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28" autoAdjust="0"/>
    <p:restoredTop sz="94660"/>
  </p:normalViewPr>
  <p:slideViewPr>
    <p:cSldViewPr>
      <p:cViewPr>
        <p:scale>
          <a:sx n="76" d="100"/>
          <a:sy n="76" d="100"/>
        </p:scale>
        <p:origin x="-576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36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750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49" y="366713"/>
            <a:ext cx="1543051" cy="7800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1" y="366713"/>
            <a:ext cx="4476751" cy="7800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615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59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12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1" y="2133601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49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369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204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7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925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346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91278-100F-4D37-A2FF-128D76C0D250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4C641-C43D-42B8-A51D-2696AEF9D3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64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24" y="762000"/>
            <a:ext cx="8375576" cy="4558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4400" y="6029980"/>
            <a:ext cx="4277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Supplemental Figure S1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7721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61048" y="772180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1106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Minnesota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Kevin H Mayo</dc:creator>
  <cp:lastModifiedBy>Kevin H Mayo</cp:lastModifiedBy>
  <cp:revision>15</cp:revision>
  <cp:lastPrinted>2014-10-15T13:30:12Z</cp:lastPrinted>
  <dcterms:created xsi:type="dcterms:W3CDTF">2014-10-15T11:31:59Z</dcterms:created>
  <dcterms:modified xsi:type="dcterms:W3CDTF">2015-12-23T13:13:10Z</dcterms:modified>
</cp:coreProperties>
</file>