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28" autoAdjust="0"/>
    <p:restoredTop sz="94660"/>
  </p:normalViewPr>
  <p:slideViewPr>
    <p:cSldViewPr>
      <p:cViewPr>
        <p:scale>
          <a:sx n="76" d="100"/>
          <a:sy n="76" d="100"/>
        </p:scale>
        <p:origin x="-576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36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50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1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5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26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49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369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0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7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25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46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565785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8200" y="6172200"/>
            <a:ext cx="4277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Supplemental Figure S2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349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Minnesota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H Mayo</dc:creator>
  <cp:lastModifiedBy>Kevin H Mayo</cp:lastModifiedBy>
  <cp:revision>17</cp:revision>
  <cp:lastPrinted>2014-10-15T13:30:12Z</cp:lastPrinted>
  <dcterms:created xsi:type="dcterms:W3CDTF">2014-10-15T11:31:59Z</dcterms:created>
  <dcterms:modified xsi:type="dcterms:W3CDTF">2015-12-23T13:13:34Z</dcterms:modified>
</cp:coreProperties>
</file>