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7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-1720" y="-112"/>
      </p:cViewPr>
      <p:guideLst>
        <p:guide orient="horz" pos="21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57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721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454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5485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038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053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7433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474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17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75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41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97CE0-5B6A-4066-BBFA-94B5F077D7B0}" type="datetimeFigureOut">
              <a:rPr kumimoji="1" lang="ja-JP" altLang="en-US" smtClean="0"/>
              <a:t>2016/04/21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9E7C9-8AAD-45FA-BE29-691A86658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210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F:\東海外科学会　2014　IPNB\写真\7-10 GLAN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2" t="57188" r="54123" b="13413"/>
          <a:stretch/>
        </p:blipFill>
        <p:spPr bwMode="auto">
          <a:xfrm rot="10800000" flipH="1" flipV="1">
            <a:off x="4274322" y="3859533"/>
            <a:ext cx="4869677" cy="29984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F:\東海外科学会　2014　IPNB\写真\7-5 GLA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5" r="21329" b="3818"/>
          <a:stretch>
            <a:fillRect/>
          </a:stretch>
        </p:blipFill>
        <p:spPr bwMode="auto">
          <a:xfrm flipH="1">
            <a:off x="0" y="1048099"/>
            <a:ext cx="4249908" cy="4521336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F:\東海外科学会　2014　IPNB\写真\7-10 短観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0" t="36920" r="58644" b="26757"/>
          <a:stretch/>
        </p:blipFill>
        <p:spPr bwMode="auto">
          <a:xfrm>
            <a:off x="4189659" y="-97704"/>
            <a:ext cx="4954341" cy="388396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-2076235" y="4353646"/>
            <a:ext cx="342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↓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2824593" y="1950698"/>
            <a:ext cx="3012912" cy="2233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11439814" y="3357418"/>
            <a:ext cx="2738438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2808841" y="5178614"/>
            <a:ext cx="2466896" cy="293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2833267" y="1074806"/>
            <a:ext cx="537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smtClean="0"/>
              <a:t>L</a:t>
            </a:r>
            <a:endParaRPr kumimoji="1" lang="ja-JP" altLang="en-US" sz="2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-24400" y="5154192"/>
            <a:ext cx="318229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792878" y="3395414"/>
            <a:ext cx="31290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792877" y="6424413"/>
            <a:ext cx="31290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2919" y="244275"/>
            <a:ext cx="2318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Supplementary 1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27022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7</Words>
  <Application>Microsoft Macintosh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M.takashi</dc:creator>
  <cp:lastModifiedBy>中沼 安二</cp:lastModifiedBy>
  <cp:revision>10</cp:revision>
  <dcterms:created xsi:type="dcterms:W3CDTF">2016-03-23T02:51:36Z</dcterms:created>
  <dcterms:modified xsi:type="dcterms:W3CDTF">2016-04-21T00:15:47Z</dcterms:modified>
</cp:coreProperties>
</file>