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73152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3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3" d="100"/>
          <a:sy n="83" d="100"/>
        </p:scale>
        <p:origin x="2934" y="90"/>
      </p:cViewPr>
      <p:guideLst>
        <p:guide orient="horz" pos="3168"/>
        <p:guide pos="23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1646133"/>
            <a:ext cx="6217920" cy="3501813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282989"/>
            <a:ext cx="5486400" cy="2428451"/>
          </a:xfrm>
        </p:spPr>
        <p:txBody>
          <a:bodyPr/>
          <a:lstStyle>
            <a:lvl1pPr marL="0" indent="0" algn="ctr">
              <a:buNone/>
              <a:defRPr sz="1920"/>
            </a:lvl1pPr>
            <a:lvl2pPr marL="365760" indent="0" algn="ctr">
              <a:buNone/>
              <a:defRPr sz="1600"/>
            </a:lvl2pPr>
            <a:lvl3pPr marL="731520" indent="0" algn="ctr">
              <a:buNone/>
              <a:defRPr sz="1440"/>
            </a:lvl3pPr>
            <a:lvl4pPr marL="1097280" indent="0" algn="ctr">
              <a:buNone/>
              <a:defRPr sz="1280"/>
            </a:lvl4pPr>
            <a:lvl5pPr marL="1463040" indent="0" algn="ctr">
              <a:buNone/>
              <a:defRPr sz="1280"/>
            </a:lvl5pPr>
            <a:lvl6pPr marL="1828800" indent="0" algn="ctr">
              <a:buNone/>
              <a:defRPr sz="1280"/>
            </a:lvl6pPr>
            <a:lvl7pPr marL="2194560" indent="0" algn="ctr">
              <a:buNone/>
              <a:defRPr sz="1280"/>
            </a:lvl7pPr>
            <a:lvl8pPr marL="2560320" indent="0" algn="ctr">
              <a:buNone/>
              <a:defRPr sz="1280"/>
            </a:lvl8pPr>
            <a:lvl9pPr marL="2926080" indent="0" algn="ctr">
              <a:buNone/>
              <a:defRPr sz="128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98855-B1C2-4957-BBEA-42BE97FA61E1}" type="datetimeFigureOut">
              <a:rPr lang="en-US" smtClean="0"/>
              <a:pPr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CAB7C-450E-43E7-80DE-50BD2B33E1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578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98855-B1C2-4957-BBEA-42BE97FA61E1}" type="datetimeFigureOut">
              <a:rPr lang="en-US" smtClean="0"/>
              <a:pPr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CAB7C-450E-43E7-80DE-50BD2B33E1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320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34940" y="535517"/>
            <a:ext cx="1577340" cy="85240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5517"/>
            <a:ext cx="4640580" cy="852402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98855-B1C2-4957-BBEA-42BE97FA61E1}" type="datetimeFigureOut">
              <a:rPr lang="en-US" smtClean="0"/>
              <a:pPr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CAB7C-450E-43E7-80DE-50BD2B33E1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599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98855-B1C2-4957-BBEA-42BE97FA61E1}" type="datetimeFigureOut">
              <a:rPr lang="en-US" smtClean="0"/>
              <a:pPr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CAB7C-450E-43E7-80DE-50BD2B33E1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592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10" y="2507618"/>
            <a:ext cx="6309360" cy="4184014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110" y="6731215"/>
            <a:ext cx="6309360" cy="2200274"/>
          </a:xfrm>
        </p:spPr>
        <p:txBody>
          <a:bodyPr/>
          <a:lstStyle>
            <a:lvl1pPr marL="0" indent="0">
              <a:buNone/>
              <a:defRPr sz="1920">
                <a:solidFill>
                  <a:schemeClr val="tx1"/>
                </a:solidFill>
              </a:defRPr>
            </a:lvl1pPr>
            <a:lvl2pPr marL="3657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315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0972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4pPr>
            <a:lvl5pPr marL="146304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5pPr>
            <a:lvl6pPr marL="182880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6pPr>
            <a:lvl7pPr marL="219456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7pPr>
            <a:lvl8pPr marL="256032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8pPr>
            <a:lvl9pPr marL="29260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98855-B1C2-4957-BBEA-42BE97FA61E1}" type="datetimeFigureOut">
              <a:rPr lang="en-US" smtClean="0"/>
              <a:pPr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CAB7C-450E-43E7-80DE-50BD2B33E1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12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2677584"/>
            <a:ext cx="3108960" cy="638196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320" y="2677584"/>
            <a:ext cx="3108960" cy="638196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98855-B1C2-4957-BBEA-42BE97FA61E1}" type="datetimeFigureOut">
              <a:rPr lang="en-US" smtClean="0"/>
              <a:pPr/>
              <a:t>5/3/2016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CAB7C-450E-43E7-80DE-50BD2B33E1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143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535519"/>
            <a:ext cx="6309360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4" y="2465706"/>
            <a:ext cx="3094672" cy="1208404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4" y="3674110"/>
            <a:ext cx="3094672" cy="540406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03320" y="2465706"/>
            <a:ext cx="3109913" cy="1208404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03320" y="3674110"/>
            <a:ext cx="3109913" cy="540406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98855-B1C2-4957-BBEA-42BE97FA61E1}" type="datetimeFigureOut">
              <a:rPr lang="en-US" smtClean="0"/>
              <a:pPr/>
              <a:t>5/3/2016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CAB7C-450E-43E7-80DE-50BD2B33E1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968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98855-B1C2-4957-BBEA-42BE97FA61E1}" type="datetimeFigureOut">
              <a:rPr lang="en-US" smtClean="0"/>
              <a:pPr/>
              <a:t>5/3/2016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CAB7C-450E-43E7-80DE-50BD2B33E1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944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98855-B1C2-4957-BBEA-42BE97FA61E1}" type="datetimeFigureOut">
              <a:rPr lang="en-US" smtClean="0"/>
              <a:pPr/>
              <a:t>5/3/2016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CAB7C-450E-43E7-80DE-50BD2B33E1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278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70560"/>
            <a:ext cx="2359342" cy="23469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9913" y="1448226"/>
            <a:ext cx="3703320" cy="7147983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3017520"/>
            <a:ext cx="2359342" cy="5590329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98855-B1C2-4957-BBEA-42BE97FA61E1}" type="datetimeFigureOut">
              <a:rPr lang="en-US" smtClean="0"/>
              <a:pPr/>
              <a:t>5/3/2016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CAB7C-450E-43E7-80DE-50BD2B33E1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225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70560"/>
            <a:ext cx="2359342" cy="23469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09913" y="1448226"/>
            <a:ext cx="3703320" cy="7147983"/>
          </a:xfrm>
        </p:spPr>
        <p:txBody>
          <a:bodyPr anchor="t"/>
          <a:lstStyle>
            <a:lvl1pPr marL="0" indent="0">
              <a:buNone/>
              <a:defRPr sz="2560"/>
            </a:lvl1pPr>
            <a:lvl2pPr marL="365760" indent="0">
              <a:buNone/>
              <a:defRPr sz="2240"/>
            </a:lvl2pPr>
            <a:lvl3pPr marL="731520" indent="0">
              <a:buNone/>
              <a:defRPr sz="192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3017520"/>
            <a:ext cx="2359342" cy="5590329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98855-B1C2-4957-BBEA-42BE97FA61E1}" type="datetimeFigureOut">
              <a:rPr lang="en-US" smtClean="0"/>
              <a:pPr/>
              <a:t>5/3/2016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CAB7C-450E-43E7-80DE-50BD2B33E1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385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535519"/>
            <a:ext cx="630936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2677584"/>
            <a:ext cx="630936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9322649"/>
            <a:ext cx="16459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98855-B1C2-4957-BBEA-42BE97FA61E1}" type="datetimeFigureOut">
              <a:rPr lang="en-US" smtClean="0"/>
              <a:pPr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3160" y="9322649"/>
            <a:ext cx="24688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6360" y="9322649"/>
            <a:ext cx="16459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CAB7C-450E-43E7-80DE-50BD2B33E1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166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31520" rtl="0" eaLnBrk="1" latinLnBrk="0" hangingPunct="1">
        <a:lnSpc>
          <a:spcPct val="90000"/>
        </a:lnSpc>
        <a:spcBef>
          <a:spcPct val="0"/>
        </a:spcBef>
        <a:buNone/>
        <a:defRPr sz="35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73152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27"/>
          <p:cNvSpPr txBox="1">
            <a:spLocks noChangeArrowheads="1"/>
          </p:cNvSpPr>
          <p:nvPr/>
        </p:nvSpPr>
        <p:spPr bwMode="auto">
          <a:xfrm>
            <a:off x="1189364" y="2761679"/>
            <a:ext cx="35603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7"/>
          <p:cNvSpPr txBox="1">
            <a:spLocks noChangeArrowheads="1"/>
          </p:cNvSpPr>
          <p:nvPr/>
        </p:nvSpPr>
        <p:spPr bwMode="auto">
          <a:xfrm>
            <a:off x="1716041" y="2761679"/>
            <a:ext cx="35603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7"/>
          <p:cNvSpPr txBox="1">
            <a:spLocks noChangeArrowheads="1"/>
          </p:cNvSpPr>
          <p:nvPr/>
        </p:nvSpPr>
        <p:spPr bwMode="auto">
          <a:xfrm>
            <a:off x="2268118" y="2761679"/>
            <a:ext cx="40163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HC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321" name="TextBox 4"/>
          <p:cNvSpPr txBox="1">
            <a:spLocks noChangeArrowheads="1"/>
          </p:cNvSpPr>
          <p:nvPr/>
        </p:nvSpPr>
        <p:spPr bwMode="auto">
          <a:xfrm>
            <a:off x="5105400" y="5730658"/>
            <a:ext cx="18383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Supplemental Fig.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324" name="TextBox 5"/>
          <p:cNvSpPr txBox="1">
            <a:spLocks noChangeArrowheads="1"/>
          </p:cNvSpPr>
          <p:nvPr/>
        </p:nvSpPr>
        <p:spPr bwMode="auto">
          <a:xfrm>
            <a:off x="381000" y="381000"/>
            <a:ext cx="457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cs typeface="Arial" charset="0"/>
              </a:rPr>
              <a:t>A.</a:t>
            </a:r>
          </a:p>
        </p:txBody>
      </p:sp>
      <p:sp>
        <p:nvSpPr>
          <p:cNvPr id="56325" name="Rectangle 6"/>
          <p:cNvSpPr>
            <a:spLocks noChangeArrowheads="1"/>
          </p:cNvSpPr>
          <p:nvPr/>
        </p:nvSpPr>
        <p:spPr bwMode="auto">
          <a:xfrm>
            <a:off x="2324100" y="598185"/>
            <a:ext cx="12827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CD4+CD45RA+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326" name="Line 7"/>
          <p:cNvSpPr>
            <a:spLocks noChangeShapeType="1"/>
          </p:cNvSpPr>
          <p:nvPr/>
        </p:nvSpPr>
        <p:spPr bwMode="auto">
          <a:xfrm>
            <a:off x="1091736" y="7620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327" name="Line 8"/>
          <p:cNvSpPr>
            <a:spLocks noChangeShapeType="1"/>
          </p:cNvSpPr>
          <p:nvPr/>
        </p:nvSpPr>
        <p:spPr bwMode="auto">
          <a:xfrm>
            <a:off x="3643549" y="736684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2" name="Straight Connector 17"/>
          <p:cNvCxnSpPr/>
          <p:nvPr/>
        </p:nvCxnSpPr>
        <p:spPr>
          <a:xfrm>
            <a:off x="1162050" y="3383371"/>
            <a:ext cx="1143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6"/>
          <p:cNvCxnSpPr/>
          <p:nvPr/>
        </p:nvCxnSpPr>
        <p:spPr>
          <a:xfrm>
            <a:off x="3597245" y="3383369"/>
            <a:ext cx="1143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9"/>
          <p:cNvSpPr txBox="1">
            <a:spLocks noChangeArrowheads="1"/>
          </p:cNvSpPr>
          <p:nvPr/>
        </p:nvSpPr>
        <p:spPr bwMode="auto">
          <a:xfrm>
            <a:off x="475817" y="3078572"/>
            <a:ext cx="4572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cs typeface="Arial" charset="0"/>
              </a:rPr>
              <a:t>B.</a:t>
            </a: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2330450" y="3239785"/>
            <a:ext cx="124425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CD4+CD45RA-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113896"/>
              </p:ext>
            </p:extLst>
          </p:nvPr>
        </p:nvGraphicFramePr>
        <p:xfrm>
          <a:off x="360363" y="954088"/>
          <a:ext cx="2459037" cy="1522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Prism 5" r:id="rId3" imgW="3218760" imgH="1892880" progId="Prism5.Document">
                  <p:embed/>
                </p:oleObj>
              </mc:Choice>
              <mc:Fallback>
                <p:oleObj name="Prism 5" r:id="rId3" imgW="3218760" imgH="1892880" progId="Prism5.Document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363" y="954088"/>
                        <a:ext cx="2459037" cy="1522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977471" y="979443"/>
            <a:ext cx="12053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p= 0.0273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ight Bracket 17"/>
          <p:cNvSpPr/>
          <p:nvPr/>
        </p:nvSpPr>
        <p:spPr>
          <a:xfrm rot="16200000">
            <a:off x="1262225" y="1043149"/>
            <a:ext cx="49473" cy="359778"/>
          </a:xfrm>
          <a:prstGeom prst="rightBracket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39" name="Object 15"/>
          <p:cNvGraphicFramePr>
            <a:graphicFrameLocks noChangeAspect="1"/>
          </p:cNvGraphicFramePr>
          <p:nvPr/>
        </p:nvGraphicFramePr>
        <p:xfrm>
          <a:off x="3073400" y="939800"/>
          <a:ext cx="2425700" cy="149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Prism 5" r:id="rId5" imgW="3173040" imgH="1892880" progId="Prism5.Document">
                  <p:embed/>
                </p:oleObj>
              </mc:Choice>
              <mc:Fallback>
                <p:oleObj name="Prism 5" r:id="rId5" imgW="3173040" imgH="1892880" progId="Prism5.Document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3400" y="939800"/>
                        <a:ext cx="2425700" cy="149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0" name="Object 16"/>
          <p:cNvGraphicFramePr>
            <a:graphicFrameLocks noChangeAspect="1"/>
          </p:cNvGraphicFramePr>
          <p:nvPr/>
        </p:nvGraphicFramePr>
        <p:xfrm>
          <a:off x="419100" y="3517900"/>
          <a:ext cx="2546350" cy="149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Prism 5" r:id="rId7" imgW="3218760" imgH="1892880" progId="Prism5.Document">
                  <p:embed/>
                </p:oleObj>
              </mc:Choice>
              <mc:Fallback>
                <p:oleObj name="Prism 5" r:id="rId7" imgW="3218760" imgH="1892880" progId="Prism5.Document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" y="3517900"/>
                        <a:ext cx="2546350" cy="149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1" name="Object 17"/>
          <p:cNvGraphicFramePr>
            <a:graphicFrameLocks noChangeAspect="1"/>
          </p:cNvGraphicFramePr>
          <p:nvPr/>
        </p:nvGraphicFramePr>
        <p:xfrm>
          <a:off x="3124200" y="3479799"/>
          <a:ext cx="2425700" cy="1497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Prism 5" r:id="rId9" imgW="3173040" imgH="1892880" progId="Prism5.Document">
                  <p:embed/>
                </p:oleObj>
              </mc:Choice>
              <mc:Fallback>
                <p:oleObj name="Prism 5" r:id="rId9" imgW="3173040" imgH="1892880" progId="Prism5.Document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3479799"/>
                        <a:ext cx="2425700" cy="1497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27"/>
          <p:cNvSpPr txBox="1">
            <a:spLocks noChangeArrowheads="1"/>
          </p:cNvSpPr>
          <p:nvPr/>
        </p:nvSpPr>
        <p:spPr bwMode="auto">
          <a:xfrm>
            <a:off x="426297" y="2362657"/>
            <a:ext cx="283040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IL-7         +      +      +     +      +     +</a:t>
            </a:r>
          </a:p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IFN-</a:t>
            </a:r>
            <a:r>
              <a:rPr lang="el-G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-      +       -     +       -     + 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Line 31"/>
          <p:cNvSpPr>
            <a:spLocks noChangeShapeType="1"/>
          </p:cNvSpPr>
          <p:nvPr/>
        </p:nvSpPr>
        <p:spPr bwMode="auto">
          <a:xfrm>
            <a:off x="1124195" y="2773203"/>
            <a:ext cx="36576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" name="Line 31"/>
          <p:cNvSpPr>
            <a:spLocks noChangeShapeType="1"/>
          </p:cNvSpPr>
          <p:nvPr/>
        </p:nvSpPr>
        <p:spPr bwMode="auto">
          <a:xfrm>
            <a:off x="1677047" y="2773203"/>
            <a:ext cx="36576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" name="Line 31"/>
          <p:cNvSpPr>
            <a:spLocks noChangeShapeType="1"/>
          </p:cNvSpPr>
          <p:nvPr/>
        </p:nvSpPr>
        <p:spPr bwMode="auto">
          <a:xfrm>
            <a:off x="2308325" y="2761679"/>
            <a:ext cx="36576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" name="TextBox 27"/>
          <p:cNvSpPr txBox="1">
            <a:spLocks noChangeArrowheads="1"/>
          </p:cNvSpPr>
          <p:nvPr/>
        </p:nvSpPr>
        <p:spPr bwMode="auto">
          <a:xfrm>
            <a:off x="3875414" y="2752154"/>
            <a:ext cx="35603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27"/>
          <p:cNvSpPr txBox="1">
            <a:spLocks noChangeArrowheads="1"/>
          </p:cNvSpPr>
          <p:nvPr/>
        </p:nvSpPr>
        <p:spPr bwMode="auto">
          <a:xfrm>
            <a:off x="4402091" y="2752154"/>
            <a:ext cx="35603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27"/>
          <p:cNvSpPr txBox="1">
            <a:spLocks noChangeArrowheads="1"/>
          </p:cNvSpPr>
          <p:nvPr/>
        </p:nvSpPr>
        <p:spPr bwMode="auto">
          <a:xfrm>
            <a:off x="4954168" y="2752154"/>
            <a:ext cx="40163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HC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27"/>
          <p:cNvSpPr txBox="1">
            <a:spLocks noChangeArrowheads="1"/>
          </p:cNvSpPr>
          <p:nvPr/>
        </p:nvSpPr>
        <p:spPr bwMode="auto">
          <a:xfrm>
            <a:off x="3112347" y="2353132"/>
            <a:ext cx="283040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IL-7         +      +      +     +      +     +</a:t>
            </a:r>
          </a:p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IFN-</a:t>
            </a:r>
            <a:r>
              <a:rPr lang="el-G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-      +       -     +       -     + 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Line 31"/>
          <p:cNvSpPr>
            <a:spLocks noChangeShapeType="1"/>
          </p:cNvSpPr>
          <p:nvPr/>
        </p:nvSpPr>
        <p:spPr bwMode="auto">
          <a:xfrm>
            <a:off x="3810245" y="2763678"/>
            <a:ext cx="36576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" name="Line 31"/>
          <p:cNvSpPr>
            <a:spLocks noChangeShapeType="1"/>
          </p:cNvSpPr>
          <p:nvPr/>
        </p:nvSpPr>
        <p:spPr bwMode="auto">
          <a:xfrm>
            <a:off x="4363097" y="2763678"/>
            <a:ext cx="36576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" name="Line 31"/>
          <p:cNvSpPr>
            <a:spLocks noChangeShapeType="1"/>
          </p:cNvSpPr>
          <p:nvPr/>
        </p:nvSpPr>
        <p:spPr bwMode="auto">
          <a:xfrm>
            <a:off x="4994375" y="2752154"/>
            <a:ext cx="36576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" name="TextBox 27"/>
          <p:cNvSpPr txBox="1">
            <a:spLocks noChangeArrowheads="1"/>
          </p:cNvSpPr>
          <p:nvPr/>
        </p:nvSpPr>
        <p:spPr bwMode="auto">
          <a:xfrm>
            <a:off x="1284614" y="5304854"/>
            <a:ext cx="35603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27"/>
          <p:cNvSpPr txBox="1">
            <a:spLocks noChangeArrowheads="1"/>
          </p:cNvSpPr>
          <p:nvPr/>
        </p:nvSpPr>
        <p:spPr bwMode="auto">
          <a:xfrm>
            <a:off x="1811291" y="5304854"/>
            <a:ext cx="35603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27"/>
          <p:cNvSpPr txBox="1">
            <a:spLocks noChangeArrowheads="1"/>
          </p:cNvSpPr>
          <p:nvPr/>
        </p:nvSpPr>
        <p:spPr bwMode="auto">
          <a:xfrm>
            <a:off x="2363368" y="5304854"/>
            <a:ext cx="40163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HC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27"/>
          <p:cNvSpPr txBox="1">
            <a:spLocks noChangeArrowheads="1"/>
          </p:cNvSpPr>
          <p:nvPr/>
        </p:nvSpPr>
        <p:spPr bwMode="auto">
          <a:xfrm>
            <a:off x="521547" y="4905832"/>
            <a:ext cx="283040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IL-7         +      +      +     +      +     +</a:t>
            </a:r>
          </a:p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IFN-</a:t>
            </a:r>
            <a:r>
              <a:rPr lang="el-G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-      +       -     +       -     + 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Line 31"/>
          <p:cNvSpPr>
            <a:spLocks noChangeShapeType="1"/>
          </p:cNvSpPr>
          <p:nvPr/>
        </p:nvSpPr>
        <p:spPr bwMode="auto">
          <a:xfrm>
            <a:off x="1219445" y="5316378"/>
            <a:ext cx="36576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" name="Line 31"/>
          <p:cNvSpPr>
            <a:spLocks noChangeShapeType="1"/>
          </p:cNvSpPr>
          <p:nvPr/>
        </p:nvSpPr>
        <p:spPr bwMode="auto">
          <a:xfrm>
            <a:off x="1772297" y="5316378"/>
            <a:ext cx="36576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" name="Line 31"/>
          <p:cNvSpPr>
            <a:spLocks noChangeShapeType="1"/>
          </p:cNvSpPr>
          <p:nvPr/>
        </p:nvSpPr>
        <p:spPr bwMode="auto">
          <a:xfrm>
            <a:off x="2403575" y="5304854"/>
            <a:ext cx="36576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" name="TextBox 27"/>
          <p:cNvSpPr txBox="1">
            <a:spLocks noChangeArrowheads="1"/>
          </p:cNvSpPr>
          <p:nvPr/>
        </p:nvSpPr>
        <p:spPr bwMode="auto">
          <a:xfrm>
            <a:off x="3923039" y="5276279"/>
            <a:ext cx="35603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27"/>
          <p:cNvSpPr txBox="1">
            <a:spLocks noChangeArrowheads="1"/>
          </p:cNvSpPr>
          <p:nvPr/>
        </p:nvSpPr>
        <p:spPr bwMode="auto">
          <a:xfrm>
            <a:off x="4449716" y="5276279"/>
            <a:ext cx="35603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27"/>
          <p:cNvSpPr txBox="1">
            <a:spLocks noChangeArrowheads="1"/>
          </p:cNvSpPr>
          <p:nvPr/>
        </p:nvSpPr>
        <p:spPr bwMode="auto">
          <a:xfrm>
            <a:off x="5001793" y="5276279"/>
            <a:ext cx="40163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HC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27"/>
          <p:cNvSpPr txBox="1">
            <a:spLocks noChangeArrowheads="1"/>
          </p:cNvSpPr>
          <p:nvPr/>
        </p:nvSpPr>
        <p:spPr bwMode="auto">
          <a:xfrm>
            <a:off x="3159972" y="4877257"/>
            <a:ext cx="283040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IL-7         +      +      +     +      +     +</a:t>
            </a:r>
          </a:p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IFN-</a:t>
            </a:r>
            <a:r>
              <a:rPr lang="el-GR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-      +       -     +       -     + 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Line 31"/>
          <p:cNvSpPr>
            <a:spLocks noChangeShapeType="1"/>
          </p:cNvSpPr>
          <p:nvPr/>
        </p:nvSpPr>
        <p:spPr bwMode="auto">
          <a:xfrm>
            <a:off x="3857870" y="5287803"/>
            <a:ext cx="36576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" name="Line 31"/>
          <p:cNvSpPr>
            <a:spLocks noChangeShapeType="1"/>
          </p:cNvSpPr>
          <p:nvPr/>
        </p:nvSpPr>
        <p:spPr bwMode="auto">
          <a:xfrm>
            <a:off x="4410722" y="5287803"/>
            <a:ext cx="36576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" name="Line 31"/>
          <p:cNvSpPr>
            <a:spLocks noChangeShapeType="1"/>
          </p:cNvSpPr>
          <p:nvPr/>
        </p:nvSpPr>
        <p:spPr bwMode="auto">
          <a:xfrm>
            <a:off x="5042000" y="5276279"/>
            <a:ext cx="36576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26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86</Words>
  <Application>Microsoft Office PowerPoint</Application>
  <PresentationFormat>Custom</PresentationFormat>
  <Paragraphs>26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5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scott</cp:lastModifiedBy>
  <cp:revision>12</cp:revision>
  <dcterms:created xsi:type="dcterms:W3CDTF">2016-01-19T23:44:39Z</dcterms:created>
  <dcterms:modified xsi:type="dcterms:W3CDTF">2016-05-03T17:53:10Z</dcterms:modified>
</cp:coreProperties>
</file>