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4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2496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C5E8-0F4B-44FB-85BA-20A9983E6EFC}" type="datetimeFigureOut">
              <a:rPr lang="en-US" smtClean="0"/>
              <a:pPr/>
              <a:t>5/6/2016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72C07-3C8E-4A87-B9FC-7C21492A54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112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C5E8-0F4B-44FB-85BA-20A9983E6EFC}" type="datetimeFigureOut">
              <a:rPr lang="en-US" smtClean="0"/>
              <a:pPr/>
              <a:t>5/6/2016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72C07-3C8E-4A87-B9FC-7C21492A54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66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C5E8-0F4B-44FB-85BA-20A9983E6EFC}" type="datetimeFigureOut">
              <a:rPr lang="en-US" smtClean="0"/>
              <a:pPr/>
              <a:t>5/6/2016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72C07-3C8E-4A87-B9FC-7C21492A54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668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C5E8-0F4B-44FB-85BA-20A9983E6EFC}" type="datetimeFigureOut">
              <a:rPr lang="en-US" smtClean="0"/>
              <a:pPr/>
              <a:t>5/6/2016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72C07-3C8E-4A87-B9FC-7C21492A54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673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C5E8-0F4B-44FB-85BA-20A9983E6EFC}" type="datetimeFigureOut">
              <a:rPr lang="en-US" smtClean="0"/>
              <a:pPr/>
              <a:t>5/6/2016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72C07-3C8E-4A87-B9FC-7C21492A54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963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C5E8-0F4B-44FB-85BA-20A9983E6EFC}" type="datetimeFigureOut">
              <a:rPr lang="en-US" smtClean="0"/>
              <a:pPr/>
              <a:t>5/6/2016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72C07-3C8E-4A87-B9FC-7C21492A54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82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C5E8-0F4B-44FB-85BA-20A9983E6EFC}" type="datetimeFigureOut">
              <a:rPr lang="en-US" smtClean="0"/>
              <a:pPr/>
              <a:t>5/6/2016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72C07-3C8E-4A87-B9FC-7C21492A54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C5E8-0F4B-44FB-85BA-20A9983E6EFC}" type="datetimeFigureOut">
              <a:rPr lang="en-US" smtClean="0"/>
              <a:pPr/>
              <a:t>5/6/2016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72C07-3C8E-4A87-B9FC-7C21492A54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284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C5E8-0F4B-44FB-85BA-20A9983E6EFC}" type="datetimeFigureOut">
              <a:rPr lang="en-US" smtClean="0"/>
              <a:pPr/>
              <a:t>5/6/2016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72C07-3C8E-4A87-B9FC-7C21492A54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044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C5E8-0F4B-44FB-85BA-20A9983E6EFC}" type="datetimeFigureOut">
              <a:rPr lang="en-US" smtClean="0"/>
              <a:pPr/>
              <a:t>5/6/2016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72C07-3C8E-4A87-B9FC-7C21492A54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626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C5E8-0F4B-44FB-85BA-20A9983E6EFC}" type="datetimeFigureOut">
              <a:rPr lang="en-US" smtClean="0"/>
              <a:pPr/>
              <a:t>5/6/2016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72C07-3C8E-4A87-B9FC-7C21492A54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53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C5E8-0F4B-44FB-85BA-20A9983E6EFC}" type="datetimeFigureOut">
              <a:rPr lang="en-US" smtClean="0"/>
              <a:pPr/>
              <a:t>5/6/2016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72C07-3C8E-4A87-B9FC-7C21492A54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410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6" t="3386" r="33382" b="4427"/>
          <a:stretch/>
        </p:blipFill>
        <p:spPr bwMode="auto">
          <a:xfrm>
            <a:off x="1466850" y="704981"/>
            <a:ext cx="3867150" cy="6004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604" y="53897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Klinkebiel et al., Fig. S2.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71858" y="6872019"/>
            <a:ext cx="594102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Figure S2.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Karpf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450K data </a:t>
            </a:r>
            <a:r>
              <a:rPr lang="en-US" sz="1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rincipal component analyses (PCA).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PCA analyses calculated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from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Karpf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450K data for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HGSC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and patient-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matched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FTE and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OSE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based on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all genomic: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(A)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CpG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sites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(n=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476,610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(B</a:t>
            </a:r>
            <a:r>
              <a:rPr lang="en-US" sz="1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)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5 kb tiles (n=134,969) </a:t>
            </a:r>
            <a:r>
              <a:rPr lang="en-US" sz="1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(C)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genes (transcription start site to transcription end (n=30,636)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(D)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promoters (-1500 to +500bp relative to transcription start site, n=30,790)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and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(E)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pG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islands (n=26,589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). 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Analysis was performed using RnBeads software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871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F827AF0903F142AE1F36FCB1A973E6" ma:contentTypeVersion="3" ma:contentTypeDescription="Create a new document." ma:contentTypeScope="" ma:versionID="62dd1b7f328a8e72900631d62f1014a5">
  <xsd:schema xmlns:xsd="http://www.w3.org/2001/XMLSchema" xmlns:xs="http://www.w3.org/2001/XMLSchema" xmlns:p="http://schemas.microsoft.com/office/2006/metadata/properties" xmlns:ns3="b03237b4-d209-4e4c-a290-b516bf5435fd" targetNamespace="http://schemas.microsoft.com/office/2006/metadata/properties" ma:root="true" ma:fieldsID="919f7423ae193da39e14ba292add0c6d" ns3:_="">
    <xsd:import namespace="b03237b4-d209-4e4c-a290-b516bf5435f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3237b4-d209-4e4c-a290-b516bf5435f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8725265-2BA1-4CE4-A5EC-79E4CBFAA464}">
  <ds:schemaRefs>
    <ds:schemaRef ds:uri="http://schemas.openxmlformats.org/package/2006/metadata/core-properties"/>
    <ds:schemaRef ds:uri="http://purl.org/dc/dcmitype/"/>
    <ds:schemaRef ds:uri="b03237b4-d209-4e4c-a290-b516bf5435fd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5B078C1-7C4B-4C51-980E-4B8D3200E4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3237b4-d209-4e4c-a290-b516bf5435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0451CBA-9EF3-49C5-9EDB-DB51AD1AB61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104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UNMC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Karpf, Adam R</cp:lastModifiedBy>
  <cp:revision>37</cp:revision>
  <dcterms:created xsi:type="dcterms:W3CDTF">2016-03-02T18:38:11Z</dcterms:created>
  <dcterms:modified xsi:type="dcterms:W3CDTF">2016-05-06T18:42:42Z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0x0101006DF827AF0903F142AE1F36FCB1A973E6</vt:lpwstr>
  </property>
</Properties>
</file>