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2496" y="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F981B-9F36-4058-BE79-B0C137D6B86B}" type="datetimeFigureOut">
              <a:rPr lang="en-US" smtClean="0"/>
              <a:pPr/>
              <a:t>5/8/2016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1D708-AFAA-4595-A56F-FD9C54DFE4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F981B-9F36-4058-BE79-B0C137D6B86B}" type="datetimeFigureOut">
              <a:rPr lang="en-US" smtClean="0"/>
              <a:pPr/>
              <a:t>5/8/2016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1D708-AFAA-4595-A56F-FD9C54DFE4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F981B-9F36-4058-BE79-B0C137D6B86B}" type="datetimeFigureOut">
              <a:rPr lang="en-US" smtClean="0"/>
              <a:pPr/>
              <a:t>5/8/2016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1D708-AFAA-4595-A56F-FD9C54DFE4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F981B-9F36-4058-BE79-B0C137D6B86B}" type="datetimeFigureOut">
              <a:rPr lang="en-US" smtClean="0"/>
              <a:pPr/>
              <a:t>5/8/2016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1D708-AFAA-4595-A56F-FD9C54DFE4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F981B-9F36-4058-BE79-B0C137D6B86B}" type="datetimeFigureOut">
              <a:rPr lang="en-US" smtClean="0"/>
              <a:pPr/>
              <a:t>5/8/2016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1D708-AFAA-4595-A56F-FD9C54DFE4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F981B-9F36-4058-BE79-B0C137D6B86B}" type="datetimeFigureOut">
              <a:rPr lang="en-US" smtClean="0"/>
              <a:pPr/>
              <a:t>5/8/2016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1D708-AFAA-4595-A56F-FD9C54DFE4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F981B-9F36-4058-BE79-B0C137D6B86B}" type="datetimeFigureOut">
              <a:rPr lang="en-US" smtClean="0"/>
              <a:pPr/>
              <a:t>5/8/2016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1D708-AFAA-4595-A56F-FD9C54DFE4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F981B-9F36-4058-BE79-B0C137D6B86B}" type="datetimeFigureOut">
              <a:rPr lang="en-US" smtClean="0"/>
              <a:pPr/>
              <a:t>5/8/2016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1D708-AFAA-4595-A56F-FD9C54DFE4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F981B-9F36-4058-BE79-B0C137D6B86B}" type="datetimeFigureOut">
              <a:rPr lang="en-US" smtClean="0"/>
              <a:pPr/>
              <a:t>5/8/2016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1D708-AFAA-4595-A56F-FD9C54DFE4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F981B-9F36-4058-BE79-B0C137D6B86B}" type="datetimeFigureOut">
              <a:rPr lang="en-US" smtClean="0"/>
              <a:pPr/>
              <a:t>5/8/2016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1D708-AFAA-4595-A56F-FD9C54DFE4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F981B-9F36-4058-BE79-B0C137D6B86B}" type="datetimeFigureOut">
              <a:rPr lang="en-US" smtClean="0"/>
              <a:pPr/>
              <a:t>5/8/2016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1D708-AFAA-4595-A56F-FD9C54DFE4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8F981B-9F36-4058-BE79-B0C137D6B86B}" type="datetimeFigureOut">
              <a:rPr lang="en-US" smtClean="0"/>
              <a:pPr/>
              <a:t>5/8/2016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01D708-AFAA-4595-A56F-FD9C54DFE43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604" y="53897"/>
            <a:ext cx="457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Klinkebiel et al., Fig. S5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9366" y="653306"/>
            <a:ext cx="4572001" cy="175529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2067" y="2714203"/>
            <a:ext cx="4572000" cy="153378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89366" y="4553585"/>
            <a:ext cx="4559300" cy="148676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08366" y="4300131"/>
            <a:ext cx="263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08366" y="423229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08366" y="24384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54231" y="6440716"/>
            <a:ext cx="612277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Fig </a:t>
            </a: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S5.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Methylation of HOX genes in HGSC, FTE, and OSE.  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DNA methylation of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(A) </a:t>
            </a:r>
            <a:r>
              <a:rPr lang="en-US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HOXA11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(B) </a:t>
            </a:r>
            <a:r>
              <a:rPr lang="en-US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HOXB6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(C) </a:t>
            </a:r>
            <a:r>
              <a:rPr lang="en-US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HOXD11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in HGSC (n=10) and patient-matched FTE and OSE (n=5), as determined using Karpf 450K data.  Upper: chromosome, gene, and CpG island locations (UCSC genome browser), and CpG map of sites analyzed by 450K.  Lower: CpG methylation data for sample groups; red boxes indicate regions that contain differently methylated CpG sites (FDR-adjusted p-value &lt;0.05) between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HGSC and FTE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or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OSE. 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Broken arrows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indicate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TSS.</a:t>
            </a:r>
          </a:p>
        </p:txBody>
      </p:sp>
    </p:spTree>
    <p:extLst>
      <p:ext uri="{BB962C8B-B14F-4D97-AF65-F5344CB8AC3E}">
        <p14:creationId xmlns:p14="http://schemas.microsoft.com/office/powerpoint/2010/main" val="17051150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122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>UNMC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Administrator</dc:creator>
  <cp:lastModifiedBy>Karpf, Adam R</cp:lastModifiedBy>
  <cp:revision>17</cp:revision>
  <dcterms:created xsi:type="dcterms:W3CDTF">2016-05-05T22:37:38Z</dcterms:created>
  <dcterms:modified xsi:type="dcterms:W3CDTF">2016-05-08T12:48:41Z</dcterms:modified>
</cp:coreProperties>
</file>