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496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00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4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5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4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8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9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0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5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2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8BE5D-D9DB-4DBD-AC0D-282F067A4290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BF3E-CDBF-4B13-99C3-7481C9FAC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1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604" y="5389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Klinkebiel et al., Fig. S6.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69557" y="4707469"/>
            <a:ext cx="60342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Figure S6. Bowtell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450K Pearson correlation coefficient analysis.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Average Pearson correlation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coefficients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from comparisons of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Bowtell 450K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HGSC data and Karpf 450K patien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t-matched FTE and OSE data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(n=390 for each comparison; RnBeads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analysis).  Comparisons are shown for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all CpG sites, 5 kb genomic tiled regions, genes (TSS to transcript end), promoters (-1500 to +500 relative to TSS), and CpG islands.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Reported p-values were calculated from two-tailed Student's t-Tests.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097" t="25510" r="24809" b="25255"/>
          <a:stretch>
            <a:fillRect/>
          </a:stretch>
        </p:blipFill>
        <p:spPr bwMode="auto">
          <a:xfrm>
            <a:off x="382559" y="1070147"/>
            <a:ext cx="5981172" cy="344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02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Karpf, Adam R</cp:lastModifiedBy>
  <cp:revision>16</cp:revision>
  <dcterms:created xsi:type="dcterms:W3CDTF">2016-03-02T18:40:45Z</dcterms:created>
  <dcterms:modified xsi:type="dcterms:W3CDTF">2016-05-07T14:51:36Z</dcterms:modified>
</cp:coreProperties>
</file>