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496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8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6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2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9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7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7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2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7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216C-0CFE-4426-B626-2F1FAFAAA597}" type="datetimeFigureOut">
              <a:rPr lang="en-US" smtClean="0"/>
              <a:pPr/>
              <a:t>5/7/2016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1D417-9005-410E-8E39-57F5A241DF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6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604" y="5389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Klinkebiel et al., Fig. S8.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49876" y="4892362"/>
            <a:ext cx="5867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Figure S8. </a:t>
            </a:r>
            <a:r>
              <a:rPr lang="en-US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TCGA 27K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Pearson correlation coefficient analysis.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Average Pearson correlation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coefficients from TCGA 27K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data and Karpf 450K patient-matched FTE and OSE data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(n=2750 for each comparison; RnBeads analysis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).  Comparisons are shown for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all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CpG sites, 5 kb genomic tiled regions, genes (TSS to transcript end), promoters (-1500 to +500 relative to TSS), and CpG islands.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Reported p-values were calculated from two-tailed Student's t-Tests.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028" t="28061" r="20026" b="25255"/>
          <a:stretch>
            <a:fillRect/>
          </a:stretch>
        </p:blipFill>
        <p:spPr bwMode="auto">
          <a:xfrm>
            <a:off x="549876" y="1470455"/>
            <a:ext cx="5426540" cy="3018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6359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Karpf, Adam R</cp:lastModifiedBy>
  <cp:revision>11</cp:revision>
  <dcterms:created xsi:type="dcterms:W3CDTF">2016-03-02T18:42:22Z</dcterms:created>
  <dcterms:modified xsi:type="dcterms:W3CDTF">2016-05-07T14:55:17Z</dcterms:modified>
</cp:coreProperties>
</file>