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05" autoAdjust="0"/>
  </p:normalViewPr>
  <p:slideViewPr>
    <p:cSldViewPr>
      <p:cViewPr varScale="1">
        <p:scale>
          <a:sx n="105" d="100"/>
          <a:sy n="105" d="100"/>
        </p:scale>
        <p:origin x="-1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FBA93-7B5E-43B0-B63A-BDCDCDB2993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9C99E-C39A-4C88-ACA0-AE806653B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35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733CD-CE6E-4D4A-936B-9B6BF98492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0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12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7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174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00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04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588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3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539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16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49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97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A2112-F97B-4165-A312-61E997F781C0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0AE4C-B411-4CF7-9A4C-4C9DD5A6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2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74" y="0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S3</a:t>
            </a:r>
            <a:endParaRPr lang="en-US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1833093" y="228600"/>
            <a:ext cx="5427305" cy="2738773"/>
            <a:chOff x="1833093" y="775952"/>
            <a:chExt cx="5427305" cy="2738773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135" y="1066800"/>
              <a:ext cx="5148263" cy="2447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833093" y="775952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950071" y="3701534"/>
            <a:ext cx="4923613" cy="2447925"/>
            <a:chOff x="1950071" y="3701534"/>
            <a:chExt cx="4923613" cy="2447925"/>
          </a:xfrm>
        </p:grpSpPr>
        <p:sp>
          <p:nvSpPr>
            <p:cNvPr id="10" name="TextBox 9"/>
            <p:cNvSpPr txBox="1"/>
            <p:nvPr/>
          </p:nvSpPr>
          <p:spPr>
            <a:xfrm>
              <a:off x="1950071" y="3701534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7221" y="3701534"/>
              <a:ext cx="4716463" cy="2447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7560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Bowers, Brittelle</dc:creator>
  <cp:lastModifiedBy>Bowers, Brittelle</cp:lastModifiedBy>
  <cp:revision>1</cp:revision>
  <dcterms:created xsi:type="dcterms:W3CDTF">2016-05-19T18:42:38Z</dcterms:created>
  <dcterms:modified xsi:type="dcterms:W3CDTF">2016-05-19T18:42:55Z</dcterms:modified>
</cp:coreProperties>
</file>