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2AA95-AFCC-40DF-B2F1-85D07005752F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93049-3B2D-4DD3-B602-00B6A0E91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13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733CD-CE6E-4D4A-936B-9B6BF98492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38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37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1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4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5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1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7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3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2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1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6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086D6-6B35-4C84-9E79-2F434DBA0188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9556A-5531-4F00-A24F-56F22C53EF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9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1174" y="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S5</a:t>
            </a:r>
            <a:endParaRPr lang="en-US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347978" y="1295400"/>
            <a:ext cx="4284663" cy="3404905"/>
            <a:chOff x="347978" y="1295400"/>
            <a:chExt cx="4284663" cy="3404905"/>
          </a:xfrm>
        </p:grpSpPr>
        <p:grpSp>
          <p:nvGrpSpPr>
            <p:cNvPr id="16" name="Group 15"/>
            <p:cNvGrpSpPr/>
            <p:nvPr/>
          </p:nvGrpSpPr>
          <p:grpSpPr>
            <a:xfrm>
              <a:off x="375376" y="1295400"/>
              <a:ext cx="2754659" cy="1143000"/>
              <a:chOff x="4643292" y="926068"/>
              <a:chExt cx="2754659" cy="114300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643292" y="926068"/>
                <a:ext cx="3241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A</a:t>
                </a:r>
                <a:endParaRPr lang="en-US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526423" y="1761291"/>
                <a:ext cx="87152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 smtClean="0"/>
                  <a:t>n.s</a:t>
                </a:r>
                <a:endParaRPr lang="en-US" sz="1400" b="1" dirty="0"/>
              </a:p>
            </p:txBody>
          </p:sp>
        </p:grpSp>
        <p:sp>
          <p:nvSpPr>
            <p:cNvPr id="22" name="TextBox 3"/>
            <p:cNvSpPr txBox="1">
              <a:spLocks noChangeArrowheads="1"/>
            </p:cNvSpPr>
            <p:nvPr/>
          </p:nvSpPr>
          <p:spPr bwMode="auto">
            <a:xfrm>
              <a:off x="1949784" y="1295400"/>
              <a:ext cx="1403016" cy="407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altLang="en-US" sz="2000" b="1" dirty="0" smtClean="0"/>
                <a:t>BCPAP (PTC)</a:t>
              </a:r>
              <a:endParaRPr lang="en-US" altLang="en-US" sz="2000" b="1" dirty="0"/>
            </a:p>
          </p:txBody>
        </p:sp>
        <p:cxnSp>
          <p:nvCxnSpPr>
            <p:cNvPr id="23" name="Straight Connector 5"/>
            <p:cNvCxnSpPr>
              <a:cxnSpLocks noChangeShapeType="1"/>
            </p:cNvCxnSpPr>
            <p:nvPr/>
          </p:nvCxnSpPr>
          <p:spPr bwMode="auto">
            <a:xfrm>
              <a:off x="2050355" y="1728850"/>
              <a:ext cx="13083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978" y="2180942"/>
              <a:ext cx="4284663" cy="2519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4596681" y="1295400"/>
            <a:ext cx="4284663" cy="3393363"/>
            <a:chOff x="4596681" y="1295400"/>
            <a:chExt cx="4284663" cy="3393363"/>
          </a:xfrm>
        </p:grpSpPr>
        <p:grpSp>
          <p:nvGrpSpPr>
            <p:cNvPr id="3" name="Group 2"/>
            <p:cNvGrpSpPr/>
            <p:nvPr/>
          </p:nvGrpSpPr>
          <p:grpSpPr>
            <a:xfrm>
              <a:off x="4886464" y="1295400"/>
              <a:ext cx="2733536" cy="841177"/>
              <a:chOff x="4886464" y="1295400"/>
              <a:chExt cx="2733536" cy="84117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4886464" y="1295400"/>
                <a:ext cx="2462064" cy="841177"/>
                <a:chOff x="4886464" y="1354998"/>
                <a:chExt cx="2462064" cy="841177"/>
              </a:xfrm>
            </p:grpSpPr>
            <p:sp>
              <p:nvSpPr>
                <p:cNvPr id="44" name="TextBox 43"/>
                <p:cNvSpPr txBox="1"/>
                <p:nvPr/>
              </p:nvSpPr>
              <p:spPr>
                <a:xfrm>
                  <a:off x="4886464" y="1354998"/>
                  <a:ext cx="3241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/>
                    <a:t>B</a:t>
                  </a:r>
                  <a:endParaRPr lang="en-US" b="1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6477000" y="1888398"/>
                  <a:ext cx="871528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err="1" smtClean="0"/>
                    <a:t>n.s</a:t>
                  </a:r>
                  <a:endParaRPr lang="en-US" sz="1400" b="1" dirty="0"/>
                </a:p>
              </p:txBody>
            </p:sp>
          </p:grpSp>
          <p:sp>
            <p:nvSpPr>
              <p:cNvPr id="14" name="TextBox 3"/>
              <p:cNvSpPr txBox="1">
                <a:spLocks noChangeArrowheads="1"/>
              </p:cNvSpPr>
              <p:nvPr/>
            </p:nvSpPr>
            <p:spPr bwMode="auto">
              <a:xfrm>
                <a:off x="6169025" y="1295400"/>
                <a:ext cx="14509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en-US" altLang="en-US" sz="2000" b="1" dirty="0" smtClean="0"/>
                  <a:t>8505C (ATC)</a:t>
                </a:r>
                <a:endParaRPr lang="en-US" altLang="en-US" sz="2000" b="1" dirty="0"/>
              </a:p>
            </p:txBody>
          </p:sp>
          <p:cxnSp>
            <p:nvCxnSpPr>
              <p:cNvPr id="15" name="Straight Connector 5"/>
              <p:cNvCxnSpPr>
                <a:cxnSpLocks noChangeShapeType="1"/>
              </p:cNvCxnSpPr>
              <p:nvPr/>
            </p:nvCxnSpPr>
            <p:spPr bwMode="auto">
              <a:xfrm>
                <a:off x="6208309" y="1727154"/>
                <a:ext cx="13083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6681" y="2096376"/>
              <a:ext cx="4284663" cy="2592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33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Bowers, Brittelle</dc:creator>
  <cp:lastModifiedBy>Bowers, Brittelle</cp:lastModifiedBy>
  <cp:revision>1</cp:revision>
  <dcterms:created xsi:type="dcterms:W3CDTF">2016-05-19T18:43:26Z</dcterms:created>
  <dcterms:modified xsi:type="dcterms:W3CDTF">2016-05-19T18:43:45Z</dcterms:modified>
</cp:coreProperties>
</file>