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801600" cy="9601200" type="A3"/>
  <p:notesSz cx="6735763" cy="9866313"/>
  <p:defaultTextStyle>
    <a:defPPr>
      <a:defRPr lang="fr-FR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885" autoAdjust="0"/>
    <p:restoredTop sz="94660"/>
  </p:normalViewPr>
  <p:slideViewPr>
    <p:cSldViewPr>
      <p:cViewPr>
        <p:scale>
          <a:sx n="80" d="100"/>
          <a:sy n="80" d="100"/>
        </p:scale>
        <p:origin x="-1704" y="-144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A07D1-FBC6-40F0-BE3C-040C83DE5892}" type="datetimeFigureOut">
              <a:rPr lang="fr-FR" smtClean="0"/>
              <a:t>20/07/2016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9DBD-8AC3-4E98-8EEE-C75EBF2A5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9230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A07D1-FBC6-40F0-BE3C-040C83DE5892}" type="datetimeFigureOut">
              <a:rPr lang="fr-FR" smtClean="0"/>
              <a:t>20/07/2016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9DBD-8AC3-4E98-8EEE-C75EBF2A5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869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A07D1-FBC6-40F0-BE3C-040C83DE5892}" type="datetimeFigureOut">
              <a:rPr lang="fr-FR" smtClean="0"/>
              <a:t>20/07/2016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9DBD-8AC3-4E98-8EEE-C75EBF2A5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7884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A07D1-FBC6-40F0-BE3C-040C83DE5892}" type="datetimeFigureOut">
              <a:rPr lang="fr-FR" smtClean="0"/>
              <a:t>20/07/2016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9DBD-8AC3-4E98-8EEE-C75EBF2A5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5695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A07D1-FBC6-40F0-BE3C-040C83DE5892}" type="datetimeFigureOut">
              <a:rPr lang="fr-FR" smtClean="0"/>
              <a:t>20/07/2016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9DBD-8AC3-4E98-8EEE-C75EBF2A5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7753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A07D1-FBC6-40F0-BE3C-040C83DE5892}" type="datetimeFigureOut">
              <a:rPr lang="fr-FR" smtClean="0"/>
              <a:t>20/07/2016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9DBD-8AC3-4E98-8EEE-C75EBF2A5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139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A07D1-FBC6-40F0-BE3C-040C83DE5892}" type="datetimeFigureOut">
              <a:rPr lang="fr-FR" smtClean="0"/>
              <a:t>20/07/2016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9DBD-8AC3-4E98-8EEE-C75EBF2A5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0030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A07D1-FBC6-40F0-BE3C-040C83DE5892}" type="datetimeFigureOut">
              <a:rPr lang="fr-FR" smtClean="0"/>
              <a:t>20/07/2016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9DBD-8AC3-4E98-8EEE-C75EBF2A5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084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A07D1-FBC6-40F0-BE3C-040C83DE5892}" type="datetimeFigureOut">
              <a:rPr lang="fr-FR" smtClean="0"/>
              <a:t>20/07/2016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9DBD-8AC3-4E98-8EEE-C75EBF2A5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282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A07D1-FBC6-40F0-BE3C-040C83DE5892}" type="datetimeFigureOut">
              <a:rPr lang="fr-FR" smtClean="0"/>
              <a:t>20/07/2016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9DBD-8AC3-4E98-8EEE-C75EBF2A5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107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A07D1-FBC6-40F0-BE3C-040C83DE5892}" type="datetimeFigureOut">
              <a:rPr lang="fr-FR" smtClean="0"/>
              <a:t>20/07/2016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79DBD-8AC3-4E98-8EEE-C75EBF2A5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799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A07D1-FBC6-40F0-BE3C-040C83DE5892}" type="datetimeFigureOut">
              <a:rPr lang="fr-FR" smtClean="0"/>
              <a:t>20/07/2016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79DBD-8AC3-4E98-8EEE-C75EBF2A5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067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83" name="Connecteur droit avec flèche 3282"/>
          <p:cNvCxnSpPr/>
          <p:nvPr/>
        </p:nvCxnSpPr>
        <p:spPr bwMode="auto">
          <a:xfrm flipH="1">
            <a:off x="3710776" y="5856161"/>
            <a:ext cx="1935" cy="24840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84" name="ZoneTexte 3183"/>
          <p:cNvSpPr txBox="1"/>
          <p:nvPr/>
        </p:nvSpPr>
        <p:spPr>
          <a:xfrm>
            <a:off x="1560797" y="8998801"/>
            <a:ext cx="8174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Protocol 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contamination (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ie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line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uncontaminated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contaminated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groups,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route of 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contamination)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1648272" y="2302875"/>
            <a:ext cx="9649072" cy="2016015"/>
            <a:chOff x="1792288" y="1920280"/>
            <a:chExt cx="9649072" cy="2016015"/>
          </a:xfrm>
        </p:grpSpPr>
        <p:cxnSp>
          <p:nvCxnSpPr>
            <p:cNvPr id="2512" name="Connecteur droit avec flèche 2511"/>
            <p:cNvCxnSpPr/>
            <p:nvPr/>
          </p:nvCxnSpPr>
          <p:spPr bwMode="auto">
            <a:xfrm>
              <a:off x="2745624" y="2784735"/>
              <a:ext cx="0" cy="648000"/>
            </a:xfrm>
            <a:prstGeom prst="straightConnector1">
              <a:avLst/>
            </a:prstGeom>
            <a:ln w="38100"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064" name="Groupe 3063"/>
            <p:cNvGrpSpPr/>
            <p:nvPr/>
          </p:nvGrpSpPr>
          <p:grpSpPr>
            <a:xfrm>
              <a:off x="3490610" y="3156965"/>
              <a:ext cx="1139312" cy="650637"/>
              <a:chOff x="2103619" y="2778363"/>
              <a:chExt cx="1139312" cy="650637"/>
            </a:xfrm>
          </p:grpSpPr>
          <p:sp>
            <p:nvSpPr>
              <p:cNvPr id="3065" name="Rectangle 3064"/>
              <p:cNvSpPr/>
              <p:nvPr/>
            </p:nvSpPr>
            <p:spPr>
              <a:xfrm>
                <a:off x="2103619" y="2778363"/>
                <a:ext cx="596173" cy="6506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3066" name="Groupe 3065"/>
              <p:cNvGrpSpPr/>
              <p:nvPr/>
            </p:nvGrpSpPr>
            <p:grpSpPr>
              <a:xfrm>
                <a:off x="2140044" y="2902851"/>
                <a:ext cx="1102887" cy="495371"/>
                <a:chOff x="1512081" y="2902851"/>
                <a:chExt cx="1102887" cy="495371"/>
              </a:xfrm>
            </p:grpSpPr>
            <p:grpSp>
              <p:nvGrpSpPr>
                <p:cNvPr id="3067" name="Group 371"/>
                <p:cNvGrpSpPr>
                  <a:grpSpLocks/>
                </p:cNvGrpSpPr>
                <p:nvPr/>
              </p:nvGrpSpPr>
              <p:grpSpPr bwMode="auto">
                <a:xfrm>
                  <a:off x="1512081" y="2902851"/>
                  <a:ext cx="475699" cy="454141"/>
                  <a:chOff x="430" y="1376"/>
                  <a:chExt cx="2075" cy="1661"/>
                </a:xfrm>
                <a:solidFill>
                  <a:schemeClr val="bg1"/>
                </a:solidFill>
              </p:grpSpPr>
              <p:sp>
                <p:nvSpPr>
                  <p:cNvPr id="3069" name="Freeform 263"/>
                  <p:cNvSpPr>
                    <a:spLocks/>
                  </p:cNvSpPr>
                  <p:nvPr/>
                </p:nvSpPr>
                <p:spPr bwMode="auto">
                  <a:xfrm>
                    <a:off x="1917" y="1391"/>
                    <a:ext cx="172" cy="62"/>
                  </a:xfrm>
                  <a:custGeom>
                    <a:avLst/>
                    <a:gdLst>
                      <a:gd name="T0" fmla="*/ 0 w 180"/>
                      <a:gd name="T1" fmla="*/ 65 h 61"/>
                      <a:gd name="T2" fmla="*/ 47 w 180"/>
                      <a:gd name="T3" fmla="*/ 6 h 61"/>
                      <a:gd name="T4" fmla="*/ 108 w 180"/>
                      <a:gd name="T5" fmla="*/ 8 h 61"/>
                      <a:gd name="T6" fmla="*/ 139 w 180"/>
                      <a:gd name="T7" fmla="*/ 24 h 61"/>
                      <a:gd name="T8" fmla="*/ 135 w 180"/>
                      <a:gd name="T9" fmla="*/ 44 h 61"/>
                      <a:gd name="T10" fmla="*/ 74 w 180"/>
                      <a:gd name="T11" fmla="*/ 54 h 61"/>
                      <a:gd name="T12" fmla="*/ 24 w 180"/>
                      <a:gd name="T13" fmla="*/ 63 h 6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80" h="61">
                        <a:moveTo>
                          <a:pt x="0" y="61"/>
                        </a:moveTo>
                        <a:cubicBezTo>
                          <a:pt x="0" y="34"/>
                          <a:pt x="32" y="11"/>
                          <a:pt x="55" y="6"/>
                        </a:cubicBezTo>
                        <a:cubicBezTo>
                          <a:pt x="81" y="0"/>
                          <a:pt x="105" y="0"/>
                          <a:pt x="130" y="8"/>
                        </a:cubicBezTo>
                        <a:cubicBezTo>
                          <a:pt x="142" y="12"/>
                          <a:pt x="156" y="17"/>
                          <a:pt x="166" y="24"/>
                        </a:cubicBezTo>
                        <a:cubicBezTo>
                          <a:pt x="180" y="33"/>
                          <a:pt x="176" y="37"/>
                          <a:pt x="162" y="40"/>
                        </a:cubicBezTo>
                        <a:cubicBezTo>
                          <a:pt x="138" y="45"/>
                          <a:pt x="113" y="46"/>
                          <a:pt x="89" y="50"/>
                        </a:cubicBezTo>
                        <a:cubicBezTo>
                          <a:pt x="76" y="52"/>
                          <a:pt x="35" y="52"/>
                          <a:pt x="28" y="5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70" name="Freeform 264"/>
                  <p:cNvSpPr>
                    <a:spLocks/>
                  </p:cNvSpPr>
                  <p:nvPr/>
                </p:nvSpPr>
                <p:spPr bwMode="auto">
                  <a:xfrm>
                    <a:off x="1917" y="1391"/>
                    <a:ext cx="172" cy="62"/>
                  </a:xfrm>
                  <a:custGeom>
                    <a:avLst/>
                    <a:gdLst>
                      <a:gd name="T0" fmla="*/ 0 w 180"/>
                      <a:gd name="T1" fmla="*/ 65 h 61"/>
                      <a:gd name="T2" fmla="*/ 47 w 180"/>
                      <a:gd name="T3" fmla="*/ 6 h 61"/>
                      <a:gd name="T4" fmla="*/ 108 w 180"/>
                      <a:gd name="T5" fmla="*/ 8 h 61"/>
                      <a:gd name="T6" fmla="*/ 139 w 180"/>
                      <a:gd name="T7" fmla="*/ 24 h 61"/>
                      <a:gd name="T8" fmla="*/ 135 w 180"/>
                      <a:gd name="T9" fmla="*/ 44 h 61"/>
                      <a:gd name="T10" fmla="*/ 74 w 180"/>
                      <a:gd name="T11" fmla="*/ 54 h 61"/>
                      <a:gd name="T12" fmla="*/ 24 w 180"/>
                      <a:gd name="T13" fmla="*/ 63 h 6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80" h="61">
                        <a:moveTo>
                          <a:pt x="0" y="61"/>
                        </a:moveTo>
                        <a:cubicBezTo>
                          <a:pt x="0" y="34"/>
                          <a:pt x="32" y="11"/>
                          <a:pt x="55" y="6"/>
                        </a:cubicBezTo>
                        <a:cubicBezTo>
                          <a:pt x="81" y="0"/>
                          <a:pt x="105" y="0"/>
                          <a:pt x="130" y="8"/>
                        </a:cubicBezTo>
                        <a:cubicBezTo>
                          <a:pt x="142" y="12"/>
                          <a:pt x="156" y="17"/>
                          <a:pt x="166" y="24"/>
                        </a:cubicBezTo>
                        <a:cubicBezTo>
                          <a:pt x="180" y="33"/>
                          <a:pt x="176" y="37"/>
                          <a:pt x="162" y="40"/>
                        </a:cubicBezTo>
                        <a:cubicBezTo>
                          <a:pt x="138" y="45"/>
                          <a:pt x="113" y="46"/>
                          <a:pt x="89" y="50"/>
                        </a:cubicBezTo>
                        <a:cubicBezTo>
                          <a:pt x="76" y="52"/>
                          <a:pt x="35" y="52"/>
                          <a:pt x="28" y="5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71" name="Freeform 265"/>
                  <p:cNvSpPr>
                    <a:spLocks/>
                  </p:cNvSpPr>
                  <p:nvPr/>
                </p:nvSpPr>
                <p:spPr bwMode="auto">
                  <a:xfrm>
                    <a:off x="430" y="1376"/>
                    <a:ext cx="2075" cy="1661"/>
                  </a:xfrm>
                  <a:custGeom>
                    <a:avLst/>
                    <a:gdLst>
                      <a:gd name="T0" fmla="*/ 1205 w 2166"/>
                      <a:gd name="T1" fmla="*/ 121 h 1626"/>
                      <a:gd name="T2" fmla="*/ 1353 w 2166"/>
                      <a:gd name="T3" fmla="*/ 49 h 1626"/>
                      <a:gd name="T4" fmla="*/ 1496 w 2166"/>
                      <a:gd name="T5" fmla="*/ 33 h 1626"/>
                      <a:gd name="T6" fmla="*/ 1768 w 2166"/>
                      <a:gd name="T7" fmla="*/ 334 h 1626"/>
                      <a:gd name="T8" fmla="*/ 1763 w 2166"/>
                      <a:gd name="T9" fmla="*/ 490 h 1626"/>
                      <a:gd name="T10" fmla="*/ 1592 w 2166"/>
                      <a:gd name="T11" fmla="*/ 594 h 1626"/>
                      <a:gd name="T12" fmla="*/ 1509 w 2166"/>
                      <a:gd name="T13" fmla="*/ 555 h 1626"/>
                      <a:gd name="T14" fmla="*/ 1433 w 2166"/>
                      <a:gd name="T15" fmla="*/ 550 h 1626"/>
                      <a:gd name="T16" fmla="*/ 1341 w 2166"/>
                      <a:gd name="T17" fmla="*/ 628 h 1626"/>
                      <a:gd name="T18" fmla="*/ 1334 w 2166"/>
                      <a:gd name="T19" fmla="*/ 730 h 1626"/>
                      <a:gd name="T20" fmla="*/ 1406 w 2166"/>
                      <a:gd name="T21" fmla="*/ 932 h 1626"/>
                      <a:gd name="T22" fmla="*/ 1483 w 2166"/>
                      <a:gd name="T23" fmla="*/ 1014 h 1626"/>
                      <a:gd name="T24" fmla="*/ 1480 w 2166"/>
                      <a:gd name="T25" fmla="*/ 1031 h 1626"/>
                      <a:gd name="T26" fmla="*/ 1458 w 2166"/>
                      <a:gd name="T27" fmla="*/ 1032 h 1626"/>
                      <a:gd name="T28" fmla="*/ 1427 w 2166"/>
                      <a:gd name="T29" fmla="*/ 1035 h 1626"/>
                      <a:gd name="T30" fmla="*/ 1401 w 2166"/>
                      <a:gd name="T31" fmla="*/ 1036 h 1626"/>
                      <a:gd name="T32" fmla="*/ 1379 w 2166"/>
                      <a:gd name="T33" fmla="*/ 1024 h 1626"/>
                      <a:gd name="T34" fmla="*/ 1372 w 2166"/>
                      <a:gd name="T35" fmla="*/ 949 h 1626"/>
                      <a:gd name="T36" fmla="*/ 1319 w 2166"/>
                      <a:gd name="T37" fmla="*/ 868 h 1626"/>
                      <a:gd name="T38" fmla="*/ 1328 w 2166"/>
                      <a:gd name="T39" fmla="*/ 952 h 1626"/>
                      <a:gd name="T40" fmla="*/ 1356 w 2166"/>
                      <a:gd name="T41" fmla="*/ 1003 h 1626"/>
                      <a:gd name="T42" fmla="*/ 1341 w 2166"/>
                      <a:gd name="T43" fmla="*/ 1009 h 1626"/>
                      <a:gd name="T44" fmla="*/ 1284 w 2166"/>
                      <a:gd name="T45" fmla="*/ 1006 h 1626"/>
                      <a:gd name="T46" fmla="*/ 1266 w 2166"/>
                      <a:gd name="T47" fmla="*/ 991 h 1626"/>
                      <a:gd name="T48" fmla="*/ 1276 w 2166"/>
                      <a:gd name="T49" fmla="*/ 907 h 1626"/>
                      <a:gd name="T50" fmla="*/ 1247 w 2166"/>
                      <a:gd name="T51" fmla="*/ 766 h 1626"/>
                      <a:gd name="T52" fmla="*/ 1195 w 2166"/>
                      <a:gd name="T53" fmla="*/ 712 h 1626"/>
                      <a:gd name="T54" fmla="*/ 1125 w 2166"/>
                      <a:gd name="T55" fmla="*/ 725 h 1626"/>
                      <a:gd name="T56" fmla="*/ 1049 w 2166"/>
                      <a:gd name="T57" fmla="*/ 808 h 1626"/>
                      <a:gd name="T58" fmla="*/ 931 w 2166"/>
                      <a:gd name="T59" fmla="*/ 966 h 1626"/>
                      <a:gd name="T60" fmla="*/ 974 w 2166"/>
                      <a:gd name="T61" fmla="*/ 981 h 1626"/>
                      <a:gd name="T62" fmla="*/ 988 w 2166"/>
                      <a:gd name="T63" fmla="*/ 1009 h 1626"/>
                      <a:gd name="T64" fmla="*/ 1015 w 2166"/>
                      <a:gd name="T65" fmla="*/ 1044 h 1626"/>
                      <a:gd name="T66" fmla="*/ 1004 w 2166"/>
                      <a:gd name="T67" fmla="*/ 1066 h 1626"/>
                      <a:gd name="T68" fmla="*/ 984 w 2166"/>
                      <a:gd name="T69" fmla="*/ 1080 h 1626"/>
                      <a:gd name="T70" fmla="*/ 964 w 2166"/>
                      <a:gd name="T71" fmla="*/ 1094 h 1626"/>
                      <a:gd name="T72" fmla="*/ 832 w 2166"/>
                      <a:gd name="T73" fmla="*/ 1036 h 1626"/>
                      <a:gd name="T74" fmla="*/ 700 w 2166"/>
                      <a:gd name="T75" fmla="*/ 1024 h 1626"/>
                      <a:gd name="T76" fmla="*/ 645 w 2166"/>
                      <a:gd name="T77" fmla="*/ 1011 h 1626"/>
                      <a:gd name="T78" fmla="*/ 651 w 2166"/>
                      <a:gd name="T79" fmla="*/ 972 h 1626"/>
                      <a:gd name="T80" fmla="*/ 578 w 2166"/>
                      <a:gd name="T81" fmla="*/ 948 h 1626"/>
                      <a:gd name="T82" fmla="*/ 241 w 2166"/>
                      <a:gd name="T83" fmla="*/ 1039 h 1626"/>
                      <a:gd name="T84" fmla="*/ 51 w 2166"/>
                      <a:gd name="T85" fmla="*/ 1151 h 1626"/>
                      <a:gd name="T86" fmla="*/ 156 w 2166"/>
                      <a:gd name="T87" fmla="*/ 1252 h 1626"/>
                      <a:gd name="T88" fmla="*/ 260 w 2166"/>
                      <a:gd name="T89" fmla="*/ 1415 h 1626"/>
                      <a:gd name="T90" fmla="*/ 416 w 2166"/>
                      <a:gd name="T91" fmla="*/ 1760 h 1626"/>
                      <a:gd name="T92" fmla="*/ 410 w 2166"/>
                      <a:gd name="T93" fmla="*/ 1771 h 1626"/>
                      <a:gd name="T94" fmla="*/ 230 w 2166"/>
                      <a:gd name="T95" fmla="*/ 1481 h 1626"/>
                      <a:gd name="T96" fmla="*/ 150 w 2166"/>
                      <a:gd name="T97" fmla="*/ 1310 h 1626"/>
                      <a:gd name="T98" fmla="*/ 6 w 2166"/>
                      <a:gd name="T99" fmla="*/ 1145 h 1626"/>
                      <a:gd name="T100" fmla="*/ 201 w 2166"/>
                      <a:gd name="T101" fmla="*/ 961 h 1626"/>
                      <a:gd name="T102" fmla="*/ 522 w 2166"/>
                      <a:gd name="T103" fmla="*/ 759 h 1626"/>
                      <a:gd name="T104" fmla="*/ 761 w 2166"/>
                      <a:gd name="T105" fmla="*/ 314 h 1626"/>
                      <a:gd name="T106" fmla="*/ 1205 w 2166"/>
                      <a:gd name="T107" fmla="*/ 121 h 162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0" t="0" r="r" b="b"/>
                    <a:pathLst>
                      <a:path w="2166" h="1626">
                        <a:moveTo>
                          <a:pt x="1431" y="112"/>
                        </a:moveTo>
                        <a:cubicBezTo>
                          <a:pt x="1431" y="112"/>
                          <a:pt x="1481" y="68"/>
                          <a:pt x="1607" y="45"/>
                        </a:cubicBezTo>
                        <a:cubicBezTo>
                          <a:pt x="1662" y="35"/>
                          <a:pt x="1722" y="0"/>
                          <a:pt x="1777" y="29"/>
                        </a:cubicBezTo>
                        <a:cubicBezTo>
                          <a:pt x="1833" y="58"/>
                          <a:pt x="2033" y="191"/>
                          <a:pt x="2100" y="306"/>
                        </a:cubicBezTo>
                        <a:cubicBezTo>
                          <a:pt x="2166" y="420"/>
                          <a:pt x="2123" y="434"/>
                          <a:pt x="2093" y="450"/>
                        </a:cubicBezTo>
                        <a:cubicBezTo>
                          <a:pt x="2064" y="466"/>
                          <a:pt x="1926" y="564"/>
                          <a:pt x="1890" y="545"/>
                        </a:cubicBezTo>
                        <a:cubicBezTo>
                          <a:pt x="1844" y="521"/>
                          <a:pt x="1801" y="534"/>
                          <a:pt x="1791" y="510"/>
                        </a:cubicBezTo>
                        <a:cubicBezTo>
                          <a:pt x="1780" y="486"/>
                          <a:pt x="1738" y="487"/>
                          <a:pt x="1703" y="505"/>
                        </a:cubicBezTo>
                        <a:cubicBezTo>
                          <a:pt x="1669" y="523"/>
                          <a:pt x="1609" y="568"/>
                          <a:pt x="1592" y="577"/>
                        </a:cubicBezTo>
                        <a:cubicBezTo>
                          <a:pt x="1592" y="577"/>
                          <a:pt x="1569" y="614"/>
                          <a:pt x="1585" y="671"/>
                        </a:cubicBezTo>
                        <a:cubicBezTo>
                          <a:pt x="1601" y="728"/>
                          <a:pt x="1635" y="837"/>
                          <a:pt x="1669" y="856"/>
                        </a:cubicBezTo>
                        <a:cubicBezTo>
                          <a:pt x="1704" y="874"/>
                          <a:pt x="1753" y="906"/>
                          <a:pt x="1761" y="932"/>
                        </a:cubicBezTo>
                        <a:cubicBezTo>
                          <a:pt x="1763" y="942"/>
                          <a:pt x="1758" y="947"/>
                          <a:pt x="1758" y="947"/>
                        </a:cubicBezTo>
                        <a:cubicBezTo>
                          <a:pt x="1758" y="947"/>
                          <a:pt x="1758" y="955"/>
                          <a:pt x="1732" y="948"/>
                        </a:cubicBezTo>
                        <a:cubicBezTo>
                          <a:pt x="1732" y="948"/>
                          <a:pt x="1714" y="961"/>
                          <a:pt x="1694" y="951"/>
                        </a:cubicBezTo>
                        <a:cubicBezTo>
                          <a:pt x="1694" y="951"/>
                          <a:pt x="1677" y="961"/>
                          <a:pt x="1663" y="952"/>
                        </a:cubicBezTo>
                        <a:cubicBezTo>
                          <a:pt x="1663" y="952"/>
                          <a:pt x="1647" y="956"/>
                          <a:pt x="1637" y="940"/>
                        </a:cubicBezTo>
                        <a:cubicBezTo>
                          <a:pt x="1628" y="924"/>
                          <a:pt x="1643" y="899"/>
                          <a:pt x="1629" y="871"/>
                        </a:cubicBezTo>
                        <a:cubicBezTo>
                          <a:pt x="1614" y="842"/>
                          <a:pt x="1566" y="797"/>
                          <a:pt x="1566" y="797"/>
                        </a:cubicBezTo>
                        <a:cubicBezTo>
                          <a:pt x="1566" y="797"/>
                          <a:pt x="1570" y="861"/>
                          <a:pt x="1576" y="874"/>
                        </a:cubicBezTo>
                        <a:cubicBezTo>
                          <a:pt x="1582" y="886"/>
                          <a:pt x="1613" y="898"/>
                          <a:pt x="1610" y="921"/>
                        </a:cubicBezTo>
                        <a:cubicBezTo>
                          <a:pt x="1610" y="921"/>
                          <a:pt x="1609" y="931"/>
                          <a:pt x="1592" y="927"/>
                        </a:cubicBezTo>
                        <a:cubicBezTo>
                          <a:pt x="1575" y="923"/>
                          <a:pt x="1540" y="922"/>
                          <a:pt x="1524" y="924"/>
                        </a:cubicBezTo>
                        <a:cubicBezTo>
                          <a:pt x="1509" y="927"/>
                          <a:pt x="1502" y="923"/>
                          <a:pt x="1502" y="910"/>
                        </a:cubicBezTo>
                        <a:cubicBezTo>
                          <a:pt x="1502" y="898"/>
                          <a:pt x="1522" y="857"/>
                          <a:pt x="1515" y="833"/>
                        </a:cubicBezTo>
                        <a:cubicBezTo>
                          <a:pt x="1507" y="810"/>
                          <a:pt x="1488" y="712"/>
                          <a:pt x="1481" y="704"/>
                        </a:cubicBezTo>
                        <a:cubicBezTo>
                          <a:pt x="1481" y="704"/>
                          <a:pt x="1431" y="667"/>
                          <a:pt x="1419" y="654"/>
                        </a:cubicBezTo>
                        <a:cubicBezTo>
                          <a:pt x="1419" y="654"/>
                          <a:pt x="1365" y="669"/>
                          <a:pt x="1335" y="666"/>
                        </a:cubicBezTo>
                        <a:cubicBezTo>
                          <a:pt x="1304" y="663"/>
                          <a:pt x="1256" y="688"/>
                          <a:pt x="1245" y="742"/>
                        </a:cubicBezTo>
                        <a:cubicBezTo>
                          <a:pt x="1233" y="796"/>
                          <a:pt x="1202" y="858"/>
                          <a:pt x="1106" y="887"/>
                        </a:cubicBezTo>
                        <a:cubicBezTo>
                          <a:pt x="1106" y="887"/>
                          <a:pt x="1141" y="900"/>
                          <a:pt x="1158" y="901"/>
                        </a:cubicBezTo>
                        <a:cubicBezTo>
                          <a:pt x="1176" y="902"/>
                          <a:pt x="1187" y="919"/>
                          <a:pt x="1172" y="927"/>
                        </a:cubicBezTo>
                        <a:cubicBezTo>
                          <a:pt x="1172" y="927"/>
                          <a:pt x="1213" y="931"/>
                          <a:pt x="1207" y="958"/>
                        </a:cubicBezTo>
                        <a:cubicBezTo>
                          <a:pt x="1207" y="958"/>
                          <a:pt x="1214" y="977"/>
                          <a:pt x="1192" y="979"/>
                        </a:cubicBezTo>
                        <a:cubicBezTo>
                          <a:pt x="1192" y="979"/>
                          <a:pt x="1193" y="990"/>
                          <a:pt x="1168" y="992"/>
                        </a:cubicBezTo>
                        <a:cubicBezTo>
                          <a:pt x="1168" y="992"/>
                          <a:pt x="1161" y="1019"/>
                          <a:pt x="1144" y="1004"/>
                        </a:cubicBezTo>
                        <a:cubicBezTo>
                          <a:pt x="1127" y="988"/>
                          <a:pt x="1037" y="952"/>
                          <a:pt x="988" y="952"/>
                        </a:cubicBezTo>
                        <a:cubicBezTo>
                          <a:pt x="940" y="952"/>
                          <a:pt x="854" y="938"/>
                          <a:pt x="831" y="940"/>
                        </a:cubicBezTo>
                        <a:cubicBezTo>
                          <a:pt x="809" y="941"/>
                          <a:pt x="769" y="958"/>
                          <a:pt x="765" y="929"/>
                        </a:cubicBezTo>
                        <a:cubicBezTo>
                          <a:pt x="762" y="913"/>
                          <a:pt x="774" y="893"/>
                          <a:pt x="774" y="893"/>
                        </a:cubicBezTo>
                        <a:cubicBezTo>
                          <a:pt x="774" y="893"/>
                          <a:pt x="725" y="861"/>
                          <a:pt x="686" y="870"/>
                        </a:cubicBezTo>
                        <a:cubicBezTo>
                          <a:pt x="647" y="880"/>
                          <a:pt x="503" y="957"/>
                          <a:pt x="287" y="954"/>
                        </a:cubicBezTo>
                        <a:cubicBezTo>
                          <a:pt x="71" y="952"/>
                          <a:pt x="50" y="1013"/>
                          <a:pt x="59" y="1057"/>
                        </a:cubicBezTo>
                        <a:cubicBezTo>
                          <a:pt x="68" y="1100"/>
                          <a:pt x="116" y="1146"/>
                          <a:pt x="185" y="1150"/>
                        </a:cubicBezTo>
                        <a:cubicBezTo>
                          <a:pt x="253" y="1154"/>
                          <a:pt x="314" y="1200"/>
                          <a:pt x="308" y="1299"/>
                        </a:cubicBezTo>
                        <a:cubicBezTo>
                          <a:pt x="302" y="1398"/>
                          <a:pt x="313" y="1571"/>
                          <a:pt x="494" y="1616"/>
                        </a:cubicBezTo>
                        <a:cubicBezTo>
                          <a:pt x="511" y="1620"/>
                          <a:pt x="505" y="1626"/>
                          <a:pt x="488" y="1626"/>
                        </a:cubicBezTo>
                        <a:cubicBezTo>
                          <a:pt x="471" y="1626"/>
                          <a:pt x="312" y="1600"/>
                          <a:pt x="274" y="1360"/>
                        </a:cubicBezTo>
                        <a:cubicBezTo>
                          <a:pt x="253" y="1236"/>
                          <a:pt x="268" y="1228"/>
                          <a:pt x="179" y="1203"/>
                        </a:cubicBezTo>
                        <a:cubicBezTo>
                          <a:pt x="90" y="1179"/>
                          <a:pt x="11" y="1138"/>
                          <a:pt x="6" y="1051"/>
                        </a:cubicBezTo>
                        <a:cubicBezTo>
                          <a:pt x="0" y="964"/>
                          <a:pt x="71" y="897"/>
                          <a:pt x="239" y="883"/>
                        </a:cubicBezTo>
                        <a:cubicBezTo>
                          <a:pt x="407" y="870"/>
                          <a:pt x="589" y="877"/>
                          <a:pt x="620" y="697"/>
                        </a:cubicBezTo>
                        <a:cubicBezTo>
                          <a:pt x="651" y="516"/>
                          <a:pt x="662" y="380"/>
                          <a:pt x="903" y="289"/>
                        </a:cubicBezTo>
                        <a:cubicBezTo>
                          <a:pt x="1145" y="198"/>
                          <a:pt x="1203" y="309"/>
                          <a:pt x="1431" y="112"/>
                        </a:cubicBezTo>
                        <a:close/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72" name="Freeform 266"/>
                  <p:cNvSpPr>
                    <a:spLocks/>
                  </p:cNvSpPr>
                  <p:nvPr/>
                </p:nvSpPr>
                <p:spPr bwMode="auto">
                  <a:xfrm>
                    <a:off x="1862" y="1457"/>
                    <a:ext cx="304" cy="171"/>
                  </a:xfrm>
                  <a:custGeom>
                    <a:avLst/>
                    <a:gdLst>
                      <a:gd name="T0" fmla="*/ 269 w 317"/>
                      <a:gd name="T1" fmla="*/ 109 h 167"/>
                      <a:gd name="T2" fmla="*/ 195 w 317"/>
                      <a:gd name="T3" fmla="*/ 38 h 167"/>
                      <a:gd name="T4" fmla="*/ 166 w 317"/>
                      <a:gd name="T5" fmla="*/ 7 h 167"/>
                      <a:gd name="T6" fmla="*/ 105 w 317"/>
                      <a:gd name="T7" fmla="*/ 34 h 167"/>
                      <a:gd name="T8" fmla="*/ 31 w 317"/>
                      <a:gd name="T9" fmla="*/ 72 h 167"/>
                      <a:gd name="T10" fmla="*/ 14 w 317"/>
                      <a:gd name="T11" fmla="*/ 149 h 167"/>
                      <a:gd name="T12" fmla="*/ 42 w 317"/>
                      <a:gd name="T13" fmla="*/ 180 h 167"/>
                      <a:gd name="T14" fmla="*/ 86 w 317"/>
                      <a:gd name="T15" fmla="*/ 178 h 167"/>
                      <a:gd name="T16" fmla="*/ 122 w 317"/>
                      <a:gd name="T17" fmla="*/ 172 h 167"/>
                      <a:gd name="T18" fmla="*/ 161 w 317"/>
                      <a:gd name="T19" fmla="*/ 155 h 167"/>
                      <a:gd name="T20" fmla="*/ 198 w 317"/>
                      <a:gd name="T21" fmla="*/ 170 h 167"/>
                      <a:gd name="T22" fmla="*/ 198 w 317"/>
                      <a:gd name="T23" fmla="*/ 168 h 167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317" h="167">
                        <a:moveTo>
                          <a:pt x="317" y="100"/>
                        </a:moveTo>
                        <a:cubicBezTo>
                          <a:pt x="283" y="84"/>
                          <a:pt x="257" y="58"/>
                          <a:pt x="230" y="34"/>
                        </a:cubicBezTo>
                        <a:cubicBezTo>
                          <a:pt x="219" y="25"/>
                          <a:pt x="210" y="11"/>
                          <a:pt x="196" y="7"/>
                        </a:cubicBezTo>
                        <a:cubicBezTo>
                          <a:pt x="174" y="0"/>
                          <a:pt x="144" y="21"/>
                          <a:pt x="125" y="30"/>
                        </a:cubicBezTo>
                        <a:cubicBezTo>
                          <a:pt x="97" y="42"/>
                          <a:pt x="60" y="46"/>
                          <a:pt x="35" y="64"/>
                        </a:cubicBezTo>
                        <a:cubicBezTo>
                          <a:pt x="12" y="81"/>
                          <a:pt x="0" y="112"/>
                          <a:pt x="18" y="137"/>
                        </a:cubicBezTo>
                        <a:cubicBezTo>
                          <a:pt x="26" y="148"/>
                          <a:pt x="37" y="161"/>
                          <a:pt x="50" y="164"/>
                        </a:cubicBezTo>
                        <a:cubicBezTo>
                          <a:pt x="67" y="167"/>
                          <a:pt x="86" y="163"/>
                          <a:pt x="102" y="162"/>
                        </a:cubicBezTo>
                        <a:cubicBezTo>
                          <a:pt x="116" y="161"/>
                          <a:pt x="131" y="159"/>
                          <a:pt x="144" y="156"/>
                        </a:cubicBezTo>
                        <a:cubicBezTo>
                          <a:pt x="160" y="152"/>
                          <a:pt x="174" y="143"/>
                          <a:pt x="190" y="141"/>
                        </a:cubicBezTo>
                        <a:cubicBezTo>
                          <a:pt x="202" y="139"/>
                          <a:pt x="226" y="144"/>
                          <a:pt x="234" y="154"/>
                        </a:cubicBezTo>
                        <a:cubicBezTo>
                          <a:pt x="235" y="155"/>
                          <a:pt x="235" y="155"/>
                          <a:pt x="234" y="15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73" name="Freeform 267"/>
                  <p:cNvSpPr>
                    <a:spLocks/>
                  </p:cNvSpPr>
                  <p:nvPr/>
                </p:nvSpPr>
                <p:spPr bwMode="auto">
                  <a:xfrm>
                    <a:off x="1993" y="1540"/>
                    <a:ext cx="116" cy="31"/>
                  </a:xfrm>
                  <a:custGeom>
                    <a:avLst/>
                    <a:gdLst>
                      <a:gd name="T0" fmla="*/ 102 w 121"/>
                      <a:gd name="T1" fmla="*/ 34 h 30"/>
                      <a:gd name="T2" fmla="*/ 59 w 121"/>
                      <a:gd name="T3" fmla="*/ 5 h 30"/>
                      <a:gd name="T4" fmla="*/ 0 w 121"/>
                      <a:gd name="T5" fmla="*/ 5 h 3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1" h="30">
                        <a:moveTo>
                          <a:pt x="121" y="30"/>
                        </a:moveTo>
                        <a:cubicBezTo>
                          <a:pt x="113" y="20"/>
                          <a:pt x="85" y="8"/>
                          <a:pt x="71" y="5"/>
                        </a:cubicBezTo>
                        <a:cubicBezTo>
                          <a:pt x="45" y="0"/>
                          <a:pt x="24" y="5"/>
                          <a:pt x="0" y="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74" name="Freeform 268"/>
                  <p:cNvSpPr>
                    <a:spLocks/>
                  </p:cNvSpPr>
                  <p:nvPr/>
                </p:nvSpPr>
                <p:spPr bwMode="auto">
                  <a:xfrm>
                    <a:off x="1991" y="1544"/>
                    <a:ext cx="79" cy="30"/>
                  </a:xfrm>
                  <a:custGeom>
                    <a:avLst/>
                    <a:gdLst>
                      <a:gd name="T0" fmla="*/ 70 w 82"/>
                      <a:gd name="T1" fmla="*/ 3 h 29"/>
                      <a:gd name="T2" fmla="*/ 44 w 82"/>
                      <a:gd name="T3" fmla="*/ 4 h 29"/>
                      <a:gd name="T4" fmla="*/ 0 w 82"/>
                      <a:gd name="T5" fmla="*/ 33 h 2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2" h="29">
                        <a:moveTo>
                          <a:pt x="82" y="3"/>
                        </a:moveTo>
                        <a:cubicBezTo>
                          <a:pt x="72" y="4"/>
                          <a:pt x="63" y="0"/>
                          <a:pt x="52" y="4"/>
                        </a:cubicBezTo>
                        <a:cubicBezTo>
                          <a:pt x="34" y="10"/>
                          <a:pt x="19" y="27"/>
                          <a:pt x="0" y="2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75" name="Freeform 269"/>
                  <p:cNvSpPr>
                    <a:spLocks/>
                  </p:cNvSpPr>
                  <p:nvPr/>
                </p:nvSpPr>
                <p:spPr bwMode="auto">
                  <a:xfrm>
                    <a:off x="2281" y="1640"/>
                    <a:ext cx="39" cy="31"/>
                  </a:xfrm>
                  <a:custGeom>
                    <a:avLst/>
                    <a:gdLst>
                      <a:gd name="T0" fmla="*/ 33 w 41"/>
                      <a:gd name="T1" fmla="*/ 34 h 30"/>
                      <a:gd name="T2" fmla="*/ 26 w 41"/>
                      <a:gd name="T3" fmla="*/ 29 h 30"/>
                      <a:gd name="T4" fmla="*/ 20 w 41"/>
                      <a:gd name="T5" fmla="*/ 26 h 30"/>
                      <a:gd name="T6" fmla="*/ 13 w 41"/>
                      <a:gd name="T7" fmla="*/ 25 h 30"/>
                      <a:gd name="T8" fmla="*/ 10 w 41"/>
                      <a:gd name="T9" fmla="*/ 2 h 30"/>
                      <a:gd name="T10" fmla="*/ 24 w 41"/>
                      <a:gd name="T11" fmla="*/ 22 h 30"/>
                      <a:gd name="T12" fmla="*/ 28 w 41"/>
                      <a:gd name="T13" fmla="*/ 30 h 30"/>
                      <a:gd name="T14" fmla="*/ 29 w 41"/>
                      <a:gd name="T15" fmla="*/ 33 h 30"/>
                      <a:gd name="T16" fmla="*/ 32 w 41"/>
                      <a:gd name="T17" fmla="*/ 34 h 3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1" h="30">
                        <a:moveTo>
                          <a:pt x="41" y="30"/>
                        </a:moveTo>
                        <a:cubicBezTo>
                          <a:pt x="38" y="28"/>
                          <a:pt x="34" y="27"/>
                          <a:pt x="30" y="25"/>
                        </a:cubicBezTo>
                        <a:cubicBezTo>
                          <a:pt x="28" y="25"/>
                          <a:pt x="26" y="23"/>
                          <a:pt x="24" y="22"/>
                        </a:cubicBezTo>
                        <a:cubicBezTo>
                          <a:pt x="22" y="22"/>
                          <a:pt x="19" y="22"/>
                          <a:pt x="17" y="21"/>
                        </a:cubicBezTo>
                        <a:cubicBezTo>
                          <a:pt x="12" y="19"/>
                          <a:pt x="0" y="5"/>
                          <a:pt x="10" y="2"/>
                        </a:cubicBezTo>
                        <a:cubicBezTo>
                          <a:pt x="18" y="0"/>
                          <a:pt x="24" y="12"/>
                          <a:pt x="28" y="18"/>
                        </a:cubicBezTo>
                        <a:cubicBezTo>
                          <a:pt x="29" y="21"/>
                          <a:pt x="31" y="23"/>
                          <a:pt x="34" y="26"/>
                        </a:cubicBezTo>
                        <a:cubicBezTo>
                          <a:pt x="35" y="27"/>
                          <a:pt x="36" y="28"/>
                          <a:pt x="37" y="29"/>
                        </a:cubicBezTo>
                        <a:cubicBezTo>
                          <a:pt x="38" y="29"/>
                          <a:pt x="40" y="30"/>
                          <a:pt x="40" y="30"/>
                        </a:cubicBezTo>
                      </a:path>
                    </a:pathLst>
                  </a:custGeom>
                  <a:grpFill/>
                  <a:ln w="1588" cap="flat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76" name="Freeform 270"/>
                  <p:cNvSpPr>
                    <a:spLocks/>
                  </p:cNvSpPr>
                  <p:nvPr/>
                </p:nvSpPr>
                <p:spPr bwMode="auto">
                  <a:xfrm>
                    <a:off x="2281" y="1640"/>
                    <a:ext cx="39" cy="31"/>
                  </a:xfrm>
                  <a:custGeom>
                    <a:avLst/>
                    <a:gdLst>
                      <a:gd name="T0" fmla="*/ 33 w 41"/>
                      <a:gd name="T1" fmla="*/ 34 h 30"/>
                      <a:gd name="T2" fmla="*/ 26 w 41"/>
                      <a:gd name="T3" fmla="*/ 29 h 30"/>
                      <a:gd name="T4" fmla="*/ 20 w 41"/>
                      <a:gd name="T5" fmla="*/ 26 h 30"/>
                      <a:gd name="T6" fmla="*/ 13 w 41"/>
                      <a:gd name="T7" fmla="*/ 25 h 30"/>
                      <a:gd name="T8" fmla="*/ 10 w 41"/>
                      <a:gd name="T9" fmla="*/ 2 h 30"/>
                      <a:gd name="T10" fmla="*/ 24 w 41"/>
                      <a:gd name="T11" fmla="*/ 22 h 30"/>
                      <a:gd name="T12" fmla="*/ 28 w 41"/>
                      <a:gd name="T13" fmla="*/ 30 h 30"/>
                      <a:gd name="T14" fmla="*/ 29 w 41"/>
                      <a:gd name="T15" fmla="*/ 33 h 30"/>
                      <a:gd name="T16" fmla="*/ 32 w 41"/>
                      <a:gd name="T17" fmla="*/ 34 h 3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1" h="30">
                        <a:moveTo>
                          <a:pt x="41" y="30"/>
                        </a:moveTo>
                        <a:cubicBezTo>
                          <a:pt x="38" y="28"/>
                          <a:pt x="34" y="27"/>
                          <a:pt x="30" y="25"/>
                        </a:cubicBezTo>
                        <a:cubicBezTo>
                          <a:pt x="28" y="25"/>
                          <a:pt x="26" y="23"/>
                          <a:pt x="24" y="22"/>
                        </a:cubicBezTo>
                        <a:cubicBezTo>
                          <a:pt x="22" y="22"/>
                          <a:pt x="19" y="22"/>
                          <a:pt x="17" y="21"/>
                        </a:cubicBezTo>
                        <a:cubicBezTo>
                          <a:pt x="12" y="19"/>
                          <a:pt x="0" y="5"/>
                          <a:pt x="10" y="2"/>
                        </a:cubicBezTo>
                        <a:cubicBezTo>
                          <a:pt x="18" y="0"/>
                          <a:pt x="24" y="12"/>
                          <a:pt x="28" y="18"/>
                        </a:cubicBezTo>
                        <a:cubicBezTo>
                          <a:pt x="29" y="21"/>
                          <a:pt x="31" y="23"/>
                          <a:pt x="34" y="26"/>
                        </a:cubicBezTo>
                        <a:cubicBezTo>
                          <a:pt x="35" y="27"/>
                          <a:pt x="36" y="28"/>
                          <a:pt x="37" y="29"/>
                        </a:cubicBezTo>
                        <a:cubicBezTo>
                          <a:pt x="38" y="29"/>
                          <a:pt x="40" y="30"/>
                          <a:pt x="40" y="30"/>
                        </a:cubicBezTo>
                      </a:path>
                    </a:pathLst>
                  </a:custGeom>
                  <a:grpFill/>
                  <a:ln w="1588" cap="flat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77" name="Freeform 271"/>
                  <p:cNvSpPr>
                    <a:spLocks/>
                  </p:cNvSpPr>
                  <p:nvPr/>
                </p:nvSpPr>
                <p:spPr bwMode="auto">
                  <a:xfrm>
                    <a:off x="2281" y="1638"/>
                    <a:ext cx="9" cy="25"/>
                  </a:xfrm>
                  <a:custGeom>
                    <a:avLst/>
                    <a:gdLst>
                      <a:gd name="T0" fmla="*/ 4 w 10"/>
                      <a:gd name="T1" fmla="*/ 0 h 24"/>
                      <a:gd name="T2" fmla="*/ 1 w 10"/>
                      <a:gd name="T3" fmla="*/ 10 h 24"/>
                      <a:gd name="T4" fmla="*/ 6 w 10"/>
                      <a:gd name="T5" fmla="*/ 28 h 2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" h="24">
                        <a:moveTo>
                          <a:pt x="4" y="0"/>
                        </a:moveTo>
                        <a:cubicBezTo>
                          <a:pt x="0" y="1"/>
                          <a:pt x="1" y="8"/>
                          <a:pt x="1" y="10"/>
                        </a:cubicBezTo>
                        <a:cubicBezTo>
                          <a:pt x="2" y="14"/>
                          <a:pt x="7" y="24"/>
                          <a:pt x="10" y="24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78" name="Freeform 272"/>
                  <p:cNvSpPr>
                    <a:spLocks/>
                  </p:cNvSpPr>
                  <p:nvPr/>
                </p:nvSpPr>
                <p:spPr bwMode="auto">
                  <a:xfrm>
                    <a:off x="2312" y="1657"/>
                    <a:ext cx="17" cy="15"/>
                  </a:xfrm>
                  <a:custGeom>
                    <a:avLst/>
                    <a:gdLst>
                      <a:gd name="T0" fmla="*/ 0 w 17"/>
                      <a:gd name="T1" fmla="*/ 0 h 15"/>
                      <a:gd name="T2" fmla="*/ 11 w 17"/>
                      <a:gd name="T3" fmla="*/ 8 h 15"/>
                      <a:gd name="T4" fmla="*/ 12 w 17"/>
                      <a:gd name="T5" fmla="*/ 15 h 1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7" h="15">
                        <a:moveTo>
                          <a:pt x="0" y="0"/>
                        </a:moveTo>
                        <a:cubicBezTo>
                          <a:pt x="1" y="4"/>
                          <a:pt x="8" y="6"/>
                          <a:pt x="11" y="8"/>
                        </a:cubicBezTo>
                        <a:cubicBezTo>
                          <a:pt x="13" y="9"/>
                          <a:pt x="17" y="14"/>
                          <a:pt x="12" y="15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79" name="Freeform 273"/>
                  <p:cNvSpPr>
                    <a:spLocks/>
                  </p:cNvSpPr>
                  <p:nvPr/>
                </p:nvSpPr>
                <p:spPr bwMode="auto">
                  <a:xfrm>
                    <a:off x="2332" y="1670"/>
                    <a:ext cx="2" cy="8"/>
                  </a:xfrm>
                  <a:custGeom>
                    <a:avLst/>
                    <a:gdLst>
                      <a:gd name="T0" fmla="*/ 0 w 2"/>
                      <a:gd name="T1" fmla="*/ 0 h 8"/>
                      <a:gd name="T2" fmla="*/ 0 w 2"/>
                      <a:gd name="T3" fmla="*/ 8 h 8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2" h="8">
                        <a:moveTo>
                          <a:pt x="0" y="0"/>
                        </a:moveTo>
                        <a:cubicBezTo>
                          <a:pt x="2" y="2"/>
                          <a:pt x="2" y="6"/>
                          <a:pt x="0" y="8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80" name="Freeform 274"/>
                  <p:cNvSpPr>
                    <a:spLocks/>
                  </p:cNvSpPr>
                  <p:nvPr/>
                </p:nvSpPr>
                <p:spPr bwMode="auto">
                  <a:xfrm>
                    <a:off x="2287" y="1643"/>
                    <a:ext cx="18" cy="15"/>
                  </a:xfrm>
                  <a:custGeom>
                    <a:avLst/>
                    <a:gdLst>
                      <a:gd name="T0" fmla="*/ 4 w 18"/>
                      <a:gd name="T1" fmla="*/ 15 h 14"/>
                      <a:gd name="T2" fmla="*/ 7 w 18"/>
                      <a:gd name="T3" fmla="*/ 12 h 14"/>
                      <a:gd name="T4" fmla="*/ 12 w 18"/>
                      <a:gd name="T5" fmla="*/ 13 h 14"/>
                      <a:gd name="T6" fmla="*/ 16 w 18"/>
                      <a:gd name="T7" fmla="*/ 16 h 14"/>
                      <a:gd name="T8" fmla="*/ 18 w 18"/>
                      <a:gd name="T9" fmla="*/ 18 h 14"/>
                      <a:gd name="T10" fmla="*/ 16 w 18"/>
                      <a:gd name="T11" fmla="*/ 13 h 14"/>
                      <a:gd name="T12" fmla="*/ 12 w 18"/>
                      <a:gd name="T13" fmla="*/ 5 h 14"/>
                      <a:gd name="T14" fmla="*/ 5 w 18"/>
                      <a:gd name="T15" fmla="*/ 0 h 14"/>
                      <a:gd name="T16" fmla="*/ 2 w 18"/>
                      <a:gd name="T17" fmla="*/ 1 h 14"/>
                      <a:gd name="T18" fmla="*/ 0 w 18"/>
                      <a:gd name="T19" fmla="*/ 4 h 14"/>
                      <a:gd name="T20" fmla="*/ 4 w 18"/>
                      <a:gd name="T21" fmla="*/ 15 h 1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18" h="14">
                        <a:moveTo>
                          <a:pt x="4" y="11"/>
                        </a:moveTo>
                        <a:cubicBezTo>
                          <a:pt x="3" y="10"/>
                          <a:pt x="6" y="8"/>
                          <a:pt x="7" y="8"/>
                        </a:cubicBezTo>
                        <a:cubicBezTo>
                          <a:pt x="9" y="8"/>
                          <a:pt x="11" y="8"/>
                          <a:pt x="12" y="9"/>
                        </a:cubicBezTo>
                        <a:cubicBezTo>
                          <a:pt x="13" y="10"/>
                          <a:pt x="15" y="11"/>
                          <a:pt x="16" y="12"/>
                        </a:cubicBezTo>
                        <a:cubicBezTo>
                          <a:pt x="17" y="12"/>
                          <a:pt x="17" y="13"/>
                          <a:pt x="18" y="14"/>
                        </a:cubicBezTo>
                        <a:cubicBezTo>
                          <a:pt x="18" y="12"/>
                          <a:pt x="17" y="10"/>
                          <a:pt x="16" y="9"/>
                        </a:cubicBezTo>
                        <a:cubicBezTo>
                          <a:pt x="14" y="8"/>
                          <a:pt x="13" y="7"/>
                          <a:pt x="12" y="5"/>
                        </a:cubicBezTo>
                        <a:cubicBezTo>
                          <a:pt x="10" y="4"/>
                          <a:pt x="8" y="1"/>
                          <a:pt x="5" y="0"/>
                        </a:cubicBezTo>
                        <a:cubicBezTo>
                          <a:pt x="4" y="0"/>
                          <a:pt x="3" y="0"/>
                          <a:pt x="2" y="1"/>
                        </a:cubicBezTo>
                        <a:cubicBezTo>
                          <a:pt x="0" y="2"/>
                          <a:pt x="0" y="3"/>
                          <a:pt x="0" y="4"/>
                        </a:cubicBezTo>
                        <a:cubicBezTo>
                          <a:pt x="0" y="7"/>
                          <a:pt x="3" y="9"/>
                          <a:pt x="4" y="1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81" name="Freeform 275"/>
                  <p:cNvSpPr>
                    <a:spLocks/>
                  </p:cNvSpPr>
                  <p:nvPr/>
                </p:nvSpPr>
                <p:spPr bwMode="auto">
                  <a:xfrm>
                    <a:off x="2299" y="1650"/>
                    <a:ext cx="4" cy="6"/>
                  </a:xfrm>
                  <a:custGeom>
                    <a:avLst/>
                    <a:gdLst>
                      <a:gd name="T0" fmla="*/ 1 w 4"/>
                      <a:gd name="T1" fmla="*/ 4 h 6"/>
                      <a:gd name="T2" fmla="*/ 0 w 4"/>
                      <a:gd name="T3" fmla="*/ 1 h 6"/>
                      <a:gd name="T4" fmla="*/ 3 w 4"/>
                      <a:gd name="T5" fmla="*/ 1 h 6"/>
                      <a:gd name="T6" fmla="*/ 3 w 4"/>
                      <a:gd name="T7" fmla="*/ 4 h 6"/>
                      <a:gd name="T8" fmla="*/ 2 w 4"/>
                      <a:gd name="T9" fmla="*/ 5 h 6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" h="6">
                        <a:moveTo>
                          <a:pt x="1" y="4"/>
                        </a:moveTo>
                        <a:cubicBezTo>
                          <a:pt x="0" y="3"/>
                          <a:pt x="0" y="2"/>
                          <a:pt x="0" y="1"/>
                        </a:cubicBezTo>
                        <a:cubicBezTo>
                          <a:pt x="1" y="0"/>
                          <a:pt x="2" y="0"/>
                          <a:pt x="3" y="1"/>
                        </a:cubicBezTo>
                        <a:cubicBezTo>
                          <a:pt x="3" y="1"/>
                          <a:pt x="4" y="3"/>
                          <a:pt x="3" y="4"/>
                        </a:cubicBezTo>
                        <a:cubicBezTo>
                          <a:pt x="3" y="5"/>
                          <a:pt x="2" y="6"/>
                          <a:pt x="2" y="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82" name="Freeform 276"/>
                  <p:cNvSpPr>
                    <a:spLocks/>
                  </p:cNvSpPr>
                  <p:nvPr/>
                </p:nvSpPr>
                <p:spPr bwMode="auto">
                  <a:xfrm>
                    <a:off x="2311" y="1674"/>
                    <a:ext cx="39" cy="7"/>
                  </a:xfrm>
                  <a:custGeom>
                    <a:avLst/>
                    <a:gdLst>
                      <a:gd name="T0" fmla="*/ 0 w 40"/>
                      <a:gd name="T1" fmla="*/ 2 h 7"/>
                      <a:gd name="T2" fmla="*/ 20 w 40"/>
                      <a:gd name="T3" fmla="*/ 6 h 7"/>
                      <a:gd name="T4" fmla="*/ 29 w 40"/>
                      <a:gd name="T5" fmla="*/ 5 h 7"/>
                      <a:gd name="T6" fmla="*/ 36 w 40"/>
                      <a:gd name="T7" fmla="*/ 7 h 7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0" h="7">
                        <a:moveTo>
                          <a:pt x="0" y="2"/>
                        </a:moveTo>
                        <a:cubicBezTo>
                          <a:pt x="7" y="0"/>
                          <a:pt x="15" y="5"/>
                          <a:pt x="22" y="6"/>
                        </a:cubicBezTo>
                        <a:cubicBezTo>
                          <a:pt x="26" y="6"/>
                          <a:pt x="29" y="5"/>
                          <a:pt x="33" y="5"/>
                        </a:cubicBezTo>
                        <a:cubicBezTo>
                          <a:pt x="35" y="5"/>
                          <a:pt x="39" y="6"/>
                          <a:pt x="40" y="7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83" name="Freeform 277"/>
                  <p:cNvSpPr>
                    <a:spLocks/>
                  </p:cNvSpPr>
                  <p:nvPr/>
                </p:nvSpPr>
                <p:spPr bwMode="auto">
                  <a:xfrm>
                    <a:off x="2413" y="1798"/>
                    <a:ext cx="32" cy="25"/>
                  </a:xfrm>
                  <a:custGeom>
                    <a:avLst/>
                    <a:gdLst>
                      <a:gd name="T0" fmla="*/ 0 w 34"/>
                      <a:gd name="T1" fmla="*/ 25 h 25"/>
                      <a:gd name="T2" fmla="*/ 15 w 34"/>
                      <a:gd name="T3" fmla="*/ 8 h 25"/>
                      <a:gd name="T4" fmla="*/ 25 w 34"/>
                      <a:gd name="T5" fmla="*/ 7 h 25"/>
                      <a:gd name="T6" fmla="*/ 20 w 34"/>
                      <a:gd name="T7" fmla="*/ 16 h 25"/>
                      <a:gd name="T8" fmla="*/ 3 w 34"/>
                      <a:gd name="T9" fmla="*/ 25 h 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34" h="25">
                        <a:moveTo>
                          <a:pt x="0" y="25"/>
                        </a:moveTo>
                        <a:cubicBezTo>
                          <a:pt x="6" y="19"/>
                          <a:pt x="13" y="14"/>
                          <a:pt x="19" y="8"/>
                        </a:cubicBezTo>
                        <a:cubicBezTo>
                          <a:pt x="21" y="4"/>
                          <a:pt x="31" y="0"/>
                          <a:pt x="33" y="7"/>
                        </a:cubicBezTo>
                        <a:cubicBezTo>
                          <a:pt x="34" y="11"/>
                          <a:pt x="28" y="15"/>
                          <a:pt x="24" y="16"/>
                        </a:cubicBezTo>
                        <a:cubicBezTo>
                          <a:pt x="17" y="19"/>
                          <a:pt x="7" y="18"/>
                          <a:pt x="3" y="2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84" name="Freeform 278"/>
                  <p:cNvSpPr>
                    <a:spLocks/>
                  </p:cNvSpPr>
                  <p:nvPr/>
                </p:nvSpPr>
                <p:spPr bwMode="auto">
                  <a:xfrm>
                    <a:off x="1950" y="1922"/>
                    <a:ext cx="18" cy="50"/>
                  </a:xfrm>
                  <a:custGeom>
                    <a:avLst/>
                    <a:gdLst>
                      <a:gd name="T0" fmla="*/ 0 w 19"/>
                      <a:gd name="T1" fmla="*/ 53 h 49"/>
                      <a:gd name="T2" fmla="*/ 9 w 19"/>
                      <a:gd name="T3" fmla="*/ 32 h 49"/>
                      <a:gd name="T4" fmla="*/ 15 w 19"/>
                      <a:gd name="T5" fmla="*/ 0 h 4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" h="49">
                        <a:moveTo>
                          <a:pt x="0" y="49"/>
                        </a:moveTo>
                        <a:cubicBezTo>
                          <a:pt x="1" y="42"/>
                          <a:pt x="6" y="34"/>
                          <a:pt x="9" y="28"/>
                        </a:cubicBezTo>
                        <a:cubicBezTo>
                          <a:pt x="12" y="18"/>
                          <a:pt x="15" y="9"/>
                          <a:pt x="19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85" name="Freeform 279"/>
                  <p:cNvSpPr>
                    <a:spLocks/>
                  </p:cNvSpPr>
                  <p:nvPr/>
                </p:nvSpPr>
                <p:spPr bwMode="auto">
                  <a:xfrm>
                    <a:off x="1753" y="2003"/>
                    <a:ext cx="39" cy="43"/>
                  </a:xfrm>
                  <a:custGeom>
                    <a:avLst/>
                    <a:gdLst>
                      <a:gd name="T0" fmla="*/ 33 w 41"/>
                      <a:gd name="T1" fmla="*/ 46 h 42"/>
                      <a:gd name="T2" fmla="*/ 21 w 41"/>
                      <a:gd name="T3" fmla="*/ 27 h 42"/>
                      <a:gd name="T4" fmla="*/ 0 w 41"/>
                      <a:gd name="T5" fmla="*/ 2 h 4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1" h="42">
                        <a:moveTo>
                          <a:pt x="41" y="42"/>
                        </a:moveTo>
                        <a:cubicBezTo>
                          <a:pt x="35" y="36"/>
                          <a:pt x="30" y="29"/>
                          <a:pt x="25" y="23"/>
                        </a:cubicBezTo>
                        <a:cubicBezTo>
                          <a:pt x="20" y="19"/>
                          <a:pt x="4" y="0"/>
                          <a:pt x="0" y="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86" name="Freeform 280"/>
                  <p:cNvSpPr>
                    <a:spLocks/>
                  </p:cNvSpPr>
                  <p:nvPr/>
                </p:nvSpPr>
                <p:spPr bwMode="auto">
                  <a:xfrm>
                    <a:off x="1844" y="2092"/>
                    <a:ext cx="90" cy="102"/>
                  </a:xfrm>
                  <a:custGeom>
                    <a:avLst/>
                    <a:gdLst>
                      <a:gd name="T0" fmla="*/ 0 w 94"/>
                      <a:gd name="T1" fmla="*/ 0 h 100"/>
                      <a:gd name="T2" fmla="*/ 25 w 94"/>
                      <a:gd name="T3" fmla="*/ 6 h 100"/>
                      <a:gd name="T4" fmla="*/ 50 w 94"/>
                      <a:gd name="T5" fmla="*/ 46 h 100"/>
                      <a:gd name="T6" fmla="*/ 65 w 94"/>
                      <a:gd name="T7" fmla="*/ 84 h 100"/>
                      <a:gd name="T8" fmla="*/ 79 w 94"/>
                      <a:gd name="T9" fmla="*/ 108 h 10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94" h="100">
                        <a:moveTo>
                          <a:pt x="0" y="0"/>
                        </a:moveTo>
                        <a:cubicBezTo>
                          <a:pt x="10" y="2"/>
                          <a:pt x="19" y="4"/>
                          <a:pt x="29" y="6"/>
                        </a:cubicBezTo>
                        <a:cubicBezTo>
                          <a:pt x="44" y="9"/>
                          <a:pt x="53" y="30"/>
                          <a:pt x="59" y="42"/>
                        </a:cubicBezTo>
                        <a:cubicBezTo>
                          <a:pt x="65" y="54"/>
                          <a:pt x="72" y="65"/>
                          <a:pt x="77" y="76"/>
                        </a:cubicBezTo>
                        <a:cubicBezTo>
                          <a:pt x="81" y="84"/>
                          <a:pt x="86" y="95"/>
                          <a:pt x="94" y="10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87" name="Freeform 281"/>
                  <p:cNvSpPr>
                    <a:spLocks/>
                  </p:cNvSpPr>
                  <p:nvPr/>
                </p:nvSpPr>
                <p:spPr bwMode="auto">
                  <a:xfrm>
                    <a:off x="2080" y="2321"/>
                    <a:ext cx="8" cy="24"/>
                  </a:xfrm>
                  <a:custGeom>
                    <a:avLst/>
                    <a:gdLst>
                      <a:gd name="T0" fmla="*/ 8 w 8"/>
                      <a:gd name="T1" fmla="*/ 24 h 24"/>
                      <a:gd name="T2" fmla="*/ 0 w 8"/>
                      <a:gd name="T3" fmla="*/ 0 h 24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8" h="24">
                        <a:moveTo>
                          <a:pt x="8" y="24"/>
                        </a:moveTo>
                        <a:cubicBezTo>
                          <a:pt x="8" y="14"/>
                          <a:pt x="4" y="9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88" name="Freeform 282"/>
                  <p:cNvSpPr>
                    <a:spLocks/>
                  </p:cNvSpPr>
                  <p:nvPr/>
                </p:nvSpPr>
                <p:spPr bwMode="auto">
                  <a:xfrm>
                    <a:off x="2043" y="2327"/>
                    <a:ext cx="11" cy="20"/>
                  </a:xfrm>
                  <a:custGeom>
                    <a:avLst/>
                    <a:gdLst>
                      <a:gd name="T0" fmla="*/ 11 w 11"/>
                      <a:gd name="T1" fmla="*/ 20 h 20"/>
                      <a:gd name="T2" fmla="*/ 0 w 11"/>
                      <a:gd name="T3" fmla="*/ 0 h 2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1" h="20">
                        <a:moveTo>
                          <a:pt x="11" y="20"/>
                        </a:moveTo>
                        <a:cubicBezTo>
                          <a:pt x="9" y="12"/>
                          <a:pt x="4" y="7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89" name="Freeform 283"/>
                  <p:cNvSpPr>
                    <a:spLocks/>
                  </p:cNvSpPr>
                  <p:nvPr/>
                </p:nvSpPr>
                <p:spPr bwMode="auto">
                  <a:xfrm>
                    <a:off x="2015" y="2333"/>
                    <a:ext cx="9" cy="17"/>
                  </a:xfrm>
                  <a:custGeom>
                    <a:avLst/>
                    <a:gdLst>
                      <a:gd name="T0" fmla="*/ 9 w 9"/>
                      <a:gd name="T1" fmla="*/ 17 h 17"/>
                      <a:gd name="T2" fmla="*/ 0 w 9"/>
                      <a:gd name="T3" fmla="*/ 0 h 17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9" h="17">
                        <a:moveTo>
                          <a:pt x="9" y="17"/>
                        </a:moveTo>
                        <a:cubicBezTo>
                          <a:pt x="7" y="9"/>
                          <a:pt x="5" y="6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90" name="Freeform 284"/>
                  <p:cNvSpPr>
                    <a:spLocks/>
                  </p:cNvSpPr>
                  <p:nvPr/>
                </p:nvSpPr>
                <p:spPr bwMode="auto">
                  <a:xfrm>
                    <a:off x="1270" y="2149"/>
                    <a:ext cx="239" cy="150"/>
                  </a:xfrm>
                  <a:custGeom>
                    <a:avLst/>
                    <a:gdLst>
                      <a:gd name="T0" fmla="*/ 211 w 249"/>
                      <a:gd name="T1" fmla="*/ 0 h 147"/>
                      <a:gd name="T2" fmla="*/ 181 w 249"/>
                      <a:gd name="T3" fmla="*/ 19 h 147"/>
                      <a:gd name="T4" fmla="*/ 155 w 249"/>
                      <a:gd name="T5" fmla="*/ 58 h 147"/>
                      <a:gd name="T6" fmla="*/ 128 w 249"/>
                      <a:gd name="T7" fmla="*/ 92 h 147"/>
                      <a:gd name="T8" fmla="*/ 96 w 249"/>
                      <a:gd name="T9" fmla="*/ 110 h 147"/>
                      <a:gd name="T10" fmla="*/ 58 w 249"/>
                      <a:gd name="T11" fmla="*/ 127 h 147"/>
                      <a:gd name="T12" fmla="*/ 22 w 249"/>
                      <a:gd name="T13" fmla="*/ 144 h 147"/>
                      <a:gd name="T14" fmla="*/ 0 w 249"/>
                      <a:gd name="T15" fmla="*/ 159 h 147"/>
                      <a:gd name="T16" fmla="*/ 1 w 249"/>
                      <a:gd name="T17" fmla="*/ 157 h 14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249" h="147">
                        <a:moveTo>
                          <a:pt x="249" y="0"/>
                        </a:moveTo>
                        <a:cubicBezTo>
                          <a:pt x="237" y="7"/>
                          <a:pt x="225" y="11"/>
                          <a:pt x="214" y="19"/>
                        </a:cubicBezTo>
                        <a:cubicBezTo>
                          <a:pt x="202" y="29"/>
                          <a:pt x="193" y="42"/>
                          <a:pt x="182" y="54"/>
                        </a:cubicBezTo>
                        <a:cubicBezTo>
                          <a:pt x="173" y="65"/>
                          <a:pt x="163" y="75"/>
                          <a:pt x="151" y="84"/>
                        </a:cubicBezTo>
                        <a:cubicBezTo>
                          <a:pt x="140" y="94"/>
                          <a:pt x="126" y="98"/>
                          <a:pt x="112" y="102"/>
                        </a:cubicBezTo>
                        <a:cubicBezTo>
                          <a:pt x="97" y="107"/>
                          <a:pt x="83" y="113"/>
                          <a:pt x="69" y="118"/>
                        </a:cubicBezTo>
                        <a:cubicBezTo>
                          <a:pt x="55" y="122"/>
                          <a:pt x="40" y="127"/>
                          <a:pt x="26" y="132"/>
                        </a:cubicBezTo>
                        <a:cubicBezTo>
                          <a:pt x="17" y="135"/>
                          <a:pt x="6" y="139"/>
                          <a:pt x="0" y="147"/>
                        </a:cubicBezTo>
                        <a:cubicBezTo>
                          <a:pt x="0" y="146"/>
                          <a:pt x="0" y="146"/>
                          <a:pt x="1" y="14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91" name="Freeform 285"/>
                  <p:cNvSpPr>
                    <a:spLocks/>
                  </p:cNvSpPr>
                  <p:nvPr/>
                </p:nvSpPr>
                <p:spPr bwMode="auto">
                  <a:xfrm>
                    <a:off x="1260" y="2268"/>
                    <a:ext cx="297" cy="56"/>
                  </a:xfrm>
                  <a:custGeom>
                    <a:avLst/>
                    <a:gdLst>
                      <a:gd name="T0" fmla="*/ 2 w 310"/>
                      <a:gd name="T1" fmla="*/ 0 h 55"/>
                      <a:gd name="T2" fmla="*/ 3 w 310"/>
                      <a:gd name="T3" fmla="*/ 21 h 55"/>
                      <a:gd name="T4" fmla="*/ 21 w 310"/>
                      <a:gd name="T5" fmla="*/ 37 h 55"/>
                      <a:gd name="T6" fmla="*/ 57 w 310"/>
                      <a:gd name="T7" fmla="*/ 46 h 55"/>
                      <a:gd name="T8" fmla="*/ 187 w 310"/>
                      <a:gd name="T9" fmla="*/ 58 h 55"/>
                      <a:gd name="T10" fmla="*/ 230 w 310"/>
                      <a:gd name="T11" fmla="*/ 58 h 55"/>
                      <a:gd name="T12" fmla="*/ 247 w 310"/>
                      <a:gd name="T13" fmla="*/ 58 h 55"/>
                      <a:gd name="T14" fmla="*/ 262 w 310"/>
                      <a:gd name="T15" fmla="*/ 59 h 5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10" h="55">
                        <a:moveTo>
                          <a:pt x="2" y="0"/>
                        </a:moveTo>
                        <a:cubicBezTo>
                          <a:pt x="2" y="7"/>
                          <a:pt x="0" y="14"/>
                          <a:pt x="3" y="21"/>
                        </a:cubicBezTo>
                        <a:cubicBezTo>
                          <a:pt x="7" y="29"/>
                          <a:pt x="17" y="31"/>
                          <a:pt x="25" y="33"/>
                        </a:cubicBezTo>
                        <a:cubicBezTo>
                          <a:pt x="39" y="37"/>
                          <a:pt x="54" y="41"/>
                          <a:pt x="69" y="42"/>
                        </a:cubicBezTo>
                        <a:cubicBezTo>
                          <a:pt x="120" y="46"/>
                          <a:pt x="171" y="52"/>
                          <a:pt x="222" y="54"/>
                        </a:cubicBezTo>
                        <a:cubicBezTo>
                          <a:pt x="239" y="55"/>
                          <a:pt x="256" y="54"/>
                          <a:pt x="273" y="54"/>
                        </a:cubicBezTo>
                        <a:cubicBezTo>
                          <a:pt x="280" y="54"/>
                          <a:pt x="287" y="53"/>
                          <a:pt x="293" y="54"/>
                        </a:cubicBezTo>
                        <a:cubicBezTo>
                          <a:pt x="298" y="54"/>
                          <a:pt x="307" y="53"/>
                          <a:pt x="310" y="5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92" name="Freeform 286"/>
                  <p:cNvSpPr>
                    <a:spLocks/>
                  </p:cNvSpPr>
                  <p:nvPr/>
                </p:nvSpPr>
                <p:spPr bwMode="auto">
                  <a:xfrm>
                    <a:off x="1381" y="2279"/>
                    <a:ext cx="115" cy="37"/>
                  </a:xfrm>
                  <a:custGeom>
                    <a:avLst/>
                    <a:gdLst>
                      <a:gd name="T0" fmla="*/ 101 w 120"/>
                      <a:gd name="T1" fmla="*/ 0 h 36"/>
                      <a:gd name="T2" fmla="*/ 45 w 120"/>
                      <a:gd name="T3" fmla="*/ 24 h 36"/>
                      <a:gd name="T4" fmla="*/ 0 w 120"/>
                      <a:gd name="T5" fmla="*/ 40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0" h="36">
                        <a:moveTo>
                          <a:pt x="120" y="0"/>
                        </a:moveTo>
                        <a:cubicBezTo>
                          <a:pt x="99" y="9"/>
                          <a:pt x="75" y="14"/>
                          <a:pt x="53" y="20"/>
                        </a:cubicBezTo>
                        <a:cubicBezTo>
                          <a:pt x="35" y="25"/>
                          <a:pt x="18" y="34"/>
                          <a:pt x="0" y="36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93" name="Freeform 287"/>
                  <p:cNvSpPr>
                    <a:spLocks/>
                  </p:cNvSpPr>
                  <p:nvPr/>
                </p:nvSpPr>
                <p:spPr bwMode="auto">
                  <a:xfrm>
                    <a:off x="1535" y="2372"/>
                    <a:ext cx="12" cy="20"/>
                  </a:xfrm>
                  <a:custGeom>
                    <a:avLst/>
                    <a:gdLst>
                      <a:gd name="T0" fmla="*/ 12 w 12"/>
                      <a:gd name="T1" fmla="*/ 20 h 20"/>
                      <a:gd name="T2" fmla="*/ 0 w 12"/>
                      <a:gd name="T3" fmla="*/ 0 h 2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2" h="20">
                        <a:moveTo>
                          <a:pt x="12" y="20"/>
                        </a:moveTo>
                        <a:cubicBezTo>
                          <a:pt x="11" y="13"/>
                          <a:pt x="8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94" name="Freeform 288"/>
                  <p:cNvSpPr>
                    <a:spLocks/>
                  </p:cNvSpPr>
                  <p:nvPr/>
                </p:nvSpPr>
                <p:spPr bwMode="auto">
                  <a:xfrm>
                    <a:off x="1557" y="2365"/>
                    <a:ext cx="14" cy="13"/>
                  </a:xfrm>
                  <a:custGeom>
                    <a:avLst/>
                    <a:gdLst>
                      <a:gd name="T0" fmla="*/ 14 w 14"/>
                      <a:gd name="T1" fmla="*/ 13 h 13"/>
                      <a:gd name="T2" fmla="*/ 0 w 14"/>
                      <a:gd name="T3" fmla="*/ 0 h 13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4" h="13">
                        <a:moveTo>
                          <a:pt x="14" y="13"/>
                        </a:moveTo>
                        <a:cubicBezTo>
                          <a:pt x="12" y="6"/>
                          <a:pt x="7" y="2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95" name="Freeform 289"/>
                  <p:cNvSpPr>
                    <a:spLocks/>
                  </p:cNvSpPr>
                  <p:nvPr/>
                </p:nvSpPr>
                <p:spPr bwMode="auto">
                  <a:xfrm>
                    <a:off x="1575" y="2349"/>
                    <a:ext cx="11" cy="11"/>
                  </a:xfrm>
                  <a:custGeom>
                    <a:avLst/>
                    <a:gdLst>
                      <a:gd name="T0" fmla="*/ 8 w 12"/>
                      <a:gd name="T1" fmla="*/ 14 h 10"/>
                      <a:gd name="T2" fmla="*/ 0 w 12"/>
                      <a:gd name="T3" fmla="*/ 0 h 1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2" h="10">
                        <a:moveTo>
                          <a:pt x="12" y="10"/>
                        </a:moveTo>
                        <a:cubicBezTo>
                          <a:pt x="10" y="5"/>
                          <a:pt x="6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96" name="Freeform 290"/>
                  <p:cNvSpPr>
                    <a:spLocks/>
                  </p:cNvSpPr>
                  <p:nvPr/>
                </p:nvSpPr>
                <p:spPr bwMode="auto">
                  <a:xfrm>
                    <a:off x="1537" y="2311"/>
                    <a:ext cx="16" cy="10"/>
                  </a:xfrm>
                  <a:custGeom>
                    <a:avLst/>
                    <a:gdLst>
                      <a:gd name="T0" fmla="*/ 16 w 16"/>
                      <a:gd name="T1" fmla="*/ 10 h 10"/>
                      <a:gd name="T2" fmla="*/ 0 w 16"/>
                      <a:gd name="T3" fmla="*/ 0 h 1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6" h="10">
                        <a:moveTo>
                          <a:pt x="16" y="10"/>
                        </a:moveTo>
                        <a:cubicBezTo>
                          <a:pt x="10" y="5"/>
                          <a:pt x="7" y="2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97" name="Freeform 291"/>
                  <p:cNvSpPr>
                    <a:spLocks/>
                  </p:cNvSpPr>
                  <p:nvPr/>
                </p:nvSpPr>
                <p:spPr bwMode="auto">
                  <a:xfrm>
                    <a:off x="1167" y="2146"/>
                    <a:ext cx="47" cy="145"/>
                  </a:xfrm>
                  <a:custGeom>
                    <a:avLst/>
                    <a:gdLst>
                      <a:gd name="T0" fmla="*/ 4 w 49"/>
                      <a:gd name="T1" fmla="*/ 154 h 142"/>
                      <a:gd name="T2" fmla="*/ 26 w 49"/>
                      <a:gd name="T3" fmla="*/ 120 h 142"/>
                      <a:gd name="T4" fmla="*/ 40 w 49"/>
                      <a:gd name="T5" fmla="*/ 82 h 142"/>
                      <a:gd name="T6" fmla="*/ 26 w 49"/>
                      <a:gd name="T7" fmla="*/ 40 h 142"/>
                      <a:gd name="T8" fmla="*/ 0 w 49"/>
                      <a:gd name="T9" fmla="*/ 0 h 14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9" h="142">
                        <a:moveTo>
                          <a:pt x="4" y="142"/>
                        </a:moveTo>
                        <a:cubicBezTo>
                          <a:pt x="2" y="139"/>
                          <a:pt x="26" y="116"/>
                          <a:pt x="30" y="112"/>
                        </a:cubicBezTo>
                        <a:cubicBezTo>
                          <a:pt x="40" y="102"/>
                          <a:pt x="47" y="88"/>
                          <a:pt x="48" y="74"/>
                        </a:cubicBezTo>
                        <a:cubicBezTo>
                          <a:pt x="49" y="58"/>
                          <a:pt x="38" y="48"/>
                          <a:pt x="30" y="36"/>
                        </a:cubicBezTo>
                        <a:cubicBezTo>
                          <a:pt x="22" y="24"/>
                          <a:pt x="10" y="6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98" name="Freeform 292"/>
                  <p:cNvSpPr>
                    <a:spLocks/>
                  </p:cNvSpPr>
                  <p:nvPr/>
                </p:nvSpPr>
                <p:spPr bwMode="auto">
                  <a:xfrm>
                    <a:off x="1148" y="2177"/>
                    <a:ext cx="53" cy="13"/>
                  </a:xfrm>
                  <a:custGeom>
                    <a:avLst/>
                    <a:gdLst>
                      <a:gd name="T0" fmla="*/ 47 w 55"/>
                      <a:gd name="T1" fmla="*/ 13 h 13"/>
                      <a:gd name="T2" fmla="*/ 0 w 55"/>
                      <a:gd name="T3" fmla="*/ 11 h 13"/>
                      <a:gd name="T4" fmla="*/ 1 w 55"/>
                      <a:gd name="T5" fmla="*/ 11 h 1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5" h="13">
                        <a:moveTo>
                          <a:pt x="55" y="13"/>
                        </a:moveTo>
                        <a:cubicBezTo>
                          <a:pt x="39" y="0"/>
                          <a:pt x="19" y="11"/>
                          <a:pt x="0" y="11"/>
                        </a:cubicBezTo>
                        <a:cubicBezTo>
                          <a:pt x="0" y="11"/>
                          <a:pt x="1" y="11"/>
                          <a:pt x="1" y="11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99" name="Freeform 293"/>
                  <p:cNvSpPr>
                    <a:spLocks/>
                  </p:cNvSpPr>
                  <p:nvPr/>
                </p:nvSpPr>
                <p:spPr bwMode="auto">
                  <a:xfrm>
                    <a:off x="2054" y="1769"/>
                    <a:ext cx="199" cy="41"/>
                  </a:xfrm>
                  <a:custGeom>
                    <a:avLst/>
                    <a:gdLst>
                      <a:gd name="T0" fmla="*/ 174 w 208"/>
                      <a:gd name="T1" fmla="*/ 36 h 40"/>
                      <a:gd name="T2" fmla="*/ 100 w 208"/>
                      <a:gd name="T3" fmla="*/ 25 h 40"/>
                      <a:gd name="T4" fmla="*/ 0 w 208"/>
                      <a:gd name="T5" fmla="*/ 8 h 4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08" h="40">
                        <a:moveTo>
                          <a:pt x="208" y="32"/>
                        </a:moveTo>
                        <a:cubicBezTo>
                          <a:pt x="182" y="40"/>
                          <a:pt x="144" y="24"/>
                          <a:pt x="119" y="21"/>
                        </a:cubicBezTo>
                        <a:cubicBezTo>
                          <a:pt x="80" y="16"/>
                          <a:pt x="39" y="0"/>
                          <a:pt x="0" y="8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00" name="Freeform 294"/>
                  <p:cNvSpPr>
                    <a:spLocks/>
                  </p:cNvSpPr>
                  <p:nvPr/>
                </p:nvSpPr>
                <p:spPr bwMode="auto">
                  <a:xfrm>
                    <a:off x="2043" y="1838"/>
                    <a:ext cx="174" cy="34"/>
                  </a:xfrm>
                  <a:custGeom>
                    <a:avLst/>
                    <a:gdLst>
                      <a:gd name="T0" fmla="*/ 155 w 181"/>
                      <a:gd name="T1" fmla="*/ 0 h 34"/>
                      <a:gd name="T2" fmla="*/ 98 w 181"/>
                      <a:gd name="T3" fmla="*/ 9 h 34"/>
                      <a:gd name="T4" fmla="*/ 28 w 181"/>
                      <a:gd name="T5" fmla="*/ 22 h 34"/>
                      <a:gd name="T6" fmla="*/ 0 w 181"/>
                      <a:gd name="T7" fmla="*/ 34 h 3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81" h="34">
                        <a:moveTo>
                          <a:pt x="181" y="0"/>
                        </a:moveTo>
                        <a:cubicBezTo>
                          <a:pt x="159" y="6"/>
                          <a:pt x="137" y="7"/>
                          <a:pt x="114" y="9"/>
                        </a:cubicBezTo>
                        <a:cubicBezTo>
                          <a:pt x="87" y="11"/>
                          <a:pt x="58" y="13"/>
                          <a:pt x="32" y="22"/>
                        </a:cubicBezTo>
                        <a:cubicBezTo>
                          <a:pt x="21" y="25"/>
                          <a:pt x="11" y="31"/>
                          <a:pt x="0" y="34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01" name="Freeform 295"/>
                  <p:cNvSpPr>
                    <a:spLocks/>
                  </p:cNvSpPr>
                  <p:nvPr/>
                </p:nvSpPr>
                <p:spPr bwMode="auto">
                  <a:xfrm>
                    <a:off x="2136" y="1865"/>
                    <a:ext cx="103" cy="94"/>
                  </a:xfrm>
                  <a:custGeom>
                    <a:avLst/>
                    <a:gdLst>
                      <a:gd name="T0" fmla="*/ 91 w 107"/>
                      <a:gd name="T1" fmla="*/ 1 h 92"/>
                      <a:gd name="T2" fmla="*/ 62 w 107"/>
                      <a:gd name="T3" fmla="*/ 35 h 92"/>
                      <a:gd name="T4" fmla="*/ 21 w 107"/>
                      <a:gd name="T5" fmla="*/ 77 h 92"/>
                      <a:gd name="T6" fmla="*/ 0 w 107"/>
                      <a:gd name="T7" fmla="*/ 100 h 9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07" h="92">
                        <a:moveTo>
                          <a:pt x="107" y="1"/>
                        </a:moveTo>
                        <a:cubicBezTo>
                          <a:pt x="102" y="0"/>
                          <a:pt x="79" y="27"/>
                          <a:pt x="73" y="31"/>
                        </a:cubicBezTo>
                        <a:cubicBezTo>
                          <a:pt x="57" y="44"/>
                          <a:pt x="41" y="56"/>
                          <a:pt x="25" y="69"/>
                        </a:cubicBezTo>
                        <a:cubicBezTo>
                          <a:pt x="16" y="75"/>
                          <a:pt x="4" y="82"/>
                          <a:pt x="0" y="9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02" name="Freeform 296"/>
                  <p:cNvSpPr>
                    <a:spLocks/>
                  </p:cNvSpPr>
                  <p:nvPr/>
                </p:nvSpPr>
                <p:spPr bwMode="auto">
                  <a:xfrm>
                    <a:off x="2285" y="1786"/>
                    <a:ext cx="4" cy="7"/>
                  </a:xfrm>
                  <a:custGeom>
                    <a:avLst/>
                    <a:gdLst>
                      <a:gd name="T0" fmla="*/ 2 w 5"/>
                      <a:gd name="T1" fmla="*/ 8 h 6"/>
                      <a:gd name="T2" fmla="*/ 2 w 5"/>
                      <a:gd name="T3" fmla="*/ 11 h 6"/>
                      <a:gd name="T4" fmla="*/ 2 w 5"/>
                      <a:gd name="T5" fmla="*/ 2 h 6"/>
                      <a:gd name="T6" fmla="*/ 0 w 5"/>
                      <a:gd name="T7" fmla="*/ 7 h 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5" h="6">
                        <a:moveTo>
                          <a:pt x="2" y="4"/>
                        </a:moveTo>
                        <a:cubicBezTo>
                          <a:pt x="2" y="4"/>
                          <a:pt x="1" y="6"/>
                          <a:pt x="3" y="6"/>
                        </a:cubicBezTo>
                        <a:cubicBezTo>
                          <a:pt x="4" y="5"/>
                          <a:pt x="4" y="4"/>
                          <a:pt x="5" y="2"/>
                        </a:cubicBezTo>
                        <a:cubicBezTo>
                          <a:pt x="3" y="0"/>
                          <a:pt x="2" y="2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03" name="Freeform 297"/>
                  <p:cNvSpPr>
                    <a:spLocks/>
                  </p:cNvSpPr>
                  <p:nvPr/>
                </p:nvSpPr>
                <p:spPr bwMode="auto">
                  <a:xfrm>
                    <a:off x="2227" y="1769"/>
                    <a:ext cx="7" cy="3"/>
                  </a:xfrm>
                  <a:custGeom>
                    <a:avLst/>
                    <a:gdLst>
                      <a:gd name="T0" fmla="*/ 0 w 7"/>
                      <a:gd name="T1" fmla="*/ 2 h 3"/>
                      <a:gd name="T2" fmla="*/ 7 w 7"/>
                      <a:gd name="T3" fmla="*/ 3 h 3"/>
                      <a:gd name="T4" fmla="*/ 7 w 7"/>
                      <a:gd name="T5" fmla="*/ 0 h 3"/>
                      <a:gd name="T6" fmla="*/ 4 w 7"/>
                      <a:gd name="T7" fmla="*/ 2 h 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7" h="3">
                        <a:moveTo>
                          <a:pt x="0" y="2"/>
                        </a:moveTo>
                        <a:cubicBezTo>
                          <a:pt x="3" y="2"/>
                          <a:pt x="4" y="3"/>
                          <a:pt x="7" y="3"/>
                        </a:cubicBezTo>
                        <a:cubicBezTo>
                          <a:pt x="7" y="2"/>
                          <a:pt x="7" y="1"/>
                          <a:pt x="7" y="0"/>
                        </a:cubicBezTo>
                        <a:cubicBezTo>
                          <a:pt x="5" y="0"/>
                          <a:pt x="5" y="2"/>
                          <a:pt x="4" y="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04" name="Freeform 298"/>
                  <p:cNvSpPr>
                    <a:spLocks/>
                  </p:cNvSpPr>
                  <p:nvPr/>
                </p:nvSpPr>
                <p:spPr bwMode="auto">
                  <a:xfrm>
                    <a:off x="2235" y="1820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1 w 2"/>
                      <a:gd name="T3" fmla="*/ 3 h 3"/>
                      <a:gd name="T4" fmla="*/ 1 w 2"/>
                      <a:gd name="T5" fmla="*/ 1 h 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05" name="Freeform 299"/>
                  <p:cNvSpPr>
                    <a:spLocks/>
                  </p:cNvSpPr>
                  <p:nvPr/>
                </p:nvSpPr>
                <p:spPr bwMode="auto">
                  <a:xfrm>
                    <a:off x="2274" y="1830"/>
                    <a:ext cx="6" cy="5"/>
                  </a:xfrm>
                  <a:custGeom>
                    <a:avLst/>
                    <a:gdLst>
                      <a:gd name="T0" fmla="*/ 5 w 6"/>
                      <a:gd name="T1" fmla="*/ 3 h 5"/>
                      <a:gd name="T2" fmla="*/ 3 w 6"/>
                      <a:gd name="T3" fmla="*/ 5 h 5"/>
                      <a:gd name="T4" fmla="*/ 6 w 6"/>
                      <a:gd name="T5" fmla="*/ 1 h 5"/>
                      <a:gd name="T6" fmla="*/ 0 w 6"/>
                      <a:gd name="T7" fmla="*/ 3 h 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6" h="5">
                        <a:moveTo>
                          <a:pt x="5" y="3"/>
                        </a:moveTo>
                        <a:cubicBezTo>
                          <a:pt x="5" y="5"/>
                          <a:pt x="2" y="3"/>
                          <a:pt x="3" y="5"/>
                        </a:cubicBezTo>
                        <a:cubicBezTo>
                          <a:pt x="6" y="4"/>
                          <a:pt x="4" y="5"/>
                          <a:pt x="6" y="1"/>
                        </a:cubicBezTo>
                        <a:cubicBezTo>
                          <a:pt x="3" y="0"/>
                          <a:pt x="2" y="2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06" name="Freeform 300"/>
                  <p:cNvSpPr>
                    <a:spLocks/>
                  </p:cNvSpPr>
                  <p:nvPr/>
                </p:nvSpPr>
                <p:spPr bwMode="auto">
                  <a:xfrm>
                    <a:off x="2263" y="1862"/>
                    <a:ext cx="5" cy="4"/>
                  </a:xfrm>
                  <a:custGeom>
                    <a:avLst/>
                    <a:gdLst>
                      <a:gd name="T0" fmla="*/ 0 w 5"/>
                      <a:gd name="T1" fmla="*/ 1 h 4"/>
                      <a:gd name="T2" fmla="*/ 2 w 5"/>
                      <a:gd name="T3" fmla="*/ 4 h 4"/>
                      <a:gd name="T4" fmla="*/ 1 w 5"/>
                      <a:gd name="T5" fmla="*/ 0 h 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" h="4">
                        <a:moveTo>
                          <a:pt x="0" y="1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5" y="1"/>
                          <a:pt x="2" y="1"/>
                          <a:pt x="1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07" name="Freeform 301"/>
                  <p:cNvSpPr>
                    <a:spLocks/>
                  </p:cNvSpPr>
                  <p:nvPr/>
                </p:nvSpPr>
                <p:spPr bwMode="auto">
                  <a:xfrm>
                    <a:off x="2308" y="1848"/>
                    <a:ext cx="1" cy="1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08" name="Freeform 302"/>
                  <p:cNvSpPr>
                    <a:spLocks/>
                  </p:cNvSpPr>
                  <p:nvPr/>
                </p:nvSpPr>
                <p:spPr bwMode="auto">
                  <a:xfrm>
                    <a:off x="2191" y="1820"/>
                    <a:ext cx="2" cy="3"/>
                  </a:xfrm>
                  <a:custGeom>
                    <a:avLst/>
                    <a:gdLst>
                      <a:gd name="T0" fmla="*/ 0 w 2"/>
                      <a:gd name="T1" fmla="*/ 1 h 3"/>
                      <a:gd name="T2" fmla="*/ 1 w 2"/>
                      <a:gd name="T3" fmla="*/ 0 h 3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2" h="3">
                        <a:moveTo>
                          <a:pt x="0" y="1"/>
                        </a:moveTo>
                        <a:cubicBezTo>
                          <a:pt x="2" y="3"/>
                          <a:pt x="2" y="2"/>
                          <a:pt x="1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09" name="Freeform 303"/>
                  <p:cNvSpPr>
                    <a:spLocks/>
                  </p:cNvSpPr>
                  <p:nvPr/>
                </p:nvSpPr>
                <p:spPr bwMode="auto">
                  <a:xfrm>
                    <a:off x="2307" y="1812"/>
                    <a:ext cx="3" cy="5"/>
                  </a:xfrm>
                  <a:custGeom>
                    <a:avLst/>
                    <a:gdLst>
                      <a:gd name="T0" fmla="*/ 0 w 4"/>
                      <a:gd name="T1" fmla="*/ 2 h 5"/>
                      <a:gd name="T2" fmla="*/ 2 w 4"/>
                      <a:gd name="T3" fmla="*/ 3 h 5"/>
                      <a:gd name="T4" fmla="*/ 0 w 4"/>
                      <a:gd name="T5" fmla="*/ 3 h 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" h="5">
                        <a:moveTo>
                          <a:pt x="0" y="2"/>
                        </a:moveTo>
                        <a:cubicBezTo>
                          <a:pt x="1" y="3"/>
                          <a:pt x="0" y="5"/>
                          <a:pt x="4" y="3"/>
                        </a:cubicBezTo>
                        <a:cubicBezTo>
                          <a:pt x="2" y="0"/>
                          <a:pt x="1" y="3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10" name="Freeform 304"/>
                  <p:cNvSpPr>
                    <a:spLocks/>
                  </p:cNvSpPr>
                  <p:nvPr/>
                </p:nvSpPr>
                <p:spPr bwMode="auto">
                  <a:xfrm>
                    <a:off x="2417" y="1755"/>
                    <a:ext cx="30" cy="32"/>
                  </a:xfrm>
                  <a:custGeom>
                    <a:avLst/>
                    <a:gdLst>
                      <a:gd name="T0" fmla="*/ 24 w 32"/>
                      <a:gd name="T1" fmla="*/ 0 h 32"/>
                      <a:gd name="T2" fmla="*/ 0 w 32"/>
                      <a:gd name="T3" fmla="*/ 32 h 32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32" h="32">
                        <a:moveTo>
                          <a:pt x="32" y="0"/>
                        </a:moveTo>
                        <a:cubicBezTo>
                          <a:pt x="19" y="8"/>
                          <a:pt x="7" y="18"/>
                          <a:pt x="0" y="32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11" name="Freeform 305"/>
                  <p:cNvSpPr>
                    <a:spLocks/>
                  </p:cNvSpPr>
                  <p:nvPr/>
                </p:nvSpPr>
                <p:spPr bwMode="auto">
                  <a:xfrm>
                    <a:off x="2285" y="1615"/>
                    <a:ext cx="44" cy="23"/>
                  </a:xfrm>
                  <a:custGeom>
                    <a:avLst/>
                    <a:gdLst>
                      <a:gd name="T0" fmla="*/ 0 w 46"/>
                      <a:gd name="T1" fmla="*/ 0 h 23"/>
                      <a:gd name="T2" fmla="*/ 16 w 46"/>
                      <a:gd name="T3" fmla="*/ 9 h 23"/>
                      <a:gd name="T4" fmla="*/ 38 w 46"/>
                      <a:gd name="T5" fmla="*/ 23 h 23"/>
                      <a:gd name="T6" fmla="*/ 38 w 46"/>
                      <a:gd name="T7" fmla="*/ 22 h 2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6" h="23">
                        <a:moveTo>
                          <a:pt x="0" y="0"/>
                        </a:moveTo>
                        <a:cubicBezTo>
                          <a:pt x="3" y="3"/>
                          <a:pt x="14" y="7"/>
                          <a:pt x="20" y="9"/>
                        </a:cubicBezTo>
                        <a:cubicBezTo>
                          <a:pt x="30" y="12"/>
                          <a:pt x="40" y="14"/>
                          <a:pt x="46" y="23"/>
                        </a:cubicBezTo>
                        <a:cubicBezTo>
                          <a:pt x="46" y="23"/>
                          <a:pt x="46" y="23"/>
                          <a:pt x="46" y="22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12" name="Freeform 306"/>
                  <p:cNvSpPr>
                    <a:spLocks/>
                  </p:cNvSpPr>
                  <p:nvPr/>
                </p:nvSpPr>
                <p:spPr bwMode="auto">
                  <a:xfrm>
                    <a:off x="1855" y="1570"/>
                    <a:ext cx="173" cy="85"/>
                  </a:xfrm>
                  <a:custGeom>
                    <a:avLst/>
                    <a:gdLst>
                      <a:gd name="T0" fmla="*/ 5 w 180"/>
                      <a:gd name="T1" fmla="*/ 0 h 83"/>
                      <a:gd name="T2" fmla="*/ 23 w 180"/>
                      <a:gd name="T3" fmla="*/ 50 h 83"/>
                      <a:gd name="T4" fmla="*/ 59 w 180"/>
                      <a:gd name="T5" fmla="*/ 74 h 83"/>
                      <a:gd name="T6" fmla="*/ 110 w 180"/>
                      <a:gd name="T7" fmla="*/ 58 h 83"/>
                      <a:gd name="T8" fmla="*/ 154 w 180"/>
                      <a:gd name="T9" fmla="*/ 63 h 83"/>
                      <a:gd name="T10" fmla="*/ 104 w 180"/>
                      <a:gd name="T11" fmla="*/ 72 h 83"/>
                      <a:gd name="T12" fmla="*/ 54 w 180"/>
                      <a:gd name="T13" fmla="*/ 89 h 83"/>
                      <a:gd name="T14" fmla="*/ 2 w 180"/>
                      <a:gd name="T15" fmla="*/ 0 h 8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80" h="83">
                        <a:moveTo>
                          <a:pt x="5" y="0"/>
                        </a:moveTo>
                        <a:cubicBezTo>
                          <a:pt x="11" y="17"/>
                          <a:pt x="14" y="32"/>
                          <a:pt x="27" y="46"/>
                        </a:cubicBezTo>
                        <a:cubicBezTo>
                          <a:pt x="39" y="59"/>
                          <a:pt x="51" y="68"/>
                          <a:pt x="69" y="66"/>
                        </a:cubicBezTo>
                        <a:cubicBezTo>
                          <a:pt x="89" y="64"/>
                          <a:pt x="109" y="57"/>
                          <a:pt x="129" y="54"/>
                        </a:cubicBezTo>
                        <a:cubicBezTo>
                          <a:pt x="143" y="51"/>
                          <a:pt x="170" y="46"/>
                          <a:pt x="180" y="59"/>
                        </a:cubicBezTo>
                        <a:cubicBezTo>
                          <a:pt x="159" y="58"/>
                          <a:pt x="142" y="57"/>
                          <a:pt x="122" y="64"/>
                        </a:cubicBezTo>
                        <a:cubicBezTo>
                          <a:pt x="102" y="70"/>
                          <a:pt x="82" y="80"/>
                          <a:pt x="62" y="81"/>
                        </a:cubicBezTo>
                        <a:cubicBezTo>
                          <a:pt x="21" y="83"/>
                          <a:pt x="0" y="35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13" name="Freeform 307"/>
                  <p:cNvSpPr>
                    <a:spLocks/>
                  </p:cNvSpPr>
                  <p:nvPr/>
                </p:nvSpPr>
                <p:spPr bwMode="auto">
                  <a:xfrm>
                    <a:off x="1932" y="1402"/>
                    <a:ext cx="81" cy="25"/>
                  </a:xfrm>
                  <a:custGeom>
                    <a:avLst/>
                    <a:gdLst>
                      <a:gd name="T0" fmla="*/ 1 w 85"/>
                      <a:gd name="T1" fmla="*/ 25 h 24"/>
                      <a:gd name="T2" fmla="*/ 3 w 85"/>
                      <a:gd name="T3" fmla="*/ 28 h 24"/>
                      <a:gd name="T4" fmla="*/ 37 w 85"/>
                      <a:gd name="T5" fmla="*/ 17 h 24"/>
                      <a:gd name="T6" fmla="*/ 70 w 85"/>
                      <a:gd name="T7" fmla="*/ 0 h 24"/>
                      <a:gd name="T8" fmla="*/ 4 w 85"/>
                      <a:gd name="T9" fmla="*/ 23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5" h="24">
                        <a:moveTo>
                          <a:pt x="1" y="21"/>
                        </a:moveTo>
                        <a:cubicBezTo>
                          <a:pt x="1" y="23"/>
                          <a:pt x="0" y="24"/>
                          <a:pt x="3" y="24"/>
                        </a:cubicBezTo>
                        <a:cubicBezTo>
                          <a:pt x="17" y="20"/>
                          <a:pt x="30" y="16"/>
                          <a:pt x="45" y="13"/>
                        </a:cubicBezTo>
                        <a:cubicBezTo>
                          <a:pt x="57" y="10"/>
                          <a:pt x="76" y="8"/>
                          <a:pt x="85" y="0"/>
                        </a:cubicBezTo>
                        <a:cubicBezTo>
                          <a:pt x="59" y="11"/>
                          <a:pt x="29" y="8"/>
                          <a:pt x="4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14" name="Freeform 308"/>
                  <p:cNvSpPr>
                    <a:spLocks/>
                  </p:cNvSpPr>
                  <p:nvPr/>
                </p:nvSpPr>
                <p:spPr bwMode="auto">
                  <a:xfrm>
                    <a:off x="1909" y="1549"/>
                    <a:ext cx="119" cy="38"/>
                  </a:xfrm>
                  <a:custGeom>
                    <a:avLst/>
                    <a:gdLst>
                      <a:gd name="T0" fmla="*/ 105 w 124"/>
                      <a:gd name="T1" fmla="*/ 0 h 37"/>
                      <a:gd name="T2" fmla="*/ 83 w 124"/>
                      <a:gd name="T3" fmla="*/ 7 h 37"/>
                      <a:gd name="T4" fmla="*/ 63 w 124"/>
                      <a:gd name="T5" fmla="*/ 29 h 37"/>
                      <a:gd name="T6" fmla="*/ 9 w 124"/>
                      <a:gd name="T7" fmla="*/ 29 h 37"/>
                      <a:gd name="T8" fmla="*/ 53 w 124"/>
                      <a:gd name="T9" fmla="*/ 5 h 37"/>
                      <a:gd name="T10" fmla="*/ 95 w 124"/>
                      <a:gd name="T11" fmla="*/ 0 h 3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24" h="37">
                        <a:moveTo>
                          <a:pt x="124" y="0"/>
                        </a:moveTo>
                        <a:cubicBezTo>
                          <a:pt x="117" y="2"/>
                          <a:pt x="106" y="3"/>
                          <a:pt x="99" y="7"/>
                        </a:cubicBezTo>
                        <a:cubicBezTo>
                          <a:pt x="90" y="12"/>
                          <a:pt x="85" y="20"/>
                          <a:pt x="75" y="25"/>
                        </a:cubicBezTo>
                        <a:cubicBezTo>
                          <a:pt x="64" y="29"/>
                          <a:pt x="15" y="37"/>
                          <a:pt x="9" y="25"/>
                        </a:cubicBezTo>
                        <a:cubicBezTo>
                          <a:pt x="0" y="6"/>
                          <a:pt x="51" y="7"/>
                          <a:pt x="61" y="5"/>
                        </a:cubicBezTo>
                        <a:cubicBezTo>
                          <a:pt x="78" y="1"/>
                          <a:pt x="94" y="0"/>
                          <a:pt x="1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15" name="Freeform 309"/>
                  <p:cNvSpPr>
                    <a:spLocks/>
                  </p:cNvSpPr>
                  <p:nvPr/>
                </p:nvSpPr>
                <p:spPr bwMode="auto">
                  <a:xfrm>
                    <a:off x="1963" y="1550"/>
                    <a:ext cx="137" cy="57"/>
                  </a:xfrm>
                  <a:custGeom>
                    <a:avLst/>
                    <a:gdLst>
                      <a:gd name="T0" fmla="*/ 121 w 143"/>
                      <a:gd name="T1" fmla="*/ 26 h 55"/>
                      <a:gd name="T2" fmla="*/ 62 w 143"/>
                      <a:gd name="T3" fmla="*/ 18 h 55"/>
                      <a:gd name="T4" fmla="*/ 0 w 143"/>
                      <a:gd name="T5" fmla="*/ 41 h 55"/>
                      <a:gd name="T6" fmla="*/ 68 w 143"/>
                      <a:gd name="T7" fmla="*/ 34 h 55"/>
                      <a:gd name="T8" fmla="*/ 98 w 143"/>
                      <a:gd name="T9" fmla="*/ 19 h 55"/>
                      <a:gd name="T10" fmla="*/ 117 w 143"/>
                      <a:gd name="T11" fmla="*/ 29 h 5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43" h="55">
                        <a:moveTo>
                          <a:pt x="143" y="22"/>
                        </a:moveTo>
                        <a:cubicBezTo>
                          <a:pt x="118" y="5"/>
                          <a:pt x="102" y="0"/>
                          <a:pt x="74" y="14"/>
                        </a:cubicBezTo>
                        <a:cubicBezTo>
                          <a:pt x="55" y="23"/>
                          <a:pt x="23" y="48"/>
                          <a:pt x="0" y="37"/>
                        </a:cubicBezTo>
                        <a:cubicBezTo>
                          <a:pt x="25" y="55"/>
                          <a:pt x="57" y="42"/>
                          <a:pt x="80" y="30"/>
                        </a:cubicBezTo>
                        <a:cubicBezTo>
                          <a:pt x="90" y="25"/>
                          <a:pt x="104" y="15"/>
                          <a:pt x="116" y="15"/>
                        </a:cubicBezTo>
                        <a:cubicBezTo>
                          <a:pt x="124" y="15"/>
                          <a:pt x="135" y="26"/>
                          <a:pt x="139" y="2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16" name="Freeform 310"/>
                  <p:cNvSpPr>
                    <a:spLocks/>
                  </p:cNvSpPr>
                  <p:nvPr/>
                </p:nvSpPr>
                <p:spPr bwMode="auto">
                  <a:xfrm>
                    <a:off x="2266" y="1631"/>
                    <a:ext cx="21" cy="40"/>
                  </a:xfrm>
                  <a:custGeom>
                    <a:avLst/>
                    <a:gdLst>
                      <a:gd name="T0" fmla="*/ 12 w 22"/>
                      <a:gd name="T1" fmla="*/ 3 h 39"/>
                      <a:gd name="T2" fmla="*/ 10 w 22"/>
                      <a:gd name="T3" fmla="*/ 25 h 39"/>
                      <a:gd name="T4" fmla="*/ 18 w 22"/>
                      <a:gd name="T5" fmla="*/ 43 h 39"/>
                      <a:gd name="T6" fmla="*/ 5 w 22"/>
                      <a:gd name="T7" fmla="*/ 28 h 39"/>
                      <a:gd name="T8" fmla="*/ 11 w 22"/>
                      <a:gd name="T9" fmla="*/ 0 h 3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2" h="39">
                        <a:moveTo>
                          <a:pt x="16" y="3"/>
                        </a:moveTo>
                        <a:cubicBezTo>
                          <a:pt x="10" y="6"/>
                          <a:pt x="9" y="14"/>
                          <a:pt x="10" y="21"/>
                        </a:cubicBezTo>
                        <a:cubicBezTo>
                          <a:pt x="12" y="30"/>
                          <a:pt x="16" y="33"/>
                          <a:pt x="22" y="39"/>
                        </a:cubicBezTo>
                        <a:cubicBezTo>
                          <a:pt x="16" y="37"/>
                          <a:pt x="9" y="29"/>
                          <a:pt x="5" y="24"/>
                        </a:cubicBezTo>
                        <a:cubicBezTo>
                          <a:pt x="0" y="16"/>
                          <a:pt x="3" y="5"/>
                          <a:pt x="1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17" name="Freeform 311"/>
                  <p:cNvSpPr>
                    <a:spLocks/>
                  </p:cNvSpPr>
                  <p:nvPr/>
                </p:nvSpPr>
                <p:spPr bwMode="auto">
                  <a:xfrm>
                    <a:off x="2274" y="1603"/>
                    <a:ext cx="58" cy="53"/>
                  </a:xfrm>
                  <a:custGeom>
                    <a:avLst/>
                    <a:gdLst>
                      <a:gd name="T0" fmla="*/ 1 w 61"/>
                      <a:gd name="T1" fmla="*/ 0 h 52"/>
                      <a:gd name="T2" fmla="*/ 10 w 61"/>
                      <a:gd name="T3" fmla="*/ 16 h 52"/>
                      <a:gd name="T4" fmla="*/ 21 w 61"/>
                      <a:gd name="T5" fmla="*/ 23 h 52"/>
                      <a:gd name="T6" fmla="*/ 38 w 61"/>
                      <a:gd name="T7" fmla="*/ 34 h 52"/>
                      <a:gd name="T8" fmla="*/ 49 w 61"/>
                      <a:gd name="T9" fmla="*/ 56 h 52"/>
                      <a:gd name="T10" fmla="*/ 25 w 61"/>
                      <a:gd name="T11" fmla="*/ 33 h 52"/>
                      <a:gd name="T12" fmla="*/ 10 w 61"/>
                      <a:gd name="T13" fmla="*/ 20 h 52"/>
                      <a:gd name="T14" fmla="*/ 2 w 61"/>
                      <a:gd name="T15" fmla="*/ 4 h 5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61" h="52">
                        <a:moveTo>
                          <a:pt x="1" y="0"/>
                        </a:moveTo>
                        <a:cubicBezTo>
                          <a:pt x="0" y="5"/>
                          <a:pt x="9" y="13"/>
                          <a:pt x="12" y="16"/>
                        </a:cubicBezTo>
                        <a:cubicBezTo>
                          <a:pt x="16" y="19"/>
                          <a:pt x="21" y="22"/>
                          <a:pt x="25" y="23"/>
                        </a:cubicBezTo>
                        <a:cubicBezTo>
                          <a:pt x="32" y="26"/>
                          <a:pt x="39" y="26"/>
                          <a:pt x="46" y="30"/>
                        </a:cubicBezTo>
                        <a:cubicBezTo>
                          <a:pt x="53" y="34"/>
                          <a:pt x="61" y="43"/>
                          <a:pt x="61" y="52"/>
                        </a:cubicBezTo>
                        <a:cubicBezTo>
                          <a:pt x="55" y="40"/>
                          <a:pt x="42" y="33"/>
                          <a:pt x="29" y="29"/>
                        </a:cubicBezTo>
                        <a:cubicBezTo>
                          <a:pt x="23" y="26"/>
                          <a:pt x="17" y="25"/>
                          <a:pt x="12" y="20"/>
                        </a:cubicBezTo>
                        <a:cubicBezTo>
                          <a:pt x="8" y="16"/>
                          <a:pt x="1" y="10"/>
                          <a:pt x="2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18" name="Freeform 312"/>
                  <p:cNvSpPr>
                    <a:spLocks/>
                  </p:cNvSpPr>
                  <p:nvPr/>
                </p:nvSpPr>
                <p:spPr bwMode="auto">
                  <a:xfrm>
                    <a:off x="2301" y="1678"/>
                    <a:ext cx="51" cy="11"/>
                  </a:xfrm>
                  <a:custGeom>
                    <a:avLst/>
                    <a:gdLst>
                      <a:gd name="T0" fmla="*/ 0 w 53"/>
                      <a:gd name="T1" fmla="*/ 1 h 11"/>
                      <a:gd name="T2" fmla="*/ 13 w 53"/>
                      <a:gd name="T3" fmla="*/ 1 h 11"/>
                      <a:gd name="T4" fmla="*/ 20 w 53"/>
                      <a:gd name="T5" fmla="*/ 3 h 11"/>
                      <a:gd name="T6" fmla="*/ 45 w 53"/>
                      <a:gd name="T7" fmla="*/ 11 h 11"/>
                      <a:gd name="T8" fmla="*/ 22 w 53"/>
                      <a:gd name="T9" fmla="*/ 9 h 11"/>
                      <a:gd name="T10" fmla="*/ 13 w 53"/>
                      <a:gd name="T11" fmla="*/ 7 h 11"/>
                      <a:gd name="T12" fmla="*/ 2 w 53"/>
                      <a:gd name="T13" fmla="*/ 1 h 1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53" h="11">
                        <a:moveTo>
                          <a:pt x="0" y="1"/>
                        </a:moveTo>
                        <a:cubicBezTo>
                          <a:pt x="5" y="1"/>
                          <a:pt x="9" y="0"/>
                          <a:pt x="14" y="1"/>
                        </a:cubicBezTo>
                        <a:cubicBezTo>
                          <a:pt x="18" y="2"/>
                          <a:pt x="21" y="3"/>
                          <a:pt x="24" y="3"/>
                        </a:cubicBezTo>
                        <a:cubicBezTo>
                          <a:pt x="34" y="5"/>
                          <a:pt x="45" y="4"/>
                          <a:pt x="53" y="11"/>
                        </a:cubicBezTo>
                        <a:cubicBezTo>
                          <a:pt x="46" y="7"/>
                          <a:pt x="35" y="8"/>
                          <a:pt x="26" y="9"/>
                        </a:cubicBezTo>
                        <a:cubicBezTo>
                          <a:pt x="21" y="9"/>
                          <a:pt x="18" y="9"/>
                          <a:pt x="13" y="7"/>
                        </a:cubicBezTo>
                        <a:cubicBezTo>
                          <a:pt x="11" y="6"/>
                          <a:pt x="2" y="3"/>
                          <a:pt x="2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19" name="Freeform 313"/>
                  <p:cNvSpPr>
                    <a:spLocks/>
                  </p:cNvSpPr>
                  <p:nvPr/>
                </p:nvSpPr>
                <p:spPr bwMode="auto">
                  <a:xfrm>
                    <a:off x="2324" y="1661"/>
                    <a:ext cx="8" cy="14"/>
                  </a:xfrm>
                  <a:custGeom>
                    <a:avLst/>
                    <a:gdLst>
                      <a:gd name="T0" fmla="*/ 0 w 9"/>
                      <a:gd name="T1" fmla="*/ 0 h 14"/>
                      <a:gd name="T2" fmla="*/ 4 w 9"/>
                      <a:gd name="T3" fmla="*/ 14 h 14"/>
                      <a:gd name="T4" fmla="*/ 1 w 9"/>
                      <a:gd name="T5" fmla="*/ 0 h 1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" h="14">
                        <a:moveTo>
                          <a:pt x="0" y="0"/>
                        </a:moveTo>
                        <a:cubicBezTo>
                          <a:pt x="4" y="3"/>
                          <a:pt x="6" y="10"/>
                          <a:pt x="4" y="14"/>
                        </a:cubicBezTo>
                        <a:cubicBezTo>
                          <a:pt x="9" y="12"/>
                          <a:pt x="6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20" name="Freeform 314"/>
                  <p:cNvSpPr>
                    <a:spLocks/>
                  </p:cNvSpPr>
                  <p:nvPr/>
                </p:nvSpPr>
                <p:spPr bwMode="auto">
                  <a:xfrm>
                    <a:off x="2304" y="1648"/>
                    <a:ext cx="14" cy="21"/>
                  </a:xfrm>
                  <a:custGeom>
                    <a:avLst/>
                    <a:gdLst>
                      <a:gd name="T0" fmla="*/ 4 w 15"/>
                      <a:gd name="T1" fmla="*/ 1 h 20"/>
                      <a:gd name="T2" fmla="*/ 11 w 15"/>
                      <a:gd name="T3" fmla="*/ 24 h 20"/>
                      <a:gd name="T4" fmla="*/ 2 w 15"/>
                      <a:gd name="T5" fmla="*/ 0 h 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20">
                        <a:moveTo>
                          <a:pt x="4" y="1"/>
                        </a:moveTo>
                        <a:cubicBezTo>
                          <a:pt x="0" y="4"/>
                          <a:pt x="14" y="16"/>
                          <a:pt x="15" y="20"/>
                        </a:cubicBezTo>
                        <a:cubicBezTo>
                          <a:pt x="10" y="17"/>
                          <a:pt x="3" y="7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21" name="Freeform 315"/>
                  <p:cNvSpPr>
                    <a:spLocks/>
                  </p:cNvSpPr>
                  <p:nvPr/>
                </p:nvSpPr>
                <p:spPr bwMode="auto">
                  <a:xfrm>
                    <a:off x="2399" y="1740"/>
                    <a:ext cx="49" cy="61"/>
                  </a:xfrm>
                  <a:custGeom>
                    <a:avLst/>
                    <a:gdLst>
                      <a:gd name="T0" fmla="*/ 43 w 51"/>
                      <a:gd name="T1" fmla="*/ 3 h 59"/>
                      <a:gd name="T2" fmla="*/ 22 w 51"/>
                      <a:gd name="T3" fmla="*/ 24 h 59"/>
                      <a:gd name="T4" fmla="*/ 0 w 51"/>
                      <a:gd name="T5" fmla="*/ 67 h 59"/>
                      <a:gd name="T6" fmla="*/ 10 w 51"/>
                      <a:gd name="T7" fmla="*/ 35 h 59"/>
                      <a:gd name="T8" fmla="*/ 37 w 51"/>
                      <a:gd name="T9" fmla="*/ 0 h 5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1" h="59">
                        <a:moveTo>
                          <a:pt x="51" y="3"/>
                        </a:moveTo>
                        <a:cubicBezTo>
                          <a:pt x="43" y="8"/>
                          <a:pt x="34" y="12"/>
                          <a:pt x="26" y="20"/>
                        </a:cubicBezTo>
                        <a:cubicBezTo>
                          <a:pt x="16" y="31"/>
                          <a:pt x="7" y="45"/>
                          <a:pt x="0" y="59"/>
                        </a:cubicBezTo>
                        <a:cubicBezTo>
                          <a:pt x="6" y="55"/>
                          <a:pt x="7" y="37"/>
                          <a:pt x="10" y="31"/>
                        </a:cubicBezTo>
                        <a:cubicBezTo>
                          <a:pt x="16" y="17"/>
                          <a:pt x="28" y="1"/>
                          <a:pt x="45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22" name="Freeform 316"/>
                  <p:cNvSpPr>
                    <a:spLocks/>
                  </p:cNvSpPr>
                  <p:nvPr/>
                </p:nvSpPr>
                <p:spPr bwMode="auto">
                  <a:xfrm>
                    <a:off x="2413" y="1752"/>
                    <a:ext cx="54" cy="60"/>
                  </a:xfrm>
                  <a:custGeom>
                    <a:avLst/>
                    <a:gdLst>
                      <a:gd name="T0" fmla="*/ 6 w 57"/>
                      <a:gd name="T1" fmla="*/ 57 h 59"/>
                      <a:gd name="T2" fmla="*/ 30 w 57"/>
                      <a:gd name="T3" fmla="*/ 56 h 59"/>
                      <a:gd name="T4" fmla="*/ 42 w 57"/>
                      <a:gd name="T5" fmla="*/ 54 h 59"/>
                      <a:gd name="T6" fmla="*/ 45 w 57"/>
                      <a:gd name="T7" fmla="*/ 27 h 59"/>
                      <a:gd name="T8" fmla="*/ 41 w 57"/>
                      <a:gd name="T9" fmla="*/ 7 h 59"/>
                      <a:gd name="T10" fmla="*/ 27 w 57"/>
                      <a:gd name="T11" fmla="*/ 16 h 59"/>
                      <a:gd name="T12" fmla="*/ 2 w 57"/>
                      <a:gd name="T13" fmla="*/ 54 h 59"/>
                      <a:gd name="T14" fmla="*/ 3 w 57"/>
                      <a:gd name="T15" fmla="*/ 57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57" h="59">
                        <a:moveTo>
                          <a:pt x="6" y="53"/>
                        </a:moveTo>
                        <a:cubicBezTo>
                          <a:pt x="19" y="51"/>
                          <a:pt x="25" y="39"/>
                          <a:pt x="38" y="52"/>
                        </a:cubicBezTo>
                        <a:cubicBezTo>
                          <a:pt x="44" y="58"/>
                          <a:pt x="47" y="59"/>
                          <a:pt x="52" y="50"/>
                        </a:cubicBezTo>
                        <a:cubicBezTo>
                          <a:pt x="56" y="43"/>
                          <a:pt x="57" y="35"/>
                          <a:pt x="56" y="27"/>
                        </a:cubicBezTo>
                        <a:cubicBezTo>
                          <a:pt x="56" y="20"/>
                          <a:pt x="56" y="12"/>
                          <a:pt x="51" y="7"/>
                        </a:cubicBezTo>
                        <a:cubicBezTo>
                          <a:pt x="43" y="0"/>
                          <a:pt x="41" y="10"/>
                          <a:pt x="35" y="16"/>
                        </a:cubicBezTo>
                        <a:cubicBezTo>
                          <a:pt x="26" y="24"/>
                          <a:pt x="0" y="35"/>
                          <a:pt x="2" y="50"/>
                        </a:cubicBezTo>
                        <a:cubicBezTo>
                          <a:pt x="2" y="52"/>
                          <a:pt x="3" y="52"/>
                          <a:pt x="3" y="5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23" name="Freeform 317"/>
                  <p:cNvSpPr>
                    <a:spLocks/>
                  </p:cNvSpPr>
                  <p:nvPr/>
                </p:nvSpPr>
                <p:spPr bwMode="auto">
                  <a:xfrm>
                    <a:off x="1458" y="2015"/>
                    <a:ext cx="315" cy="266"/>
                  </a:xfrm>
                  <a:custGeom>
                    <a:avLst/>
                    <a:gdLst>
                      <a:gd name="T0" fmla="*/ 277 w 329"/>
                      <a:gd name="T1" fmla="*/ 26 h 260"/>
                      <a:gd name="T2" fmla="*/ 210 w 329"/>
                      <a:gd name="T3" fmla="*/ 32 h 260"/>
                      <a:gd name="T4" fmla="*/ 146 w 329"/>
                      <a:gd name="T5" fmla="*/ 81 h 260"/>
                      <a:gd name="T6" fmla="*/ 32 w 329"/>
                      <a:gd name="T7" fmla="*/ 236 h 260"/>
                      <a:gd name="T8" fmla="*/ 38 w 329"/>
                      <a:gd name="T9" fmla="*/ 165 h 260"/>
                      <a:gd name="T10" fmla="*/ 110 w 329"/>
                      <a:gd name="T11" fmla="*/ 69 h 260"/>
                      <a:gd name="T12" fmla="*/ 213 w 329"/>
                      <a:gd name="T13" fmla="*/ 11 h 260"/>
                      <a:gd name="T14" fmla="*/ 276 w 329"/>
                      <a:gd name="T15" fmla="*/ 20 h 260"/>
                      <a:gd name="T16" fmla="*/ 277 w 329"/>
                      <a:gd name="T17" fmla="*/ 26 h 26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29" h="260">
                        <a:moveTo>
                          <a:pt x="329" y="22"/>
                        </a:moveTo>
                        <a:cubicBezTo>
                          <a:pt x="307" y="33"/>
                          <a:pt x="274" y="25"/>
                          <a:pt x="250" y="28"/>
                        </a:cubicBezTo>
                        <a:cubicBezTo>
                          <a:pt x="221" y="32"/>
                          <a:pt x="190" y="47"/>
                          <a:pt x="173" y="73"/>
                        </a:cubicBezTo>
                        <a:cubicBezTo>
                          <a:pt x="140" y="123"/>
                          <a:pt x="127" y="260"/>
                          <a:pt x="37" y="216"/>
                        </a:cubicBezTo>
                        <a:cubicBezTo>
                          <a:pt x="0" y="197"/>
                          <a:pt x="20" y="168"/>
                          <a:pt x="46" y="150"/>
                        </a:cubicBezTo>
                        <a:cubicBezTo>
                          <a:pt x="80" y="126"/>
                          <a:pt x="100" y="90"/>
                          <a:pt x="131" y="63"/>
                        </a:cubicBezTo>
                        <a:cubicBezTo>
                          <a:pt x="168" y="31"/>
                          <a:pt x="204" y="11"/>
                          <a:pt x="253" y="11"/>
                        </a:cubicBezTo>
                        <a:cubicBezTo>
                          <a:pt x="274" y="11"/>
                          <a:pt x="314" y="0"/>
                          <a:pt x="328" y="20"/>
                        </a:cubicBezTo>
                        <a:cubicBezTo>
                          <a:pt x="329" y="21"/>
                          <a:pt x="329" y="21"/>
                          <a:pt x="329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24" name="Freeform 318"/>
                  <p:cNvSpPr>
                    <a:spLocks/>
                  </p:cNvSpPr>
                  <p:nvPr/>
                </p:nvSpPr>
                <p:spPr bwMode="auto">
                  <a:xfrm>
                    <a:off x="1288" y="2125"/>
                    <a:ext cx="315" cy="184"/>
                  </a:xfrm>
                  <a:custGeom>
                    <a:avLst/>
                    <a:gdLst>
                      <a:gd name="T0" fmla="*/ 212 w 328"/>
                      <a:gd name="T1" fmla="*/ 28 h 180"/>
                      <a:gd name="T2" fmla="*/ 196 w 328"/>
                      <a:gd name="T3" fmla="*/ 42 h 180"/>
                      <a:gd name="T4" fmla="*/ 174 w 328"/>
                      <a:gd name="T5" fmla="*/ 54 h 180"/>
                      <a:gd name="T6" fmla="*/ 128 w 328"/>
                      <a:gd name="T7" fmla="*/ 110 h 180"/>
                      <a:gd name="T8" fmla="*/ 61 w 328"/>
                      <a:gd name="T9" fmla="*/ 156 h 180"/>
                      <a:gd name="T10" fmla="*/ 9 w 328"/>
                      <a:gd name="T11" fmla="*/ 178 h 180"/>
                      <a:gd name="T12" fmla="*/ 0 w 328"/>
                      <a:gd name="T13" fmla="*/ 184 h 180"/>
                      <a:gd name="T14" fmla="*/ 55 w 328"/>
                      <a:gd name="T15" fmla="*/ 193 h 180"/>
                      <a:gd name="T16" fmla="*/ 103 w 328"/>
                      <a:gd name="T17" fmla="*/ 187 h 180"/>
                      <a:gd name="T18" fmla="*/ 176 w 328"/>
                      <a:gd name="T19" fmla="*/ 147 h 180"/>
                      <a:gd name="T20" fmla="*/ 232 w 328"/>
                      <a:gd name="T21" fmla="*/ 123 h 180"/>
                      <a:gd name="T22" fmla="*/ 265 w 328"/>
                      <a:gd name="T23" fmla="*/ 58 h 180"/>
                      <a:gd name="T24" fmla="*/ 273 w 328"/>
                      <a:gd name="T25" fmla="*/ 6 h 180"/>
                      <a:gd name="T26" fmla="*/ 244 w 328"/>
                      <a:gd name="T27" fmla="*/ 16 h 18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28" h="180">
                        <a:moveTo>
                          <a:pt x="250" y="24"/>
                        </a:moveTo>
                        <a:cubicBezTo>
                          <a:pt x="243" y="27"/>
                          <a:pt x="237" y="33"/>
                          <a:pt x="230" y="38"/>
                        </a:cubicBezTo>
                        <a:cubicBezTo>
                          <a:pt x="222" y="42"/>
                          <a:pt x="213" y="45"/>
                          <a:pt x="204" y="50"/>
                        </a:cubicBezTo>
                        <a:cubicBezTo>
                          <a:pt x="183" y="61"/>
                          <a:pt x="167" y="84"/>
                          <a:pt x="151" y="102"/>
                        </a:cubicBezTo>
                        <a:cubicBezTo>
                          <a:pt x="130" y="125"/>
                          <a:pt x="102" y="134"/>
                          <a:pt x="73" y="144"/>
                        </a:cubicBezTo>
                        <a:cubicBezTo>
                          <a:pt x="52" y="150"/>
                          <a:pt x="30" y="157"/>
                          <a:pt x="9" y="162"/>
                        </a:cubicBezTo>
                        <a:cubicBezTo>
                          <a:pt x="5" y="163"/>
                          <a:pt x="1" y="163"/>
                          <a:pt x="0" y="168"/>
                        </a:cubicBezTo>
                        <a:cubicBezTo>
                          <a:pt x="22" y="169"/>
                          <a:pt x="43" y="173"/>
                          <a:pt x="64" y="177"/>
                        </a:cubicBezTo>
                        <a:cubicBezTo>
                          <a:pt x="82" y="180"/>
                          <a:pt x="104" y="180"/>
                          <a:pt x="121" y="171"/>
                        </a:cubicBezTo>
                        <a:cubicBezTo>
                          <a:pt x="148" y="157"/>
                          <a:pt x="177" y="144"/>
                          <a:pt x="207" y="135"/>
                        </a:cubicBezTo>
                        <a:cubicBezTo>
                          <a:pt x="228" y="129"/>
                          <a:pt x="257" y="128"/>
                          <a:pt x="273" y="112"/>
                        </a:cubicBezTo>
                        <a:cubicBezTo>
                          <a:pt x="291" y="95"/>
                          <a:pt x="302" y="76"/>
                          <a:pt x="311" y="54"/>
                        </a:cubicBezTo>
                        <a:cubicBezTo>
                          <a:pt x="315" y="44"/>
                          <a:pt x="328" y="15"/>
                          <a:pt x="321" y="6"/>
                        </a:cubicBezTo>
                        <a:cubicBezTo>
                          <a:pt x="316" y="0"/>
                          <a:pt x="293" y="13"/>
                          <a:pt x="287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25" name="Freeform 319"/>
                  <p:cNvSpPr>
                    <a:spLocks/>
                  </p:cNvSpPr>
                  <p:nvPr/>
                </p:nvSpPr>
                <p:spPr bwMode="auto">
                  <a:xfrm>
                    <a:off x="1966" y="1890"/>
                    <a:ext cx="82" cy="59"/>
                  </a:xfrm>
                  <a:custGeom>
                    <a:avLst/>
                    <a:gdLst>
                      <a:gd name="T0" fmla="*/ 10 w 86"/>
                      <a:gd name="T1" fmla="*/ 38 h 58"/>
                      <a:gd name="T2" fmla="*/ 0 w 86"/>
                      <a:gd name="T3" fmla="*/ 62 h 58"/>
                      <a:gd name="T4" fmla="*/ 38 w 86"/>
                      <a:gd name="T5" fmla="*/ 36 h 58"/>
                      <a:gd name="T6" fmla="*/ 71 w 86"/>
                      <a:gd name="T7" fmla="*/ 0 h 58"/>
                      <a:gd name="T8" fmla="*/ 41 w 86"/>
                      <a:gd name="T9" fmla="*/ 17 h 58"/>
                      <a:gd name="T10" fmla="*/ 10 w 86"/>
                      <a:gd name="T11" fmla="*/ 41 h 5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6" h="58">
                        <a:moveTo>
                          <a:pt x="10" y="34"/>
                        </a:moveTo>
                        <a:cubicBezTo>
                          <a:pt x="5" y="40"/>
                          <a:pt x="2" y="51"/>
                          <a:pt x="0" y="58"/>
                        </a:cubicBezTo>
                        <a:cubicBezTo>
                          <a:pt x="15" y="53"/>
                          <a:pt x="33" y="39"/>
                          <a:pt x="46" y="32"/>
                        </a:cubicBezTo>
                        <a:cubicBezTo>
                          <a:pt x="60" y="23"/>
                          <a:pt x="74" y="10"/>
                          <a:pt x="86" y="0"/>
                        </a:cubicBezTo>
                        <a:cubicBezTo>
                          <a:pt x="74" y="3"/>
                          <a:pt x="61" y="12"/>
                          <a:pt x="49" y="17"/>
                        </a:cubicBezTo>
                        <a:cubicBezTo>
                          <a:pt x="35" y="23"/>
                          <a:pt x="22" y="28"/>
                          <a:pt x="10" y="37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26" name="Freeform 320"/>
                  <p:cNvSpPr>
                    <a:spLocks/>
                  </p:cNvSpPr>
                  <p:nvPr/>
                </p:nvSpPr>
                <p:spPr bwMode="auto">
                  <a:xfrm>
                    <a:off x="933" y="2208"/>
                    <a:ext cx="270" cy="106"/>
                  </a:xfrm>
                  <a:custGeom>
                    <a:avLst/>
                    <a:gdLst>
                      <a:gd name="T0" fmla="*/ 236 w 282"/>
                      <a:gd name="T1" fmla="*/ 25 h 103"/>
                      <a:gd name="T2" fmla="*/ 212 w 282"/>
                      <a:gd name="T3" fmla="*/ 66 h 103"/>
                      <a:gd name="T4" fmla="*/ 170 w 282"/>
                      <a:gd name="T5" fmla="*/ 56 h 103"/>
                      <a:gd name="T6" fmla="*/ 116 w 282"/>
                      <a:gd name="T7" fmla="*/ 62 h 103"/>
                      <a:gd name="T8" fmla="*/ 56 w 282"/>
                      <a:gd name="T9" fmla="*/ 83 h 103"/>
                      <a:gd name="T10" fmla="*/ 21 w 282"/>
                      <a:gd name="T11" fmla="*/ 105 h 103"/>
                      <a:gd name="T12" fmla="*/ 0 w 282"/>
                      <a:gd name="T13" fmla="*/ 115 h 103"/>
                      <a:gd name="T14" fmla="*/ 90 w 282"/>
                      <a:gd name="T15" fmla="*/ 51 h 103"/>
                      <a:gd name="T16" fmla="*/ 167 w 282"/>
                      <a:gd name="T17" fmla="*/ 35 h 103"/>
                      <a:gd name="T18" fmla="*/ 211 w 282"/>
                      <a:gd name="T19" fmla="*/ 12 h 103"/>
                      <a:gd name="T20" fmla="*/ 237 w 282"/>
                      <a:gd name="T21" fmla="*/ 23 h 103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282" h="103">
                        <a:moveTo>
                          <a:pt x="281" y="21"/>
                        </a:moveTo>
                        <a:cubicBezTo>
                          <a:pt x="279" y="34"/>
                          <a:pt x="264" y="53"/>
                          <a:pt x="252" y="58"/>
                        </a:cubicBezTo>
                        <a:cubicBezTo>
                          <a:pt x="238" y="64"/>
                          <a:pt x="218" y="53"/>
                          <a:pt x="203" y="50"/>
                        </a:cubicBezTo>
                        <a:cubicBezTo>
                          <a:pt x="179" y="45"/>
                          <a:pt x="161" y="48"/>
                          <a:pt x="138" y="54"/>
                        </a:cubicBezTo>
                        <a:cubicBezTo>
                          <a:pt x="114" y="59"/>
                          <a:pt x="90" y="66"/>
                          <a:pt x="67" y="75"/>
                        </a:cubicBezTo>
                        <a:cubicBezTo>
                          <a:pt x="52" y="80"/>
                          <a:pt x="39" y="88"/>
                          <a:pt x="25" y="93"/>
                        </a:cubicBezTo>
                        <a:cubicBezTo>
                          <a:pt x="17" y="96"/>
                          <a:pt x="6" y="98"/>
                          <a:pt x="0" y="103"/>
                        </a:cubicBezTo>
                        <a:cubicBezTo>
                          <a:pt x="36" y="92"/>
                          <a:pt x="73" y="64"/>
                          <a:pt x="107" y="47"/>
                        </a:cubicBezTo>
                        <a:cubicBezTo>
                          <a:pt x="136" y="33"/>
                          <a:pt x="167" y="33"/>
                          <a:pt x="198" y="31"/>
                        </a:cubicBezTo>
                        <a:cubicBezTo>
                          <a:pt x="219" y="29"/>
                          <a:pt x="234" y="22"/>
                          <a:pt x="251" y="12"/>
                        </a:cubicBezTo>
                        <a:cubicBezTo>
                          <a:pt x="265" y="4"/>
                          <a:pt x="276" y="0"/>
                          <a:pt x="282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27" name="Freeform 321"/>
                  <p:cNvSpPr>
                    <a:spLocks/>
                  </p:cNvSpPr>
                  <p:nvPr/>
                </p:nvSpPr>
                <p:spPr bwMode="auto">
                  <a:xfrm>
                    <a:off x="1264" y="2244"/>
                    <a:ext cx="110" cy="46"/>
                  </a:xfrm>
                  <a:custGeom>
                    <a:avLst/>
                    <a:gdLst>
                      <a:gd name="T0" fmla="*/ 5 w 114"/>
                      <a:gd name="T1" fmla="*/ 1 h 45"/>
                      <a:gd name="T2" fmla="*/ 7 w 114"/>
                      <a:gd name="T3" fmla="*/ 49 h 45"/>
                      <a:gd name="T4" fmla="*/ 51 w 114"/>
                      <a:gd name="T5" fmla="*/ 28 h 45"/>
                      <a:gd name="T6" fmla="*/ 75 w 114"/>
                      <a:gd name="T7" fmla="*/ 12 h 45"/>
                      <a:gd name="T8" fmla="*/ 98 w 114"/>
                      <a:gd name="T9" fmla="*/ 1 h 45"/>
                      <a:gd name="T10" fmla="*/ 24 w 114"/>
                      <a:gd name="T11" fmla="*/ 32 h 45"/>
                      <a:gd name="T12" fmla="*/ 6 w 114"/>
                      <a:gd name="T13" fmla="*/ 34 h 45"/>
                      <a:gd name="T14" fmla="*/ 6 w 114"/>
                      <a:gd name="T15" fmla="*/ 0 h 4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14" h="45">
                        <a:moveTo>
                          <a:pt x="5" y="1"/>
                        </a:moveTo>
                        <a:cubicBezTo>
                          <a:pt x="0" y="14"/>
                          <a:pt x="2" y="33"/>
                          <a:pt x="7" y="45"/>
                        </a:cubicBezTo>
                        <a:cubicBezTo>
                          <a:pt x="23" y="35"/>
                          <a:pt x="42" y="30"/>
                          <a:pt x="59" y="24"/>
                        </a:cubicBezTo>
                        <a:cubicBezTo>
                          <a:pt x="69" y="20"/>
                          <a:pt x="77" y="15"/>
                          <a:pt x="87" y="12"/>
                        </a:cubicBezTo>
                        <a:cubicBezTo>
                          <a:pt x="95" y="9"/>
                          <a:pt x="107" y="6"/>
                          <a:pt x="114" y="1"/>
                        </a:cubicBezTo>
                        <a:cubicBezTo>
                          <a:pt x="84" y="7"/>
                          <a:pt x="57" y="19"/>
                          <a:pt x="28" y="28"/>
                        </a:cubicBezTo>
                        <a:cubicBezTo>
                          <a:pt x="21" y="31"/>
                          <a:pt x="10" y="37"/>
                          <a:pt x="6" y="30"/>
                        </a:cubicBezTo>
                        <a:cubicBezTo>
                          <a:pt x="1" y="21"/>
                          <a:pt x="6" y="9"/>
                          <a:pt x="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28" name="Freeform 322"/>
                  <p:cNvSpPr>
                    <a:spLocks/>
                  </p:cNvSpPr>
                  <p:nvPr/>
                </p:nvSpPr>
                <p:spPr bwMode="auto">
                  <a:xfrm>
                    <a:off x="1170" y="2297"/>
                    <a:ext cx="76" cy="35"/>
                  </a:xfrm>
                  <a:custGeom>
                    <a:avLst/>
                    <a:gdLst>
                      <a:gd name="T0" fmla="*/ 5 w 80"/>
                      <a:gd name="T1" fmla="*/ 0 h 34"/>
                      <a:gd name="T2" fmla="*/ 0 w 80"/>
                      <a:gd name="T3" fmla="*/ 23 h 34"/>
                      <a:gd name="T4" fmla="*/ 10 w 80"/>
                      <a:gd name="T5" fmla="*/ 37 h 34"/>
                      <a:gd name="T6" fmla="*/ 33 w 80"/>
                      <a:gd name="T7" fmla="*/ 34 h 34"/>
                      <a:gd name="T8" fmla="*/ 65 w 80"/>
                      <a:gd name="T9" fmla="*/ 35 h 34"/>
                      <a:gd name="T10" fmla="*/ 43 w 80"/>
                      <a:gd name="T11" fmla="*/ 29 h 34"/>
                      <a:gd name="T12" fmla="*/ 22 w 80"/>
                      <a:gd name="T13" fmla="*/ 29 h 34"/>
                      <a:gd name="T14" fmla="*/ 9 w 80"/>
                      <a:gd name="T15" fmla="*/ 22 h 34"/>
                      <a:gd name="T16" fmla="*/ 5 w 80"/>
                      <a:gd name="T17" fmla="*/ 3 h 34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80" h="34">
                        <a:moveTo>
                          <a:pt x="5" y="0"/>
                        </a:moveTo>
                        <a:cubicBezTo>
                          <a:pt x="1" y="2"/>
                          <a:pt x="0" y="13"/>
                          <a:pt x="0" y="19"/>
                        </a:cubicBezTo>
                        <a:cubicBezTo>
                          <a:pt x="0" y="27"/>
                          <a:pt x="4" y="32"/>
                          <a:pt x="13" y="33"/>
                        </a:cubicBezTo>
                        <a:cubicBezTo>
                          <a:pt x="22" y="34"/>
                          <a:pt x="32" y="31"/>
                          <a:pt x="41" y="30"/>
                        </a:cubicBezTo>
                        <a:cubicBezTo>
                          <a:pt x="54" y="30"/>
                          <a:pt x="68" y="32"/>
                          <a:pt x="80" y="31"/>
                        </a:cubicBezTo>
                        <a:cubicBezTo>
                          <a:pt x="71" y="29"/>
                          <a:pt x="62" y="26"/>
                          <a:pt x="52" y="25"/>
                        </a:cubicBezTo>
                        <a:cubicBezTo>
                          <a:pt x="43" y="24"/>
                          <a:pt x="35" y="25"/>
                          <a:pt x="26" y="25"/>
                        </a:cubicBezTo>
                        <a:cubicBezTo>
                          <a:pt x="19" y="25"/>
                          <a:pt x="13" y="25"/>
                          <a:pt x="9" y="18"/>
                        </a:cubicBezTo>
                        <a:cubicBezTo>
                          <a:pt x="6" y="15"/>
                          <a:pt x="1" y="5"/>
                          <a:pt x="5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29" name="Freeform 323"/>
                  <p:cNvSpPr>
                    <a:spLocks/>
                  </p:cNvSpPr>
                  <p:nvPr/>
                </p:nvSpPr>
                <p:spPr bwMode="auto">
                  <a:xfrm>
                    <a:off x="1124" y="2189"/>
                    <a:ext cx="83" cy="37"/>
                  </a:xfrm>
                  <a:custGeom>
                    <a:avLst/>
                    <a:gdLst>
                      <a:gd name="T0" fmla="*/ 0 w 87"/>
                      <a:gd name="T1" fmla="*/ 0 h 36"/>
                      <a:gd name="T2" fmla="*/ 27 w 87"/>
                      <a:gd name="T3" fmla="*/ 6 h 36"/>
                      <a:gd name="T4" fmla="*/ 48 w 87"/>
                      <a:gd name="T5" fmla="*/ 2 h 36"/>
                      <a:gd name="T6" fmla="*/ 70 w 87"/>
                      <a:gd name="T7" fmla="*/ 40 h 36"/>
                      <a:gd name="T8" fmla="*/ 41 w 87"/>
                      <a:gd name="T9" fmla="*/ 5 h 36"/>
                      <a:gd name="T10" fmla="*/ 0 w 87"/>
                      <a:gd name="T11" fmla="*/ 4 h 3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7" h="36">
                        <a:moveTo>
                          <a:pt x="0" y="0"/>
                        </a:moveTo>
                        <a:cubicBezTo>
                          <a:pt x="10" y="4"/>
                          <a:pt x="20" y="8"/>
                          <a:pt x="31" y="6"/>
                        </a:cubicBezTo>
                        <a:cubicBezTo>
                          <a:pt x="40" y="6"/>
                          <a:pt x="48" y="3"/>
                          <a:pt x="57" y="2"/>
                        </a:cubicBezTo>
                        <a:cubicBezTo>
                          <a:pt x="80" y="1"/>
                          <a:pt x="86" y="15"/>
                          <a:pt x="85" y="36"/>
                        </a:cubicBezTo>
                        <a:cubicBezTo>
                          <a:pt x="87" y="17"/>
                          <a:pt x="65" y="6"/>
                          <a:pt x="49" y="5"/>
                        </a:cubicBezTo>
                        <a:cubicBezTo>
                          <a:pt x="32" y="4"/>
                          <a:pt x="15" y="16"/>
                          <a:pt x="0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30" name="Freeform 324"/>
                  <p:cNvSpPr>
                    <a:spLocks/>
                  </p:cNvSpPr>
                  <p:nvPr/>
                </p:nvSpPr>
                <p:spPr bwMode="auto">
                  <a:xfrm>
                    <a:off x="1148" y="2135"/>
                    <a:ext cx="40" cy="46"/>
                  </a:xfrm>
                  <a:custGeom>
                    <a:avLst/>
                    <a:gdLst>
                      <a:gd name="T0" fmla="*/ 1 w 41"/>
                      <a:gd name="T1" fmla="*/ 0 h 45"/>
                      <a:gd name="T2" fmla="*/ 21 w 41"/>
                      <a:gd name="T3" fmla="*/ 28 h 45"/>
                      <a:gd name="T4" fmla="*/ 37 w 41"/>
                      <a:gd name="T5" fmla="*/ 49 h 45"/>
                      <a:gd name="T6" fmla="*/ 29 w 41"/>
                      <a:gd name="T7" fmla="*/ 43 h 45"/>
                      <a:gd name="T8" fmla="*/ 19 w 41"/>
                      <a:gd name="T9" fmla="*/ 41 h 45"/>
                      <a:gd name="T10" fmla="*/ 0 w 41"/>
                      <a:gd name="T11" fmla="*/ 2 h 4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41" h="45">
                        <a:moveTo>
                          <a:pt x="1" y="0"/>
                        </a:moveTo>
                        <a:cubicBezTo>
                          <a:pt x="10" y="5"/>
                          <a:pt x="17" y="17"/>
                          <a:pt x="25" y="24"/>
                        </a:cubicBezTo>
                        <a:cubicBezTo>
                          <a:pt x="33" y="29"/>
                          <a:pt x="37" y="37"/>
                          <a:pt x="41" y="45"/>
                        </a:cubicBezTo>
                        <a:cubicBezTo>
                          <a:pt x="39" y="43"/>
                          <a:pt x="36" y="40"/>
                          <a:pt x="33" y="39"/>
                        </a:cubicBezTo>
                        <a:cubicBezTo>
                          <a:pt x="29" y="38"/>
                          <a:pt x="23" y="39"/>
                          <a:pt x="19" y="37"/>
                        </a:cubicBezTo>
                        <a:cubicBezTo>
                          <a:pt x="10" y="31"/>
                          <a:pt x="6" y="11"/>
                          <a:pt x="0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31" name="Freeform 325"/>
                  <p:cNvSpPr>
                    <a:spLocks/>
                  </p:cNvSpPr>
                  <p:nvPr/>
                </p:nvSpPr>
                <p:spPr bwMode="auto">
                  <a:xfrm>
                    <a:off x="1409" y="2291"/>
                    <a:ext cx="111" cy="28"/>
                  </a:xfrm>
                  <a:custGeom>
                    <a:avLst/>
                    <a:gdLst>
                      <a:gd name="T0" fmla="*/ 0 w 116"/>
                      <a:gd name="T1" fmla="*/ 27 h 27"/>
                      <a:gd name="T2" fmla="*/ 52 w 116"/>
                      <a:gd name="T3" fmla="*/ 4 h 27"/>
                      <a:gd name="T4" fmla="*/ 97 w 116"/>
                      <a:gd name="T5" fmla="*/ 6 h 27"/>
                      <a:gd name="T6" fmla="*/ 75 w 116"/>
                      <a:gd name="T7" fmla="*/ 18 h 27"/>
                      <a:gd name="T8" fmla="*/ 56 w 116"/>
                      <a:gd name="T9" fmla="*/ 31 h 27"/>
                      <a:gd name="T10" fmla="*/ 29 w 116"/>
                      <a:gd name="T11" fmla="*/ 26 h 27"/>
                      <a:gd name="T12" fmla="*/ 7 w 116"/>
                      <a:gd name="T13" fmla="*/ 26 h 2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16" h="27">
                        <a:moveTo>
                          <a:pt x="0" y="23"/>
                        </a:moveTo>
                        <a:cubicBezTo>
                          <a:pt x="16" y="12"/>
                          <a:pt x="42" y="8"/>
                          <a:pt x="61" y="4"/>
                        </a:cubicBezTo>
                        <a:cubicBezTo>
                          <a:pt x="78" y="0"/>
                          <a:pt x="99" y="0"/>
                          <a:pt x="116" y="6"/>
                        </a:cubicBezTo>
                        <a:cubicBezTo>
                          <a:pt x="108" y="11"/>
                          <a:pt x="98" y="11"/>
                          <a:pt x="90" y="14"/>
                        </a:cubicBezTo>
                        <a:cubicBezTo>
                          <a:pt x="81" y="18"/>
                          <a:pt x="76" y="27"/>
                          <a:pt x="68" y="27"/>
                        </a:cubicBezTo>
                        <a:cubicBezTo>
                          <a:pt x="57" y="26"/>
                          <a:pt x="45" y="22"/>
                          <a:pt x="33" y="22"/>
                        </a:cubicBezTo>
                        <a:cubicBezTo>
                          <a:pt x="25" y="22"/>
                          <a:pt x="13" y="22"/>
                          <a:pt x="7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32" name="Freeform 326"/>
                  <p:cNvSpPr>
                    <a:spLocks/>
                  </p:cNvSpPr>
                  <p:nvPr/>
                </p:nvSpPr>
                <p:spPr bwMode="auto">
                  <a:xfrm>
                    <a:off x="1510" y="2381"/>
                    <a:ext cx="34" cy="23"/>
                  </a:xfrm>
                  <a:custGeom>
                    <a:avLst/>
                    <a:gdLst>
                      <a:gd name="T0" fmla="*/ 0 w 36"/>
                      <a:gd name="T1" fmla="*/ 2 h 22"/>
                      <a:gd name="T2" fmla="*/ 25 w 36"/>
                      <a:gd name="T3" fmla="*/ 21 h 22"/>
                      <a:gd name="T4" fmla="*/ 23 w 36"/>
                      <a:gd name="T5" fmla="*/ 2 h 22"/>
                      <a:gd name="T6" fmla="*/ 5 w 36"/>
                      <a:gd name="T7" fmla="*/ 2 h 2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6" h="22">
                        <a:moveTo>
                          <a:pt x="0" y="2"/>
                        </a:moveTo>
                        <a:cubicBezTo>
                          <a:pt x="6" y="6"/>
                          <a:pt x="28" y="22"/>
                          <a:pt x="32" y="17"/>
                        </a:cubicBezTo>
                        <a:cubicBezTo>
                          <a:pt x="36" y="12"/>
                          <a:pt x="31" y="4"/>
                          <a:pt x="27" y="2"/>
                        </a:cubicBezTo>
                        <a:cubicBezTo>
                          <a:pt x="22" y="0"/>
                          <a:pt x="11" y="2"/>
                          <a:pt x="5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33" name="Freeform 327"/>
                  <p:cNvSpPr>
                    <a:spLocks/>
                  </p:cNvSpPr>
                  <p:nvPr/>
                </p:nvSpPr>
                <p:spPr bwMode="auto">
                  <a:xfrm>
                    <a:off x="1569" y="2360"/>
                    <a:ext cx="11" cy="11"/>
                  </a:xfrm>
                  <a:custGeom>
                    <a:avLst/>
                    <a:gdLst>
                      <a:gd name="T0" fmla="*/ 4 w 12"/>
                      <a:gd name="T1" fmla="*/ 8 h 11"/>
                      <a:gd name="T2" fmla="*/ 7 w 12"/>
                      <a:gd name="T3" fmla="*/ 0 h 11"/>
                      <a:gd name="T4" fmla="*/ 0 w 12"/>
                      <a:gd name="T5" fmla="*/ 10 h 1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1">
                        <a:moveTo>
                          <a:pt x="4" y="8"/>
                        </a:moveTo>
                        <a:cubicBezTo>
                          <a:pt x="4" y="4"/>
                          <a:pt x="7" y="1"/>
                          <a:pt x="11" y="0"/>
                        </a:cubicBezTo>
                        <a:cubicBezTo>
                          <a:pt x="12" y="6"/>
                          <a:pt x="7" y="11"/>
                          <a:pt x="0" y="1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34" name="Freeform 328"/>
                  <p:cNvSpPr>
                    <a:spLocks/>
                  </p:cNvSpPr>
                  <p:nvPr/>
                </p:nvSpPr>
                <p:spPr bwMode="auto">
                  <a:xfrm>
                    <a:off x="1549" y="2374"/>
                    <a:ext cx="14" cy="10"/>
                  </a:xfrm>
                  <a:custGeom>
                    <a:avLst/>
                    <a:gdLst>
                      <a:gd name="T0" fmla="*/ 0 w 15"/>
                      <a:gd name="T1" fmla="*/ 8 h 10"/>
                      <a:gd name="T2" fmla="*/ 11 w 15"/>
                      <a:gd name="T3" fmla="*/ 2 h 10"/>
                      <a:gd name="T4" fmla="*/ 4 w 15"/>
                      <a:gd name="T5" fmla="*/ 6 h 1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10">
                        <a:moveTo>
                          <a:pt x="0" y="8"/>
                        </a:moveTo>
                        <a:cubicBezTo>
                          <a:pt x="4" y="10"/>
                          <a:pt x="11" y="7"/>
                          <a:pt x="15" y="2"/>
                        </a:cubicBezTo>
                        <a:cubicBezTo>
                          <a:pt x="11" y="0"/>
                          <a:pt x="6" y="2"/>
                          <a:pt x="4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35" name="Freeform 329"/>
                  <p:cNvSpPr>
                    <a:spLocks/>
                  </p:cNvSpPr>
                  <p:nvPr/>
                </p:nvSpPr>
                <p:spPr bwMode="auto">
                  <a:xfrm>
                    <a:off x="1856" y="2101"/>
                    <a:ext cx="73" cy="146"/>
                  </a:xfrm>
                  <a:custGeom>
                    <a:avLst/>
                    <a:gdLst>
                      <a:gd name="T0" fmla="*/ 0 w 76"/>
                      <a:gd name="T1" fmla="*/ 1 h 143"/>
                      <a:gd name="T2" fmla="*/ 12 w 76"/>
                      <a:gd name="T3" fmla="*/ 3 h 143"/>
                      <a:gd name="T4" fmla="*/ 22 w 76"/>
                      <a:gd name="T5" fmla="*/ 14 h 143"/>
                      <a:gd name="T6" fmla="*/ 44 w 76"/>
                      <a:gd name="T7" fmla="*/ 57 h 143"/>
                      <a:gd name="T8" fmla="*/ 61 w 76"/>
                      <a:gd name="T9" fmla="*/ 155 h 143"/>
                      <a:gd name="T10" fmla="*/ 37 w 76"/>
                      <a:gd name="T11" fmla="*/ 103 h 143"/>
                      <a:gd name="T12" fmla="*/ 24 w 76"/>
                      <a:gd name="T13" fmla="*/ 103 h 143"/>
                      <a:gd name="T14" fmla="*/ 17 w 76"/>
                      <a:gd name="T15" fmla="*/ 91 h 143"/>
                      <a:gd name="T16" fmla="*/ 10 w 76"/>
                      <a:gd name="T17" fmla="*/ 40 h 143"/>
                      <a:gd name="T18" fmla="*/ 6 w 76"/>
                      <a:gd name="T19" fmla="*/ 18 h 143"/>
                      <a:gd name="T20" fmla="*/ 2 w 76"/>
                      <a:gd name="T21" fmla="*/ 3 h 143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76" h="143">
                        <a:moveTo>
                          <a:pt x="0" y="1"/>
                        </a:moveTo>
                        <a:cubicBezTo>
                          <a:pt x="4" y="0"/>
                          <a:pt x="12" y="1"/>
                          <a:pt x="16" y="3"/>
                        </a:cubicBezTo>
                        <a:cubicBezTo>
                          <a:pt x="21" y="5"/>
                          <a:pt x="23" y="9"/>
                          <a:pt x="26" y="14"/>
                        </a:cubicBezTo>
                        <a:cubicBezTo>
                          <a:pt x="33" y="27"/>
                          <a:pt x="44" y="39"/>
                          <a:pt x="52" y="53"/>
                        </a:cubicBezTo>
                        <a:cubicBezTo>
                          <a:pt x="67" y="80"/>
                          <a:pt x="76" y="111"/>
                          <a:pt x="73" y="143"/>
                        </a:cubicBezTo>
                        <a:cubicBezTo>
                          <a:pt x="69" y="126"/>
                          <a:pt x="63" y="103"/>
                          <a:pt x="44" y="95"/>
                        </a:cubicBezTo>
                        <a:cubicBezTo>
                          <a:pt x="38" y="93"/>
                          <a:pt x="34" y="95"/>
                          <a:pt x="28" y="95"/>
                        </a:cubicBezTo>
                        <a:cubicBezTo>
                          <a:pt x="22" y="94"/>
                          <a:pt x="22" y="89"/>
                          <a:pt x="21" y="83"/>
                        </a:cubicBezTo>
                        <a:cubicBezTo>
                          <a:pt x="18" y="67"/>
                          <a:pt x="15" y="51"/>
                          <a:pt x="10" y="36"/>
                        </a:cubicBezTo>
                        <a:cubicBezTo>
                          <a:pt x="9" y="30"/>
                          <a:pt x="7" y="24"/>
                          <a:pt x="6" y="18"/>
                        </a:cubicBezTo>
                        <a:cubicBezTo>
                          <a:pt x="5" y="14"/>
                          <a:pt x="4" y="6"/>
                          <a:pt x="2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36" name="Freeform 330"/>
                  <p:cNvSpPr>
                    <a:spLocks/>
                  </p:cNvSpPr>
                  <p:nvPr/>
                </p:nvSpPr>
                <p:spPr bwMode="auto">
                  <a:xfrm>
                    <a:off x="1872" y="2292"/>
                    <a:ext cx="106" cy="26"/>
                  </a:xfrm>
                  <a:custGeom>
                    <a:avLst/>
                    <a:gdLst>
                      <a:gd name="T0" fmla="*/ 4 w 111"/>
                      <a:gd name="T1" fmla="*/ 7 h 25"/>
                      <a:gd name="T2" fmla="*/ 6 w 111"/>
                      <a:gd name="T3" fmla="*/ 25 h 25"/>
                      <a:gd name="T4" fmla="*/ 21 w 111"/>
                      <a:gd name="T5" fmla="*/ 25 h 25"/>
                      <a:gd name="T6" fmla="*/ 51 w 111"/>
                      <a:gd name="T7" fmla="*/ 27 h 25"/>
                      <a:gd name="T8" fmla="*/ 75 w 111"/>
                      <a:gd name="T9" fmla="*/ 28 h 25"/>
                      <a:gd name="T10" fmla="*/ 71 w 111"/>
                      <a:gd name="T11" fmla="*/ 0 h 25"/>
                      <a:gd name="T12" fmla="*/ 39 w 111"/>
                      <a:gd name="T13" fmla="*/ 10 h 25"/>
                      <a:gd name="T14" fmla="*/ 19 w 111"/>
                      <a:gd name="T15" fmla="*/ 12 h 25"/>
                      <a:gd name="T16" fmla="*/ 6 w 111"/>
                      <a:gd name="T17" fmla="*/ 10 h 2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11" h="25">
                        <a:moveTo>
                          <a:pt x="4" y="7"/>
                        </a:moveTo>
                        <a:cubicBezTo>
                          <a:pt x="3" y="12"/>
                          <a:pt x="0" y="18"/>
                          <a:pt x="6" y="21"/>
                        </a:cubicBezTo>
                        <a:cubicBezTo>
                          <a:pt x="11" y="24"/>
                          <a:pt x="19" y="22"/>
                          <a:pt x="25" y="21"/>
                        </a:cubicBezTo>
                        <a:cubicBezTo>
                          <a:pt x="37" y="21"/>
                          <a:pt x="49" y="20"/>
                          <a:pt x="61" y="23"/>
                        </a:cubicBezTo>
                        <a:cubicBezTo>
                          <a:pt x="71" y="25"/>
                          <a:pt x="81" y="25"/>
                          <a:pt x="91" y="24"/>
                        </a:cubicBezTo>
                        <a:cubicBezTo>
                          <a:pt x="111" y="22"/>
                          <a:pt x="95" y="5"/>
                          <a:pt x="85" y="0"/>
                        </a:cubicBezTo>
                        <a:cubicBezTo>
                          <a:pt x="87" y="17"/>
                          <a:pt x="56" y="12"/>
                          <a:pt x="47" y="10"/>
                        </a:cubicBezTo>
                        <a:cubicBezTo>
                          <a:pt x="37" y="9"/>
                          <a:pt x="32" y="10"/>
                          <a:pt x="23" y="12"/>
                        </a:cubicBezTo>
                        <a:cubicBezTo>
                          <a:pt x="17" y="13"/>
                          <a:pt x="12" y="10"/>
                          <a:pt x="6" y="1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37" name="Freeform 331"/>
                  <p:cNvSpPr>
                    <a:spLocks/>
                  </p:cNvSpPr>
                  <p:nvPr/>
                </p:nvSpPr>
                <p:spPr bwMode="auto">
                  <a:xfrm>
                    <a:off x="2000" y="2328"/>
                    <a:ext cx="15" cy="17"/>
                  </a:xfrm>
                  <a:custGeom>
                    <a:avLst/>
                    <a:gdLst>
                      <a:gd name="T0" fmla="*/ 1 w 16"/>
                      <a:gd name="T1" fmla="*/ 3 h 17"/>
                      <a:gd name="T2" fmla="*/ 0 w 16"/>
                      <a:gd name="T3" fmla="*/ 2 h 17"/>
                      <a:gd name="T4" fmla="*/ 12 w 16"/>
                      <a:gd name="T5" fmla="*/ 14 h 17"/>
                      <a:gd name="T6" fmla="*/ 8 w 16"/>
                      <a:gd name="T7" fmla="*/ 9 h 17"/>
                      <a:gd name="T8" fmla="*/ 8 w 16"/>
                      <a:gd name="T9" fmla="*/ 3 h 17"/>
                      <a:gd name="T10" fmla="*/ 1 w 16"/>
                      <a:gd name="T11" fmla="*/ 2 h 1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6" h="17">
                        <a:moveTo>
                          <a:pt x="1" y="3"/>
                        </a:move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2" y="6"/>
                          <a:pt x="10" y="17"/>
                          <a:pt x="16" y="14"/>
                        </a:cubicBezTo>
                        <a:cubicBezTo>
                          <a:pt x="15" y="12"/>
                          <a:pt x="13" y="11"/>
                          <a:pt x="12" y="9"/>
                        </a:cubicBezTo>
                        <a:cubicBezTo>
                          <a:pt x="10" y="7"/>
                          <a:pt x="9" y="4"/>
                          <a:pt x="8" y="3"/>
                        </a:cubicBezTo>
                        <a:cubicBezTo>
                          <a:pt x="6" y="0"/>
                          <a:pt x="3" y="0"/>
                          <a:pt x="1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38" name="Freeform 332"/>
                  <p:cNvSpPr>
                    <a:spLocks/>
                  </p:cNvSpPr>
                  <p:nvPr/>
                </p:nvSpPr>
                <p:spPr bwMode="auto">
                  <a:xfrm>
                    <a:off x="2017" y="2328"/>
                    <a:ext cx="28" cy="28"/>
                  </a:xfrm>
                  <a:custGeom>
                    <a:avLst/>
                    <a:gdLst>
                      <a:gd name="T0" fmla="*/ 4 w 29"/>
                      <a:gd name="T1" fmla="*/ 0 h 27"/>
                      <a:gd name="T2" fmla="*/ 23 w 29"/>
                      <a:gd name="T3" fmla="*/ 18 h 27"/>
                      <a:gd name="T4" fmla="*/ 17 w 29"/>
                      <a:gd name="T5" fmla="*/ 10 h 27"/>
                      <a:gd name="T6" fmla="*/ 9 w 29"/>
                      <a:gd name="T7" fmla="*/ 4 h 27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9" h="27">
                        <a:moveTo>
                          <a:pt x="4" y="0"/>
                        </a:moveTo>
                        <a:cubicBezTo>
                          <a:pt x="0" y="3"/>
                          <a:pt x="22" y="27"/>
                          <a:pt x="27" y="14"/>
                        </a:cubicBezTo>
                        <a:cubicBezTo>
                          <a:pt x="29" y="10"/>
                          <a:pt x="25" y="12"/>
                          <a:pt x="21" y="10"/>
                        </a:cubicBezTo>
                        <a:cubicBezTo>
                          <a:pt x="17" y="9"/>
                          <a:pt x="12" y="6"/>
                          <a:pt x="9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39" name="Freeform 333"/>
                  <p:cNvSpPr>
                    <a:spLocks/>
                  </p:cNvSpPr>
                  <p:nvPr/>
                </p:nvSpPr>
                <p:spPr bwMode="auto">
                  <a:xfrm>
                    <a:off x="2051" y="2326"/>
                    <a:ext cx="32" cy="20"/>
                  </a:xfrm>
                  <a:custGeom>
                    <a:avLst/>
                    <a:gdLst>
                      <a:gd name="T0" fmla="*/ 1 w 34"/>
                      <a:gd name="T1" fmla="*/ 1 h 20"/>
                      <a:gd name="T2" fmla="*/ 4 w 34"/>
                      <a:gd name="T3" fmla="*/ 11 h 20"/>
                      <a:gd name="T4" fmla="*/ 16 w 34"/>
                      <a:gd name="T5" fmla="*/ 20 h 20"/>
                      <a:gd name="T6" fmla="*/ 25 w 34"/>
                      <a:gd name="T7" fmla="*/ 13 h 20"/>
                      <a:gd name="T8" fmla="*/ 15 w 34"/>
                      <a:gd name="T9" fmla="*/ 11 h 20"/>
                      <a:gd name="T10" fmla="*/ 3 w 34"/>
                      <a:gd name="T11" fmla="*/ 6 h 2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34" h="20">
                        <a:moveTo>
                          <a:pt x="1" y="1"/>
                        </a:moveTo>
                        <a:cubicBezTo>
                          <a:pt x="0" y="0"/>
                          <a:pt x="3" y="9"/>
                          <a:pt x="4" y="11"/>
                        </a:cubicBezTo>
                        <a:cubicBezTo>
                          <a:pt x="8" y="17"/>
                          <a:pt x="13" y="20"/>
                          <a:pt x="20" y="20"/>
                        </a:cubicBezTo>
                        <a:cubicBezTo>
                          <a:pt x="23" y="20"/>
                          <a:pt x="34" y="18"/>
                          <a:pt x="33" y="13"/>
                        </a:cubicBezTo>
                        <a:cubicBezTo>
                          <a:pt x="29" y="11"/>
                          <a:pt x="24" y="12"/>
                          <a:pt x="19" y="11"/>
                        </a:cubicBezTo>
                        <a:cubicBezTo>
                          <a:pt x="13" y="11"/>
                          <a:pt x="9" y="8"/>
                          <a:pt x="3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40" name="Freeform 334"/>
                  <p:cNvSpPr>
                    <a:spLocks/>
                  </p:cNvSpPr>
                  <p:nvPr/>
                </p:nvSpPr>
                <p:spPr bwMode="auto">
                  <a:xfrm>
                    <a:off x="2087" y="2319"/>
                    <a:ext cx="25" cy="24"/>
                  </a:xfrm>
                  <a:custGeom>
                    <a:avLst/>
                    <a:gdLst>
                      <a:gd name="T0" fmla="*/ 0 w 26"/>
                      <a:gd name="T1" fmla="*/ 0 h 24"/>
                      <a:gd name="T2" fmla="*/ 10 w 26"/>
                      <a:gd name="T3" fmla="*/ 21 h 24"/>
                      <a:gd name="T4" fmla="*/ 20 w 26"/>
                      <a:gd name="T5" fmla="*/ 14 h 24"/>
                      <a:gd name="T6" fmla="*/ 3 w 26"/>
                      <a:gd name="T7" fmla="*/ 6 h 24"/>
                      <a:gd name="T8" fmla="*/ 5 w 26"/>
                      <a:gd name="T9" fmla="*/ 6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6" h="24">
                        <a:moveTo>
                          <a:pt x="0" y="0"/>
                        </a:moveTo>
                        <a:cubicBezTo>
                          <a:pt x="0" y="6"/>
                          <a:pt x="4" y="18"/>
                          <a:pt x="10" y="21"/>
                        </a:cubicBezTo>
                        <a:cubicBezTo>
                          <a:pt x="15" y="24"/>
                          <a:pt x="24" y="21"/>
                          <a:pt x="24" y="14"/>
                        </a:cubicBezTo>
                        <a:cubicBezTo>
                          <a:pt x="26" y="0"/>
                          <a:pt x="7" y="12"/>
                          <a:pt x="3" y="6"/>
                        </a:cubicBezTo>
                        <a:cubicBezTo>
                          <a:pt x="4" y="4"/>
                          <a:pt x="4" y="6"/>
                          <a:pt x="5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41" name="Freeform 335"/>
                  <p:cNvSpPr>
                    <a:spLocks/>
                  </p:cNvSpPr>
                  <p:nvPr/>
                </p:nvSpPr>
                <p:spPr bwMode="auto">
                  <a:xfrm>
                    <a:off x="1915" y="2151"/>
                    <a:ext cx="74" cy="113"/>
                  </a:xfrm>
                  <a:custGeom>
                    <a:avLst/>
                    <a:gdLst>
                      <a:gd name="T0" fmla="*/ 0 w 78"/>
                      <a:gd name="T1" fmla="*/ 0 h 110"/>
                      <a:gd name="T2" fmla="*/ 14 w 78"/>
                      <a:gd name="T3" fmla="*/ 36 h 110"/>
                      <a:gd name="T4" fmla="*/ 33 w 78"/>
                      <a:gd name="T5" fmla="*/ 59 h 110"/>
                      <a:gd name="T6" fmla="*/ 50 w 78"/>
                      <a:gd name="T7" fmla="*/ 86 h 110"/>
                      <a:gd name="T8" fmla="*/ 63 w 78"/>
                      <a:gd name="T9" fmla="*/ 122 h 110"/>
                      <a:gd name="T10" fmla="*/ 55 w 78"/>
                      <a:gd name="T11" fmla="*/ 91 h 110"/>
                      <a:gd name="T12" fmla="*/ 36 w 78"/>
                      <a:gd name="T13" fmla="*/ 51 h 110"/>
                      <a:gd name="T14" fmla="*/ 3 w 78"/>
                      <a:gd name="T15" fmla="*/ 6 h 11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78" h="110">
                        <a:moveTo>
                          <a:pt x="0" y="0"/>
                        </a:moveTo>
                        <a:cubicBezTo>
                          <a:pt x="5" y="10"/>
                          <a:pt x="10" y="23"/>
                          <a:pt x="18" y="32"/>
                        </a:cubicBezTo>
                        <a:cubicBezTo>
                          <a:pt x="25" y="40"/>
                          <a:pt x="34" y="46"/>
                          <a:pt x="41" y="53"/>
                        </a:cubicBezTo>
                        <a:cubicBezTo>
                          <a:pt x="49" y="61"/>
                          <a:pt x="57" y="68"/>
                          <a:pt x="62" y="78"/>
                        </a:cubicBezTo>
                        <a:cubicBezTo>
                          <a:pt x="67" y="89"/>
                          <a:pt x="72" y="99"/>
                          <a:pt x="78" y="110"/>
                        </a:cubicBezTo>
                        <a:cubicBezTo>
                          <a:pt x="74" y="101"/>
                          <a:pt x="71" y="92"/>
                          <a:pt x="67" y="83"/>
                        </a:cubicBezTo>
                        <a:cubicBezTo>
                          <a:pt x="61" y="70"/>
                          <a:pt x="53" y="58"/>
                          <a:pt x="44" y="47"/>
                        </a:cubicBezTo>
                        <a:cubicBezTo>
                          <a:pt x="32" y="32"/>
                          <a:pt x="12" y="22"/>
                          <a:pt x="3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42" name="Freeform 336"/>
                  <p:cNvSpPr>
                    <a:spLocks/>
                  </p:cNvSpPr>
                  <p:nvPr/>
                </p:nvSpPr>
                <p:spPr bwMode="auto">
                  <a:xfrm>
                    <a:off x="2200" y="1838"/>
                    <a:ext cx="186" cy="89"/>
                  </a:xfrm>
                  <a:custGeom>
                    <a:avLst/>
                    <a:gdLst>
                      <a:gd name="T0" fmla="*/ 0 w 194"/>
                      <a:gd name="T1" fmla="*/ 76 h 88"/>
                      <a:gd name="T2" fmla="*/ 12 w 194"/>
                      <a:gd name="T3" fmla="*/ 67 h 88"/>
                      <a:gd name="T4" fmla="*/ 27 w 194"/>
                      <a:gd name="T5" fmla="*/ 66 h 88"/>
                      <a:gd name="T6" fmla="*/ 75 w 194"/>
                      <a:gd name="T7" fmla="*/ 65 h 88"/>
                      <a:gd name="T8" fmla="*/ 124 w 194"/>
                      <a:gd name="T9" fmla="*/ 28 h 88"/>
                      <a:gd name="T10" fmla="*/ 164 w 194"/>
                      <a:gd name="T11" fmla="*/ 0 h 88"/>
                      <a:gd name="T12" fmla="*/ 107 w 194"/>
                      <a:gd name="T13" fmla="*/ 58 h 88"/>
                      <a:gd name="T14" fmla="*/ 70 w 194"/>
                      <a:gd name="T15" fmla="*/ 82 h 88"/>
                      <a:gd name="T16" fmla="*/ 34 w 194"/>
                      <a:gd name="T17" fmla="*/ 90 h 88"/>
                      <a:gd name="T18" fmla="*/ 1 w 194"/>
                      <a:gd name="T19" fmla="*/ 79 h 8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94" h="88">
                        <a:moveTo>
                          <a:pt x="0" y="72"/>
                        </a:moveTo>
                        <a:cubicBezTo>
                          <a:pt x="6" y="74"/>
                          <a:pt x="10" y="66"/>
                          <a:pt x="15" y="63"/>
                        </a:cubicBezTo>
                        <a:cubicBezTo>
                          <a:pt x="22" y="59"/>
                          <a:pt x="23" y="61"/>
                          <a:pt x="31" y="62"/>
                        </a:cubicBezTo>
                        <a:cubicBezTo>
                          <a:pt x="49" y="64"/>
                          <a:pt x="70" y="64"/>
                          <a:pt x="88" y="61"/>
                        </a:cubicBezTo>
                        <a:cubicBezTo>
                          <a:pt x="110" y="56"/>
                          <a:pt x="128" y="40"/>
                          <a:pt x="147" y="28"/>
                        </a:cubicBezTo>
                        <a:cubicBezTo>
                          <a:pt x="160" y="18"/>
                          <a:pt x="178" y="5"/>
                          <a:pt x="194" y="0"/>
                        </a:cubicBezTo>
                        <a:cubicBezTo>
                          <a:pt x="179" y="23"/>
                          <a:pt x="148" y="38"/>
                          <a:pt x="127" y="54"/>
                        </a:cubicBezTo>
                        <a:cubicBezTo>
                          <a:pt x="113" y="65"/>
                          <a:pt x="99" y="73"/>
                          <a:pt x="82" y="78"/>
                        </a:cubicBezTo>
                        <a:cubicBezTo>
                          <a:pt x="69" y="82"/>
                          <a:pt x="55" y="88"/>
                          <a:pt x="41" y="86"/>
                        </a:cubicBezTo>
                        <a:cubicBezTo>
                          <a:pt x="27" y="84"/>
                          <a:pt x="17" y="75"/>
                          <a:pt x="1" y="7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43" name="Freeform 337"/>
                  <p:cNvSpPr>
                    <a:spLocks/>
                  </p:cNvSpPr>
                  <p:nvPr/>
                </p:nvSpPr>
                <p:spPr bwMode="auto">
                  <a:xfrm>
                    <a:off x="2121" y="1866"/>
                    <a:ext cx="82" cy="43"/>
                  </a:xfrm>
                  <a:custGeom>
                    <a:avLst/>
                    <a:gdLst>
                      <a:gd name="T0" fmla="*/ 53 w 86"/>
                      <a:gd name="T1" fmla="*/ 46 h 42"/>
                      <a:gd name="T2" fmla="*/ 65 w 86"/>
                      <a:gd name="T3" fmla="*/ 34 h 42"/>
                      <a:gd name="T4" fmla="*/ 71 w 86"/>
                      <a:gd name="T5" fmla="*/ 28 h 42"/>
                      <a:gd name="T6" fmla="*/ 57 w 86"/>
                      <a:gd name="T7" fmla="*/ 30 h 42"/>
                      <a:gd name="T8" fmla="*/ 47 w 86"/>
                      <a:gd name="T9" fmla="*/ 30 h 42"/>
                      <a:gd name="T10" fmla="*/ 34 w 86"/>
                      <a:gd name="T11" fmla="*/ 26 h 42"/>
                      <a:gd name="T12" fmla="*/ 17 w 86"/>
                      <a:gd name="T13" fmla="*/ 4 h 42"/>
                      <a:gd name="T14" fmla="*/ 0 w 86"/>
                      <a:gd name="T15" fmla="*/ 2 h 42"/>
                      <a:gd name="T16" fmla="*/ 18 w 86"/>
                      <a:gd name="T17" fmla="*/ 14 h 42"/>
                      <a:gd name="T18" fmla="*/ 28 w 86"/>
                      <a:gd name="T19" fmla="*/ 33 h 42"/>
                      <a:gd name="T20" fmla="*/ 51 w 86"/>
                      <a:gd name="T21" fmla="*/ 46 h 4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86" h="42">
                        <a:moveTo>
                          <a:pt x="65" y="42"/>
                        </a:moveTo>
                        <a:cubicBezTo>
                          <a:pt x="71" y="40"/>
                          <a:pt x="74" y="34"/>
                          <a:pt x="78" y="30"/>
                        </a:cubicBezTo>
                        <a:cubicBezTo>
                          <a:pt x="81" y="28"/>
                          <a:pt x="84" y="27"/>
                          <a:pt x="86" y="24"/>
                        </a:cubicBezTo>
                        <a:cubicBezTo>
                          <a:pt x="81" y="26"/>
                          <a:pt x="74" y="26"/>
                          <a:pt x="69" y="26"/>
                        </a:cubicBezTo>
                        <a:cubicBezTo>
                          <a:pt x="64" y="26"/>
                          <a:pt x="60" y="27"/>
                          <a:pt x="56" y="26"/>
                        </a:cubicBezTo>
                        <a:cubicBezTo>
                          <a:pt x="51" y="26"/>
                          <a:pt x="46" y="24"/>
                          <a:pt x="42" y="22"/>
                        </a:cubicBezTo>
                        <a:cubicBezTo>
                          <a:pt x="34" y="18"/>
                          <a:pt x="29" y="8"/>
                          <a:pt x="21" y="4"/>
                        </a:cubicBezTo>
                        <a:cubicBezTo>
                          <a:pt x="14" y="1"/>
                          <a:pt x="7" y="0"/>
                          <a:pt x="0" y="2"/>
                        </a:cubicBezTo>
                        <a:cubicBezTo>
                          <a:pt x="8" y="2"/>
                          <a:pt x="16" y="9"/>
                          <a:pt x="22" y="14"/>
                        </a:cubicBezTo>
                        <a:cubicBezTo>
                          <a:pt x="26" y="19"/>
                          <a:pt x="28" y="25"/>
                          <a:pt x="33" y="29"/>
                        </a:cubicBezTo>
                        <a:cubicBezTo>
                          <a:pt x="42" y="36"/>
                          <a:pt x="53" y="37"/>
                          <a:pt x="63" y="4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44" name="Freeform 338"/>
                  <p:cNvSpPr>
                    <a:spLocks/>
                  </p:cNvSpPr>
                  <p:nvPr/>
                </p:nvSpPr>
                <p:spPr bwMode="auto">
                  <a:xfrm>
                    <a:off x="2129" y="1685"/>
                    <a:ext cx="143" cy="83"/>
                  </a:xfrm>
                  <a:custGeom>
                    <a:avLst/>
                    <a:gdLst>
                      <a:gd name="T0" fmla="*/ 126 w 149"/>
                      <a:gd name="T1" fmla="*/ 19 h 81"/>
                      <a:gd name="T2" fmla="*/ 90 w 149"/>
                      <a:gd name="T3" fmla="*/ 14 h 81"/>
                      <a:gd name="T4" fmla="*/ 50 w 149"/>
                      <a:gd name="T5" fmla="*/ 31 h 81"/>
                      <a:gd name="T6" fmla="*/ 0 w 149"/>
                      <a:gd name="T7" fmla="*/ 89 h 81"/>
                      <a:gd name="T8" fmla="*/ 122 w 149"/>
                      <a:gd name="T9" fmla="*/ 25 h 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49" h="81">
                        <a:moveTo>
                          <a:pt x="149" y="19"/>
                        </a:moveTo>
                        <a:cubicBezTo>
                          <a:pt x="135" y="18"/>
                          <a:pt x="121" y="14"/>
                          <a:pt x="106" y="14"/>
                        </a:cubicBezTo>
                        <a:cubicBezTo>
                          <a:pt x="88" y="15"/>
                          <a:pt x="75" y="20"/>
                          <a:pt x="58" y="27"/>
                        </a:cubicBezTo>
                        <a:cubicBezTo>
                          <a:pt x="32" y="38"/>
                          <a:pt x="11" y="54"/>
                          <a:pt x="0" y="81"/>
                        </a:cubicBezTo>
                        <a:cubicBezTo>
                          <a:pt x="8" y="19"/>
                          <a:pt x="95" y="0"/>
                          <a:pt x="144" y="2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45" name="Freeform 339"/>
                  <p:cNvSpPr>
                    <a:spLocks/>
                  </p:cNvSpPr>
                  <p:nvPr/>
                </p:nvSpPr>
                <p:spPr bwMode="auto">
                  <a:xfrm>
                    <a:off x="2328" y="1753"/>
                    <a:ext cx="22" cy="82"/>
                  </a:xfrm>
                  <a:custGeom>
                    <a:avLst/>
                    <a:gdLst>
                      <a:gd name="T0" fmla="*/ 0 w 23"/>
                      <a:gd name="T1" fmla="*/ 0 h 81"/>
                      <a:gd name="T2" fmla="*/ 8 w 23"/>
                      <a:gd name="T3" fmla="*/ 85 h 81"/>
                      <a:gd name="T4" fmla="*/ 15 w 23"/>
                      <a:gd name="T5" fmla="*/ 34 h 81"/>
                      <a:gd name="T6" fmla="*/ 4 w 23"/>
                      <a:gd name="T7" fmla="*/ 2 h 8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3" h="81">
                        <a:moveTo>
                          <a:pt x="0" y="0"/>
                        </a:moveTo>
                        <a:cubicBezTo>
                          <a:pt x="15" y="23"/>
                          <a:pt x="21" y="57"/>
                          <a:pt x="8" y="81"/>
                        </a:cubicBezTo>
                        <a:cubicBezTo>
                          <a:pt x="23" y="76"/>
                          <a:pt x="21" y="47"/>
                          <a:pt x="19" y="34"/>
                        </a:cubicBezTo>
                        <a:cubicBezTo>
                          <a:pt x="18" y="25"/>
                          <a:pt x="3" y="5"/>
                          <a:pt x="4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46" name="Freeform 340"/>
                  <p:cNvSpPr>
                    <a:spLocks/>
                  </p:cNvSpPr>
                  <p:nvPr/>
                </p:nvSpPr>
                <p:spPr bwMode="auto">
                  <a:xfrm>
                    <a:off x="1092" y="1639"/>
                    <a:ext cx="947" cy="479"/>
                  </a:xfrm>
                  <a:custGeom>
                    <a:avLst/>
                    <a:gdLst>
                      <a:gd name="T0" fmla="*/ 812 w 989"/>
                      <a:gd name="T1" fmla="*/ 45 h 469"/>
                      <a:gd name="T2" fmla="*/ 687 w 989"/>
                      <a:gd name="T3" fmla="*/ 114 h 469"/>
                      <a:gd name="T4" fmla="*/ 442 w 989"/>
                      <a:gd name="T5" fmla="*/ 230 h 469"/>
                      <a:gd name="T6" fmla="*/ 312 w 989"/>
                      <a:gd name="T7" fmla="*/ 329 h 469"/>
                      <a:gd name="T8" fmla="*/ 184 w 989"/>
                      <a:gd name="T9" fmla="*/ 366 h 469"/>
                      <a:gd name="T10" fmla="*/ 13 w 989"/>
                      <a:gd name="T11" fmla="*/ 430 h 469"/>
                      <a:gd name="T12" fmla="*/ 65 w 989"/>
                      <a:gd name="T13" fmla="*/ 483 h 469"/>
                      <a:gd name="T14" fmla="*/ 157 w 989"/>
                      <a:gd name="T15" fmla="*/ 497 h 469"/>
                      <a:gd name="T16" fmla="*/ 250 w 989"/>
                      <a:gd name="T17" fmla="*/ 483 h 469"/>
                      <a:gd name="T18" fmla="*/ 357 w 989"/>
                      <a:gd name="T19" fmla="*/ 373 h 469"/>
                      <a:gd name="T20" fmla="*/ 458 w 989"/>
                      <a:gd name="T21" fmla="*/ 309 h 469"/>
                      <a:gd name="T22" fmla="*/ 571 w 989"/>
                      <a:gd name="T23" fmla="*/ 271 h 469"/>
                      <a:gd name="T24" fmla="*/ 738 w 989"/>
                      <a:gd name="T25" fmla="*/ 208 h 469"/>
                      <a:gd name="T26" fmla="*/ 790 w 989"/>
                      <a:gd name="T27" fmla="*/ 150 h 469"/>
                      <a:gd name="T28" fmla="*/ 818 w 989"/>
                      <a:gd name="T29" fmla="*/ 107 h 469"/>
                      <a:gd name="T30" fmla="*/ 805 w 989"/>
                      <a:gd name="T31" fmla="*/ 45 h 469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989" h="469">
                        <a:moveTo>
                          <a:pt x="966" y="41"/>
                        </a:moveTo>
                        <a:cubicBezTo>
                          <a:pt x="908" y="0"/>
                          <a:pt x="850" y="65"/>
                          <a:pt x="817" y="106"/>
                        </a:cubicBezTo>
                        <a:cubicBezTo>
                          <a:pt x="752" y="186"/>
                          <a:pt x="614" y="180"/>
                          <a:pt x="526" y="211"/>
                        </a:cubicBezTo>
                        <a:cubicBezTo>
                          <a:pt x="467" y="232"/>
                          <a:pt x="421" y="266"/>
                          <a:pt x="371" y="302"/>
                        </a:cubicBezTo>
                        <a:cubicBezTo>
                          <a:pt x="327" y="333"/>
                          <a:pt x="271" y="332"/>
                          <a:pt x="219" y="337"/>
                        </a:cubicBezTo>
                        <a:cubicBezTo>
                          <a:pt x="160" y="343"/>
                          <a:pt x="49" y="321"/>
                          <a:pt x="17" y="395"/>
                        </a:cubicBezTo>
                        <a:cubicBezTo>
                          <a:pt x="0" y="434"/>
                          <a:pt x="48" y="442"/>
                          <a:pt x="77" y="444"/>
                        </a:cubicBezTo>
                        <a:cubicBezTo>
                          <a:pt x="117" y="447"/>
                          <a:pt x="149" y="446"/>
                          <a:pt x="187" y="457"/>
                        </a:cubicBezTo>
                        <a:cubicBezTo>
                          <a:pt x="229" y="469"/>
                          <a:pt x="260" y="468"/>
                          <a:pt x="298" y="444"/>
                        </a:cubicBezTo>
                        <a:cubicBezTo>
                          <a:pt x="344" y="415"/>
                          <a:pt x="380" y="374"/>
                          <a:pt x="425" y="343"/>
                        </a:cubicBezTo>
                        <a:cubicBezTo>
                          <a:pt x="464" y="316"/>
                          <a:pt x="499" y="299"/>
                          <a:pt x="544" y="285"/>
                        </a:cubicBezTo>
                        <a:cubicBezTo>
                          <a:pt x="589" y="271"/>
                          <a:pt x="635" y="268"/>
                          <a:pt x="679" y="249"/>
                        </a:cubicBezTo>
                        <a:cubicBezTo>
                          <a:pt x="742" y="222"/>
                          <a:pt x="818" y="224"/>
                          <a:pt x="878" y="192"/>
                        </a:cubicBezTo>
                        <a:cubicBezTo>
                          <a:pt x="905" y="178"/>
                          <a:pt x="925" y="164"/>
                          <a:pt x="940" y="138"/>
                        </a:cubicBezTo>
                        <a:cubicBezTo>
                          <a:pt x="950" y="121"/>
                          <a:pt x="961" y="114"/>
                          <a:pt x="973" y="99"/>
                        </a:cubicBezTo>
                        <a:cubicBezTo>
                          <a:pt x="989" y="79"/>
                          <a:pt x="982" y="49"/>
                          <a:pt x="958" y="4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47" name="Freeform 341"/>
                  <p:cNvSpPr>
                    <a:spLocks/>
                  </p:cNvSpPr>
                  <p:nvPr/>
                </p:nvSpPr>
                <p:spPr bwMode="auto">
                  <a:xfrm>
                    <a:off x="446" y="2314"/>
                    <a:ext cx="407" cy="253"/>
                  </a:xfrm>
                  <a:custGeom>
                    <a:avLst/>
                    <a:gdLst>
                      <a:gd name="T0" fmla="*/ 357 w 425"/>
                      <a:gd name="T1" fmla="*/ 14 h 248"/>
                      <a:gd name="T2" fmla="*/ 142 w 425"/>
                      <a:gd name="T3" fmla="*/ 36 h 248"/>
                      <a:gd name="T4" fmla="*/ 31 w 425"/>
                      <a:gd name="T5" fmla="*/ 157 h 248"/>
                      <a:gd name="T6" fmla="*/ 139 w 425"/>
                      <a:gd name="T7" fmla="*/ 258 h 248"/>
                      <a:gd name="T8" fmla="*/ 17 w 425"/>
                      <a:gd name="T9" fmla="*/ 136 h 248"/>
                      <a:gd name="T10" fmla="*/ 175 w 425"/>
                      <a:gd name="T11" fmla="*/ 21 h 248"/>
                      <a:gd name="T12" fmla="*/ 357 w 425"/>
                      <a:gd name="T13" fmla="*/ 14 h 24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25" h="248">
                        <a:moveTo>
                          <a:pt x="425" y="14"/>
                        </a:moveTo>
                        <a:cubicBezTo>
                          <a:pt x="425" y="14"/>
                          <a:pt x="304" y="29"/>
                          <a:pt x="169" y="32"/>
                        </a:cubicBezTo>
                        <a:cubicBezTo>
                          <a:pt x="33" y="34"/>
                          <a:pt x="16" y="102"/>
                          <a:pt x="36" y="145"/>
                        </a:cubicBezTo>
                        <a:cubicBezTo>
                          <a:pt x="55" y="188"/>
                          <a:pt x="75" y="222"/>
                          <a:pt x="165" y="238"/>
                        </a:cubicBezTo>
                        <a:cubicBezTo>
                          <a:pt x="165" y="238"/>
                          <a:pt x="42" y="248"/>
                          <a:pt x="21" y="124"/>
                        </a:cubicBezTo>
                        <a:cubicBezTo>
                          <a:pt x="0" y="0"/>
                          <a:pt x="188" y="19"/>
                          <a:pt x="208" y="21"/>
                        </a:cubicBezTo>
                        <a:cubicBezTo>
                          <a:pt x="228" y="24"/>
                          <a:pt x="425" y="14"/>
                          <a:pt x="425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48" name="Freeform 342"/>
                  <p:cNvSpPr>
                    <a:spLocks/>
                  </p:cNvSpPr>
                  <p:nvPr/>
                </p:nvSpPr>
                <p:spPr bwMode="auto">
                  <a:xfrm>
                    <a:off x="668" y="2622"/>
                    <a:ext cx="77" cy="293"/>
                  </a:xfrm>
                  <a:custGeom>
                    <a:avLst/>
                    <a:gdLst>
                      <a:gd name="T0" fmla="*/ 0 w 81"/>
                      <a:gd name="T1" fmla="*/ 0 h 287"/>
                      <a:gd name="T2" fmla="*/ 21 w 81"/>
                      <a:gd name="T3" fmla="*/ 92 h 287"/>
                      <a:gd name="T4" fmla="*/ 66 w 81"/>
                      <a:gd name="T5" fmla="*/ 311 h 287"/>
                      <a:gd name="T6" fmla="*/ 29 w 81"/>
                      <a:gd name="T7" fmla="*/ 144 h 287"/>
                      <a:gd name="T8" fmla="*/ 0 w 81"/>
                      <a:gd name="T9" fmla="*/ 0 h 28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1" h="287">
                        <a:moveTo>
                          <a:pt x="0" y="0"/>
                        </a:moveTo>
                        <a:cubicBezTo>
                          <a:pt x="0" y="0"/>
                          <a:pt x="21" y="31"/>
                          <a:pt x="25" y="84"/>
                        </a:cubicBezTo>
                        <a:cubicBezTo>
                          <a:pt x="30" y="136"/>
                          <a:pt x="44" y="231"/>
                          <a:pt x="81" y="287"/>
                        </a:cubicBezTo>
                        <a:cubicBezTo>
                          <a:pt x="81" y="287"/>
                          <a:pt x="40" y="181"/>
                          <a:pt x="36" y="132"/>
                        </a:cubicBezTo>
                        <a:cubicBezTo>
                          <a:pt x="31" y="82"/>
                          <a:pt x="24" y="33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49" name="Freeform 343"/>
                  <p:cNvSpPr>
                    <a:spLocks/>
                  </p:cNvSpPr>
                  <p:nvPr/>
                </p:nvSpPr>
                <p:spPr bwMode="auto">
                  <a:xfrm>
                    <a:off x="1794" y="1642"/>
                    <a:ext cx="67" cy="58"/>
                  </a:xfrm>
                  <a:custGeom>
                    <a:avLst/>
                    <a:gdLst>
                      <a:gd name="T0" fmla="*/ 41 w 70"/>
                      <a:gd name="T1" fmla="*/ 1 h 56"/>
                      <a:gd name="T2" fmla="*/ 0 w 70"/>
                      <a:gd name="T3" fmla="*/ 48 h 56"/>
                      <a:gd name="T4" fmla="*/ 39 w 70"/>
                      <a:gd name="T5" fmla="*/ 24 h 56"/>
                      <a:gd name="T6" fmla="*/ 14 w 70"/>
                      <a:gd name="T7" fmla="*/ 58 h 56"/>
                      <a:gd name="T8" fmla="*/ 48 w 70"/>
                      <a:gd name="T9" fmla="*/ 40 h 56"/>
                      <a:gd name="T10" fmla="*/ 34 w 70"/>
                      <a:gd name="T11" fmla="*/ 60 h 56"/>
                      <a:gd name="T12" fmla="*/ 58 w 70"/>
                      <a:gd name="T13" fmla="*/ 55 h 5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70" h="56">
                        <a:moveTo>
                          <a:pt x="49" y="1"/>
                        </a:moveTo>
                        <a:cubicBezTo>
                          <a:pt x="49" y="0"/>
                          <a:pt x="7" y="33"/>
                          <a:pt x="0" y="41"/>
                        </a:cubicBezTo>
                        <a:cubicBezTo>
                          <a:pt x="16" y="41"/>
                          <a:pt x="32" y="26"/>
                          <a:pt x="47" y="20"/>
                        </a:cubicBezTo>
                        <a:cubicBezTo>
                          <a:pt x="41" y="32"/>
                          <a:pt x="25" y="38"/>
                          <a:pt x="18" y="50"/>
                        </a:cubicBezTo>
                        <a:cubicBezTo>
                          <a:pt x="32" y="50"/>
                          <a:pt x="42" y="38"/>
                          <a:pt x="56" y="36"/>
                        </a:cubicBezTo>
                        <a:cubicBezTo>
                          <a:pt x="51" y="41"/>
                          <a:pt x="46" y="46"/>
                          <a:pt x="42" y="52"/>
                        </a:cubicBezTo>
                        <a:cubicBezTo>
                          <a:pt x="52" y="56"/>
                          <a:pt x="61" y="50"/>
                          <a:pt x="70" y="47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50" name="Freeform 344"/>
                  <p:cNvSpPr>
                    <a:spLocks/>
                  </p:cNvSpPr>
                  <p:nvPr/>
                </p:nvSpPr>
                <p:spPr bwMode="auto">
                  <a:xfrm>
                    <a:off x="1919" y="1677"/>
                    <a:ext cx="96" cy="42"/>
                  </a:xfrm>
                  <a:custGeom>
                    <a:avLst/>
                    <a:gdLst>
                      <a:gd name="T0" fmla="*/ 36 w 101"/>
                      <a:gd name="T1" fmla="*/ 0 h 41"/>
                      <a:gd name="T2" fmla="*/ 0 w 101"/>
                      <a:gd name="T3" fmla="*/ 45 h 41"/>
                      <a:gd name="T4" fmla="*/ 49 w 101"/>
                      <a:gd name="T5" fmla="*/ 5 h 41"/>
                      <a:gd name="T6" fmla="*/ 34 w 101"/>
                      <a:gd name="T7" fmla="*/ 28 h 41"/>
                      <a:gd name="T8" fmla="*/ 54 w 101"/>
                      <a:gd name="T9" fmla="*/ 10 h 41"/>
                      <a:gd name="T10" fmla="*/ 51 w 101"/>
                      <a:gd name="T11" fmla="*/ 18 h 41"/>
                      <a:gd name="T12" fmla="*/ 64 w 101"/>
                      <a:gd name="T13" fmla="*/ 16 h 41"/>
                      <a:gd name="T14" fmla="*/ 63 w 101"/>
                      <a:gd name="T15" fmla="*/ 27 h 41"/>
                      <a:gd name="T16" fmla="*/ 82 w 101"/>
                      <a:gd name="T17" fmla="*/ 25 h 4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01" h="41">
                        <a:moveTo>
                          <a:pt x="44" y="0"/>
                        </a:moveTo>
                        <a:cubicBezTo>
                          <a:pt x="28" y="10"/>
                          <a:pt x="13" y="27"/>
                          <a:pt x="0" y="41"/>
                        </a:cubicBezTo>
                        <a:cubicBezTo>
                          <a:pt x="21" y="31"/>
                          <a:pt x="41" y="16"/>
                          <a:pt x="61" y="5"/>
                        </a:cubicBezTo>
                        <a:cubicBezTo>
                          <a:pt x="54" y="11"/>
                          <a:pt x="48" y="18"/>
                          <a:pt x="42" y="24"/>
                        </a:cubicBezTo>
                        <a:cubicBezTo>
                          <a:pt x="51" y="20"/>
                          <a:pt x="58" y="14"/>
                          <a:pt x="66" y="10"/>
                        </a:cubicBezTo>
                        <a:cubicBezTo>
                          <a:pt x="65" y="12"/>
                          <a:pt x="64" y="16"/>
                          <a:pt x="63" y="18"/>
                        </a:cubicBezTo>
                        <a:cubicBezTo>
                          <a:pt x="68" y="17"/>
                          <a:pt x="74" y="18"/>
                          <a:pt x="78" y="16"/>
                        </a:cubicBezTo>
                        <a:cubicBezTo>
                          <a:pt x="78" y="18"/>
                          <a:pt x="78" y="21"/>
                          <a:pt x="77" y="23"/>
                        </a:cubicBezTo>
                        <a:cubicBezTo>
                          <a:pt x="88" y="20"/>
                          <a:pt x="92" y="27"/>
                          <a:pt x="101" y="21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51" name="Freeform 345"/>
                  <p:cNvSpPr>
                    <a:spLocks/>
                  </p:cNvSpPr>
                  <p:nvPr/>
                </p:nvSpPr>
                <p:spPr bwMode="auto">
                  <a:xfrm>
                    <a:off x="1818" y="1517"/>
                    <a:ext cx="43" cy="33"/>
                  </a:xfrm>
                  <a:custGeom>
                    <a:avLst/>
                    <a:gdLst>
                      <a:gd name="T0" fmla="*/ 37 w 45"/>
                      <a:gd name="T1" fmla="*/ 10 h 33"/>
                      <a:gd name="T2" fmla="*/ 0 w 45"/>
                      <a:gd name="T3" fmla="*/ 33 h 33"/>
                      <a:gd name="T4" fmla="*/ 31 w 45"/>
                      <a:gd name="T5" fmla="*/ 9 h 33"/>
                      <a:gd name="T6" fmla="*/ 5 w 45"/>
                      <a:gd name="T7" fmla="*/ 12 h 33"/>
                      <a:gd name="T8" fmla="*/ 20 w 45"/>
                      <a:gd name="T9" fmla="*/ 0 h 33"/>
                      <a:gd name="T10" fmla="*/ 10 w 45"/>
                      <a:gd name="T11" fmla="*/ 2 h 3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45" h="33">
                        <a:moveTo>
                          <a:pt x="45" y="10"/>
                        </a:moveTo>
                        <a:cubicBezTo>
                          <a:pt x="32" y="20"/>
                          <a:pt x="14" y="23"/>
                          <a:pt x="0" y="33"/>
                        </a:cubicBezTo>
                        <a:cubicBezTo>
                          <a:pt x="11" y="24"/>
                          <a:pt x="24" y="15"/>
                          <a:pt x="37" y="9"/>
                        </a:cubicBezTo>
                        <a:cubicBezTo>
                          <a:pt x="29" y="4"/>
                          <a:pt x="15" y="12"/>
                          <a:pt x="5" y="12"/>
                        </a:cubicBezTo>
                        <a:cubicBezTo>
                          <a:pt x="13" y="10"/>
                          <a:pt x="20" y="6"/>
                          <a:pt x="24" y="0"/>
                        </a:cubicBezTo>
                        <a:cubicBezTo>
                          <a:pt x="20" y="2"/>
                          <a:pt x="12" y="2"/>
                          <a:pt x="10" y="2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52" name="Freeform 346"/>
                  <p:cNvSpPr>
                    <a:spLocks/>
                  </p:cNvSpPr>
                  <p:nvPr/>
                </p:nvSpPr>
                <p:spPr bwMode="auto">
                  <a:xfrm>
                    <a:off x="1127" y="2082"/>
                    <a:ext cx="97" cy="52"/>
                  </a:xfrm>
                  <a:custGeom>
                    <a:avLst/>
                    <a:gdLst>
                      <a:gd name="T0" fmla="*/ 0 w 101"/>
                      <a:gd name="T1" fmla="*/ 0 h 51"/>
                      <a:gd name="T2" fmla="*/ 39 w 101"/>
                      <a:gd name="T3" fmla="*/ 55 h 51"/>
                      <a:gd name="T4" fmla="*/ 30 w 101"/>
                      <a:gd name="T5" fmla="*/ 14 h 51"/>
                      <a:gd name="T6" fmla="*/ 56 w 101"/>
                      <a:gd name="T7" fmla="*/ 34 h 51"/>
                      <a:gd name="T8" fmla="*/ 53 w 101"/>
                      <a:gd name="T9" fmla="*/ 11 h 51"/>
                      <a:gd name="T10" fmla="*/ 62 w 101"/>
                      <a:gd name="T11" fmla="*/ 25 h 51"/>
                      <a:gd name="T12" fmla="*/ 71 w 101"/>
                      <a:gd name="T13" fmla="*/ 10 h 51"/>
                      <a:gd name="T14" fmla="*/ 85 w 101"/>
                      <a:gd name="T15" fmla="*/ 7 h 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01" h="51">
                        <a:moveTo>
                          <a:pt x="0" y="0"/>
                        </a:moveTo>
                        <a:cubicBezTo>
                          <a:pt x="19" y="12"/>
                          <a:pt x="35" y="31"/>
                          <a:pt x="47" y="51"/>
                        </a:cubicBezTo>
                        <a:cubicBezTo>
                          <a:pt x="44" y="38"/>
                          <a:pt x="37" y="26"/>
                          <a:pt x="34" y="14"/>
                        </a:cubicBezTo>
                        <a:cubicBezTo>
                          <a:pt x="44" y="19"/>
                          <a:pt x="54" y="28"/>
                          <a:pt x="65" y="30"/>
                        </a:cubicBezTo>
                        <a:cubicBezTo>
                          <a:pt x="62" y="24"/>
                          <a:pt x="58" y="17"/>
                          <a:pt x="61" y="11"/>
                        </a:cubicBezTo>
                        <a:cubicBezTo>
                          <a:pt x="64" y="16"/>
                          <a:pt x="68" y="23"/>
                          <a:pt x="74" y="25"/>
                        </a:cubicBezTo>
                        <a:cubicBezTo>
                          <a:pt x="75" y="19"/>
                          <a:pt x="77" y="13"/>
                          <a:pt x="83" y="10"/>
                        </a:cubicBezTo>
                        <a:cubicBezTo>
                          <a:pt x="89" y="22"/>
                          <a:pt x="97" y="18"/>
                          <a:pt x="101" y="7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53" name="Freeform 347"/>
                  <p:cNvSpPr>
                    <a:spLocks/>
                  </p:cNvSpPr>
                  <p:nvPr/>
                </p:nvSpPr>
                <p:spPr bwMode="auto">
                  <a:xfrm>
                    <a:off x="1429" y="2117"/>
                    <a:ext cx="57" cy="34"/>
                  </a:xfrm>
                  <a:custGeom>
                    <a:avLst/>
                    <a:gdLst>
                      <a:gd name="T0" fmla="*/ 17 w 59"/>
                      <a:gd name="T1" fmla="*/ 0 h 33"/>
                      <a:gd name="T2" fmla="*/ 0 w 59"/>
                      <a:gd name="T3" fmla="*/ 33 h 33"/>
                      <a:gd name="T4" fmla="*/ 32 w 59"/>
                      <a:gd name="T5" fmla="*/ 13 h 33"/>
                      <a:gd name="T6" fmla="*/ 17 w 59"/>
                      <a:gd name="T7" fmla="*/ 33 h 33"/>
                      <a:gd name="T8" fmla="*/ 51 w 59"/>
                      <a:gd name="T9" fmla="*/ 28 h 3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9" h="33">
                        <a:moveTo>
                          <a:pt x="21" y="0"/>
                        </a:moveTo>
                        <a:cubicBezTo>
                          <a:pt x="17" y="12"/>
                          <a:pt x="6" y="19"/>
                          <a:pt x="0" y="29"/>
                        </a:cubicBezTo>
                        <a:cubicBezTo>
                          <a:pt x="12" y="24"/>
                          <a:pt x="23" y="16"/>
                          <a:pt x="36" y="13"/>
                        </a:cubicBezTo>
                        <a:cubicBezTo>
                          <a:pt x="31" y="18"/>
                          <a:pt x="23" y="23"/>
                          <a:pt x="21" y="29"/>
                        </a:cubicBezTo>
                        <a:cubicBezTo>
                          <a:pt x="32" y="33"/>
                          <a:pt x="47" y="25"/>
                          <a:pt x="59" y="24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54" name="Freeform 348"/>
                  <p:cNvSpPr>
                    <a:spLocks/>
                  </p:cNvSpPr>
                  <p:nvPr/>
                </p:nvSpPr>
                <p:spPr bwMode="auto">
                  <a:xfrm>
                    <a:off x="905" y="2244"/>
                    <a:ext cx="42" cy="73"/>
                  </a:xfrm>
                  <a:custGeom>
                    <a:avLst/>
                    <a:gdLst>
                      <a:gd name="T0" fmla="*/ 11 w 44"/>
                      <a:gd name="T1" fmla="*/ 0 h 71"/>
                      <a:gd name="T2" fmla="*/ 11 w 44"/>
                      <a:gd name="T3" fmla="*/ 42 h 71"/>
                      <a:gd name="T4" fmla="*/ 36 w 44"/>
                      <a:gd name="T5" fmla="*/ 79 h 71"/>
                      <a:gd name="T6" fmla="*/ 7 w 44"/>
                      <a:gd name="T7" fmla="*/ 4 h 7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4" h="71">
                        <a:moveTo>
                          <a:pt x="15" y="0"/>
                        </a:moveTo>
                        <a:cubicBezTo>
                          <a:pt x="6" y="7"/>
                          <a:pt x="10" y="29"/>
                          <a:pt x="13" y="38"/>
                        </a:cubicBezTo>
                        <a:cubicBezTo>
                          <a:pt x="19" y="55"/>
                          <a:pt x="30" y="61"/>
                          <a:pt x="44" y="71"/>
                        </a:cubicBezTo>
                        <a:cubicBezTo>
                          <a:pt x="19" y="57"/>
                          <a:pt x="0" y="38"/>
                          <a:pt x="7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55" name="Freeform 349"/>
                  <p:cNvSpPr>
                    <a:spLocks/>
                  </p:cNvSpPr>
                  <p:nvPr/>
                </p:nvSpPr>
                <p:spPr bwMode="auto">
                  <a:xfrm>
                    <a:off x="842" y="2273"/>
                    <a:ext cx="21" cy="57"/>
                  </a:xfrm>
                  <a:custGeom>
                    <a:avLst/>
                    <a:gdLst>
                      <a:gd name="T0" fmla="*/ 8 w 22"/>
                      <a:gd name="T1" fmla="*/ 0 h 56"/>
                      <a:gd name="T2" fmla="*/ 18 w 22"/>
                      <a:gd name="T3" fmla="*/ 60 h 56"/>
                      <a:gd name="T4" fmla="*/ 1 w 22"/>
                      <a:gd name="T5" fmla="*/ 36 h 56"/>
                      <a:gd name="T6" fmla="*/ 6 w 22"/>
                      <a:gd name="T7" fmla="*/ 6 h 5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2" h="56">
                        <a:moveTo>
                          <a:pt x="8" y="0"/>
                        </a:moveTo>
                        <a:cubicBezTo>
                          <a:pt x="4" y="19"/>
                          <a:pt x="7" y="42"/>
                          <a:pt x="22" y="56"/>
                        </a:cubicBezTo>
                        <a:cubicBezTo>
                          <a:pt x="10" y="49"/>
                          <a:pt x="3" y="47"/>
                          <a:pt x="1" y="32"/>
                        </a:cubicBezTo>
                        <a:cubicBezTo>
                          <a:pt x="0" y="23"/>
                          <a:pt x="0" y="13"/>
                          <a:pt x="6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56" name="Freeform 350"/>
                  <p:cNvSpPr>
                    <a:spLocks/>
                  </p:cNvSpPr>
                  <p:nvPr/>
                </p:nvSpPr>
                <p:spPr bwMode="auto">
                  <a:xfrm>
                    <a:off x="774" y="2276"/>
                    <a:ext cx="32" cy="64"/>
                  </a:xfrm>
                  <a:custGeom>
                    <a:avLst/>
                    <a:gdLst>
                      <a:gd name="T0" fmla="*/ 16 w 33"/>
                      <a:gd name="T1" fmla="*/ 0 h 63"/>
                      <a:gd name="T2" fmla="*/ 29 w 33"/>
                      <a:gd name="T3" fmla="*/ 67 h 63"/>
                      <a:gd name="T4" fmla="*/ 16 w 33"/>
                      <a:gd name="T5" fmla="*/ 2 h 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" h="63">
                        <a:moveTo>
                          <a:pt x="19" y="0"/>
                        </a:moveTo>
                        <a:cubicBezTo>
                          <a:pt x="2" y="16"/>
                          <a:pt x="17" y="53"/>
                          <a:pt x="33" y="63"/>
                        </a:cubicBezTo>
                        <a:cubicBezTo>
                          <a:pt x="9" y="50"/>
                          <a:pt x="0" y="27"/>
                          <a:pt x="16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57" name="Freeform 351"/>
                  <p:cNvSpPr>
                    <a:spLocks/>
                  </p:cNvSpPr>
                  <p:nvPr/>
                </p:nvSpPr>
                <p:spPr bwMode="auto">
                  <a:xfrm>
                    <a:off x="712" y="2283"/>
                    <a:ext cx="27" cy="60"/>
                  </a:xfrm>
                  <a:custGeom>
                    <a:avLst/>
                    <a:gdLst>
                      <a:gd name="T0" fmla="*/ 20 w 29"/>
                      <a:gd name="T1" fmla="*/ 0 h 59"/>
                      <a:gd name="T2" fmla="*/ 21 w 29"/>
                      <a:gd name="T3" fmla="*/ 63 h 59"/>
                      <a:gd name="T4" fmla="*/ 15 w 29"/>
                      <a:gd name="T5" fmla="*/ 4 h 5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9" h="59">
                        <a:moveTo>
                          <a:pt x="28" y="0"/>
                        </a:moveTo>
                        <a:cubicBezTo>
                          <a:pt x="8" y="5"/>
                          <a:pt x="19" y="48"/>
                          <a:pt x="29" y="59"/>
                        </a:cubicBezTo>
                        <a:cubicBezTo>
                          <a:pt x="10" y="46"/>
                          <a:pt x="0" y="18"/>
                          <a:pt x="19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58" name="Freeform 352"/>
                  <p:cNvSpPr>
                    <a:spLocks/>
                  </p:cNvSpPr>
                  <p:nvPr/>
                </p:nvSpPr>
                <p:spPr bwMode="auto">
                  <a:xfrm>
                    <a:off x="658" y="2284"/>
                    <a:ext cx="20" cy="58"/>
                  </a:xfrm>
                  <a:custGeom>
                    <a:avLst/>
                    <a:gdLst>
                      <a:gd name="T0" fmla="*/ 17 w 21"/>
                      <a:gd name="T1" fmla="*/ 0 h 57"/>
                      <a:gd name="T2" fmla="*/ 17 w 21"/>
                      <a:gd name="T3" fmla="*/ 61 h 57"/>
                      <a:gd name="T4" fmla="*/ 12 w 21"/>
                      <a:gd name="T5" fmla="*/ 0 h 5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" h="57">
                        <a:moveTo>
                          <a:pt x="21" y="0"/>
                        </a:moveTo>
                        <a:cubicBezTo>
                          <a:pt x="13" y="17"/>
                          <a:pt x="2" y="42"/>
                          <a:pt x="21" y="57"/>
                        </a:cubicBezTo>
                        <a:cubicBezTo>
                          <a:pt x="0" y="45"/>
                          <a:pt x="2" y="13"/>
                          <a:pt x="1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59" name="Freeform 353"/>
                  <p:cNvSpPr>
                    <a:spLocks/>
                  </p:cNvSpPr>
                  <p:nvPr/>
                </p:nvSpPr>
                <p:spPr bwMode="auto">
                  <a:xfrm>
                    <a:off x="597" y="2292"/>
                    <a:ext cx="24" cy="55"/>
                  </a:xfrm>
                  <a:custGeom>
                    <a:avLst/>
                    <a:gdLst>
                      <a:gd name="T0" fmla="*/ 13 w 25"/>
                      <a:gd name="T1" fmla="*/ 1 h 54"/>
                      <a:gd name="T2" fmla="*/ 21 w 25"/>
                      <a:gd name="T3" fmla="*/ 58 h 54"/>
                      <a:gd name="T4" fmla="*/ 2 w 25"/>
                      <a:gd name="T5" fmla="*/ 36 h 54"/>
                      <a:gd name="T6" fmla="*/ 11 w 25"/>
                      <a:gd name="T7" fmla="*/ 7 h 5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5" h="54">
                        <a:moveTo>
                          <a:pt x="17" y="1"/>
                        </a:moveTo>
                        <a:cubicBezTo>
                          <a:pt x="3" y="16"/>
                          <a:pt x="12" y="41"/>
                          <a:pt x="25" y="54"/>
                        </a:cubicBezTo>
                        <a:cubicBezTo>
                          <a:pt x="21" y="45"/>
                          <a:pt x="7" y="45"/>
                          <a:pt x="2" y="32"/>
                        </a:cubicBezTo>
                        <a:cubicBezTo>
                          <a:pt x="0" y="26"/>
                          <a:pt x="0" y="0"/>
                          <a:pt x="11" y="7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60" name="Freeform 354"/>
                  <p:cNvSpPr>
                    <a:spLocks/>
                  </p:cNvSpPr>
                  <p:nvPr/>
                </p:nvSpPr>
                <p:spPr bwMode="auto">
                  <a:xfrm>
                    <a:off x="521" y="2313"/>
                    <a:ext cx="35" cy="45"/>
                  </a:xfrm>
                  <a:custGeom>
                    <a:avLst/>
                    <a:gdLst>
                      <a:gd name="T0" fmla="*/ 18 w 36"/>
                      <a:gd name="T1" fmla="*/ 0 h 44"/>
                      <a:gd name="T2" fmla="*/ 32 w 36"/>
                      <a:gd name="T3" fmla="*/ 48 h 44"/>
                      <a:gd name="T4" fmla="*/ 12 w 36"/>
                      <a:gd name="T5" fmla="*/ 3 h 4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" h="44">
                        <a:moveTo>
                          <a:pt x="19" y="0"/>
                        </a:moveTo>
                        <a:cubicBezTo>
                          <a:pt x="9" y="13"/>
                          <a:pt x="19" y="42"/>
                          <a:pt x="36" y="44"/>
                        </a:cubicBezTo>
                        <a:cubicBezTo>
                          <a:pt x="21" y="34"/>
                          <a:pt x="0" y="24"/>
                          <a:pt x="12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61" name="Freeform 355"/>
                  <p:cNvSpPr>
                    <a:spLocks/>
                  </p:cNvSpPr>
                  <p:nvPr/>
                </p:nvSpPr>
                <p:spPr bwMode="auto">
                  <a:xfrm>
                    <a:off x="482" y="2336"/>
                    <a:ext cx="32" cy="38"/>
                  </a:xfrm>
                  <a:custGeom>
                    <a:avLst/>
                    <a:gdLst>
                      <a:gd name="T0" fmla="*/ 8 w 34"/>
                      <a:gd name="T1" fmla="*/ 0 h 37"/>
                      <a:gd name="T2" fmla="*/ 26 w 34"/>
                      <a:gd name="T3" fmla="*/ 41 h 37"/>
                      <a:gd name="T4" fmla="*/ 7 w 34"/>
                      <a:gd name="T5" fmla="*/ 9 h 3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4" h="37">
                        <a:moveTo>
                          <a:pt x="8" y="0"/>
                        </a:moveTo>
                        <a:cubicBezTo>
                          <a:pt x="1" y="16"/>
                          <a:pt x="18" y="36"/>
                          <a:pt x="34" y="37"/>
                        </a:cubicBezTo>
                        <a:cubicBezTo>
                          <a:pt x="24" y="34"/>
                          <a:pt x="0" y="21"/>
                          <a:pt x="7" y="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62" name="Freeform 356"/>
                  <p:cNvSpPr>
                    <a:spLocks/>
                  </p:cNvSpPr>
                  <p:nvPr/>
                </p:nvSpPr>
                <p:spPr bwMode="auto">
                  <a:xfrm>
                    <a:off x="454" y="2369"/>
                    <a:ext cx="36" cy="37"/>
                  </a:xfrm>
                  <a:custGeom>
                    <a:avLst/>
                    <a:gdLst>
                      <a:gd name="T0" fmla="*/ 7 w 38"/>
                      <a:gd name="T1" fmla="*/ 0 h 36"/>
                      <a:gd name="T2" fmla="*/ 30 w 38"/>
                      <a:gd name="T3" fmla="*/ 40 h 36"/>
                      <a:gd name="T4" fmla="*/ 1 w 38"/>
                      <a:gd name="T5" fmla="*/ 8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8" h="36">
                        <a:moveTo>
                          <a:pt x="7" y="0"/>
                        </a:moveTo>
                        <a:cubicBezTo>
                          <a:pt x="0" y="15"/>
                          <a:pt x="25" y="33"/>
                          <a:pt x="38" y="36"/>
                        </a:cubicBezTo>
                        <a:cubicBezTo>
                          <a:pt x="25" y="34"/>
                          <a:pt x="1" y="24"/>
                          <a:pt x="1" y="8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63" name="Freeform 357"/>
                  <p:cNvSpPr>
                    <a:spLocks/>
                  </p:cNvSpPr>
                  <p:nvPr/>
                </p:nvSpPr>
                <p:spPr bwMode="auto">
                  <a:xfrm>
                    <a:off x="637" y="2564"/>
                    <a:ext cx="25" cy="47"/>
                  </a:xfrm>
                  <a:custGeom>
                    <a:avLst/>
                    <a:gdLst>
                      <a:gd name="T0" fmla="*/ 22 w 26"/>
                      <a:gd name="T1" fmla="*/ 12 h 46"/>
                      <a:gd name="T2" fmla="*/ 1 w 26"/>
                      <a:gd name="T3" fmla="*/ 50 h 46"/>
                      <a:gd name="T4" fmla="*/ 17 w 26"/>
                      <a:gd name="T5" fmla="*/ 13 h 4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6" h="46">
                        <a:moveTo>
                          <a:pt x="26" y="12"/>
                        </a:moveTo>
                        <a:cubicBezTo>
                          <a:pt x="12" y="0"/>
                          <a:pt x="1" y="38"/>
                          <a:pt x="1" y="46"/>
                        </a:cubicBezTo>
                        <a:cubicBezTo>
                          <a:pt x="2" y="36"/>
                          <a:pt x="0" y="1"/>
                          <a:pt x="21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64" name="Freeform 358"/>
                  <p:cNvSpPr>
                    <a:spLocks/>
                  </p:cNvSpPr>
                  <p:nvPr/>
                </p:nvSpPr>
                <p:spPr bwMode="auto">
                  <a:xfrm>
                    <a:off x="652" y="2592"/>
                    <a:ext cx="43" cy="41"/>
                  </a:xfrm>
                  <a:custGeom>
                    <a:avLst/>
                    <a:gdLst>
                      <a:gd name="T0" fmla="*/ 37 w 45"/>
                      <a:gd name="T1" fmla="*/ 11 h 41"/>
                      <a:gd name="T2" fmla="*/ 11 w 45"/>
                      <a:gd name="T3" fmla="*/ 41 h 41"/>
                      <a:gd name="T4" fmla="*/ 37 w 45"/>
                      <a:gd name="T5" fmla="*/ 16 h 4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5" h="41">
                        <a:moveTo>
                          <a:pt x="45" y="11"/>
                        </a:moveTo>
                        <a:cubicBezTo>
                          <a:pt x="30" y="6"/>
                          <a:pt x="0" y="23"/>
                          <a:pt x="11" y="41"/>
                        </a:cubicBezTo>
                        <a:cubicBezTo>
                          <a:pt x="15" y="32"/>
                          <a:pt x="33" y="0"/>
                          <a:pt x="45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65" name="Freeform 359"/>
                  <p:cNvSpPr>
                    <a:spLocks/>
                  </p:cNvSpPr>
                  <p:nvPr/>
                </p:nvSpPr>
                <p:spPr bwMode="auto">
                  <a:xfrm>
                    <a:off x="680" y="2624"/>
                    <a:ext cx="36" cy="34"/>
                  </a:xfrm>
                  <a:custGeom>
                    <a:avLst/>
                    <a:gdLst>
                      <a:gd name="T0" fmla="*/ 0 w 37"/>
                      <a:gd name="T1" fmla="*/ 37 h 33"/>
                      <a:gd name="T2" fmla="*/ 33 w 37"/>
                      <a:gd name="T3" fmla="*/ 26 h 33"/>
                      <a:gd name="T4" fmla="*/ 1 w 37"/>
                      <a:gd name="T5" fmla="*/ 34 h 3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7" h="33">
                        <a:moveTo>
                          <a:pt x="0" y="33"/>
                        </a:moveTo>
                        <a:cubicBezTo>
                          <a:pt x="9" y="20"/>
                          <a:pt x="26" y="0"/>
                          <a:pt x="37" y="22"/>
                        </a:cubicBezTo>
                        <a:cubicBezTo>
                          <a:pt x="29" y="17"/>
                          <a:pt x="1" y="15"/>
                          <a:pt x="1" y="3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66" name="Freeform 360"/>
                  <p:cNvSpPr>
                    <a:spLocks/>
                  </p:cNvSpPr>
                  <p:nvPr/>
                </p:nvSpPr>
                <p:spPr bwMode="auto">
                  <a:xfrm>
                    <a:off x="680" y="2675"/>
                    <a:ext cx="39" cy="29"/>
                  </a:xfrm>
                  <a:custGeom>
                    <a:avLst/>
                    <a:gdLst>
                      <a:gd name="T0" fmla="*/ 10 w 41"/>
                      <a:gd name="T1" fmla="*/ 32 h 28"/>
                      <a:gd name="T2" fmla="*/ 33 w 41"/>
                      <a:gd name="T3" fmla="*/ 19 h 28"/>
                      <a:gd name="T4" fmla="*/ 10 w 41"/>
                      <a:gd name="T5" fmla="*/ 26 h 2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1" h="28">
                        <a:moveTo>
                          <a:pt x="10" y="28"/>
                        </a:moveTo>
                        <a:cubicBezTo>
                          <a:pt x="0" y="19"/>
                          <a:pt x="28" y="0"/>
                          <a:pt x="41" y="15"/>
                        </a:cubicBezTo>
                        <a:cubicBezTo>
                          <a:pt x="30" y="15"/>
                          <a:pt x="17" y="8"/>
                          <a:pt x="10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67" name="Freeform 361"/>
                  <p:cNvSpPr>
                    <a:spLocks/>
                  </p:cNvSpPr>
                  <p:nvPr/>
                </p:nvSpPr>
                <p:spPr bwMode="auto">
                  <a:xfrm>
                    <a:off x="693" y="2729"/>
                    <a:ext cx="25" cy="22"/>
                  </a:xfrm>
                  <a:custGeom>
                    <a:avLst/>
                    <a:gdLst>
                      <a:gd name="T0" fmla="*/ 0 w 27"/>
                      <a:gd name="T1" fmla="*/ 22 h 21"/>
                      <a:gd name="T2" fmla="*/ 19 w 27"/>
                      <a:gd name="T3" fmla="*/ 18 h 21"/>
                      <a:gd name="T4" fmla="*/ 3 w 27"/>
                      <a:gd name="T5" fmla="*/ 25 h 2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7" h="21">
                        <a:moveTo>
                          <a:pt x="0" y="18"/>
                        </a:moveTo>
                        <a:cubicBezTo>
                          <a:pt x="0" y="2"/>
                          <a:pt x="21" y="0"/>
                          <a:pt x="27" y="14"/>
                        </a:cubicBezTo>
                        <a:cubicBezTo>
                          <a:pt x="20" y="12"/>
                          <a:pt x="2" y="9"/>
                          <a:pt x="3" y="2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68" name="Freeform 362"/>
                  <p:cNvSpPr>
                    <a:spLocks/>
                  </p:cNvSpPr>
                  <p:nvPr/>
                </p:nvSpPr>
                <p:spPr bwMode="auto">
                  <a:xfrm>
                    <a:off x="699" y="2778"/>
                    <a:ext cx="24" cy="19"/>
                  </a:xfrm>
                  <a:custGeom>
                    <a:avLst/>
                    <a:gdLst>
                      <a:gd name="T0" fmla="*/ 0 w 25"/>
                      <a:gd name="T1" fmla="*/ 16 h 19"/>
                      <a:gd name="T2" fmla="*/ 21 w 25"/>
                      <a:gd name="T3" fmla="*/ 13 h 19"/>
                      <a:gd name="T4" fmla="*/ 3 w 25"/>
                      <a:gd name="T5" fmla="*/ 19 h 1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5" h="19">
                        <a:moveTo>
                          <a:pt x="0" y="16"/>
                        </a:moveTo>
                        <a:cubicBezTo>
                          <a:pt x="4" y="7"/>
                          <a:pt x="23" y="0"/>
                          <a:pt x="25" y="13"/>
                        </a:cubicBezTo>
                        <a:cubicBezTo>
                          <a:pt x="18" y="7"/>
                          <a:pt x="9" y="13"/>
                          <a:pt x="3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69" name="Freeform 363"/>
                  <p:cNvSpPr>
                    <a:spLocks/>
                  </p:cNvSpPr>
                  <p:nvPr/>
                </p:nvSpPr>
                <p:spPr bwMode="auto">
                  <a:xfrm>
                    <a:off x="713" y="2820"/>
                    <a:ext cx="11" cy="17"/>
                  </a:xfrm>
                  <a:custGeom>
                    <a:avLst/>
                    <a:gdLst>
                      <a:gd name="T0" fmla="*/ 0 w 12"/>
                      <a:gd name="T1" fmla="*/ 18 h 16"/>
                      <a:gd name="T2" fmla="*/ 8 w 12"/>
                      <a:gd name="T3" fmla="*/ 13 h 16"/>
                      <a:gd name="T4" fmla="*/ 0 w 12"/>
                      <a:gd name="T5" fmla="*/ 20 h 1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6">
                        <a:moveTo>
                          <a:pt x="0" y="14"/>
                        </a:moveTo>
                        <a:cubicBezTo>
                          <a:pt x="1" y="7"/>
                          <a:pt x="10" y="0"/>
                          <a:pt x="12" y="9"/>
                        </a:cubicBezTo>
                        <a:cubicBezTo>
                          <a:pt x="6" y="8"/>
                          <a:pt x="1" y="9"/>
                          <a:pt x="0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70" name="Freeform 364"/>
                  <p:cNvSpPr>
                    <a:spLocks/>
                  </p:cNvSpPr>
                  <p:nvPr/>
                </p:nvSpPr>
                <p:spPr bwMode="auto">
                  <a:xfrm>
                    <a:off x="722" y="2851"/>
                    <a:ext cx="6" cy="9"/>
                  </a:xfrm>
                  <a:custGeom>
                    <a:avLst/>
                    <a:gdLst>
                      <a:gd name="T0" fmla="*/ 0 w 6"/>
                      <a:gd name="T1" fmla="*/ 5 h 9"/>
                      <a:gd name="T2" fmla="*/ 6 w 6"/>
                      <a:gd name="T3" fmla="*/ 0 h 9"/>
                      <a:gd name="T4" fmla="*/ 0 w 6"/>
                      <a:gd name="T5" fmla="*/ 9 h 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" h="9">
                        <a:moveTo>
                          <a:pt x="0" y="5"/>
                        </a:moveTo>
                        <a:cubicBezTo>
                          <a:pt x="2" y="3"/>
                          <a:pt x="2" y="0"/>
                          <a:pt x="6" y="0"/>
                        </a:cubicBezTo>
                        <a:cubicBezTo>
                          <a:pt x="2" y="2"/>
                          <a:pt x="1" y="5"/>
                          <a:pt x="0" y="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71" name="Freeform 365"/>
                  <p:cNvSpPr>
                    <a:spLocks/>
                  </p:cNvSpPr>
                  <p:nvPr/>
                </p:nvSpPr>
                <p:spPr bwMode="auto">
                  <a:xfrm>
                    <a:off x="437" y="2420"/>
                    <a:ext cx="41" cy="22"/>
                  </a:xfrm>
                  <a:custGeom>
                    <a:avLst/>
                    <a:gdLst>
                      <a:gd name="T0" fmla="*/ 5 w 43"/>
                      <a:gd name="T1" fmla="*/ 0 h 22"/>
                      <a:gd name="T2" fmla="*/ 35 w 43"/>
                      <a:gd name="T3" fmla="*/ 17 h 22"/>
                      <a:gd name="T4" fmla="*/ 6 w 43"/>
                      <a:gd name="T5" fmla="*/ 4 h 2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3" h="22">
                        <a:moveTo>
                          <a:pt x="5" y="0"/>
                        </a:moveTo>
                        <a:cubicBezTo>
                          <a:pt x="12" y="14"/>
                          <a:pt x="28" y="17"/>
                          <a:pt x="43" y="17"/>
                        </a:cubicBezTo>
                        <a:cubicBezTo>
                          <a:pt x="33" y="18"/>
                          <a:pt x="0" y="22"/>
                          <a:pt x="6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72" name="Freeform 366"/>
                  <p:cNvSpPr>
                    <a:spLocks/>
                  </p:cNvSpPr>
                  <p:nvPr/>
                </p:nvSpPr>
                <p:spPr bwMode="auto">
                  <a:xfrm>
                    <a:off x="444" y="2462"/>
                    <a:ext cx="31" cy="16"/>
                  </a:xfrm>
                  <a:custGeom>
                    <a:avLst/>
                    <a:gdLst>
                      <a:gd name="T0" fmla="*/ 24 w 33"/>
                      <a:gd name="T1" fmla="*/ 0 h 16"/>
                      <a:gd name="T2" fmla="*/ 0 w 33"/>
                      <a:gd name="T3" fmla="*/ 16 h 16"/>
                      <a:gd name="T4" fmla="*/ 25 w 33"/>
                      <a:gd name="T5" fmla="*/ 0 h 1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" h="16">
                        <a:moveTo>
                          <a:pt x="32" y="0"/>
                        </a:moveTo>
                        <a:cubicBezTo>
                          <a:pt x="21" y="1"/>
                          <a:pt x="5" y="5"/>
                          <a:pt x="0" y="16"/>
                        </a:cubicBezTo>
                        <a:cubicBezTo>
                          <a:pt x="10" y="5"/>
                          <a:pt x="22" y="4"/>
                          <a:pt x="3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73" name="Freeform 367"/>
                  <p:cNvSpPr>
                    <a:spLocks/>
                  </p:cNvSpPr>
                  <p:nvPr/>
                </p:nvSpPr>
                <p:spPr bwMode="auto">
                  <a:xfrm>
                    <a:off x="464" y="2486"/>
                    <a:ext cx="26" cy="28"/>
                  </a:xfrm>
                  <a:custGeom>
                    <a:avLst/>
                    <a:gdLst>
                      <a:gd name="T0" fmla="*/ 19 w 28"/>
                      <a:gd name="T1" fmla="*/ 0 h 27"/>
                      <a:gd name="T2" fmla="*/ 0 w 28"/>
                      <a:gd name="T3" fmla="*/ 31 h 27"/>
                      <a:gd name="T4" fmla="*/ 20 w 28"/>
                      <a:gd name="T5" fmla="*/ 1 h 2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8" h="27">
                        <a:moveTo>
                          <a:pt x="25" y="0"/>
                        </a:moveTo>
                        <a:cubicBezTo>
                          <a:pt x="21" y="10"/>
                          <a:pt x="8" y="19"/>
                          <a:pt x="0" y="27"/>
                        </a:cubicBezTo>
                        <a:cubicBezTo>
                          <a:pt x="12" y="26"/>
                          <a:pt x="21" y="9"/>
                          <a:pt x="28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74" name="Freeform 368"/>
                  <p:cNvSpPr>
                    <a:spLocks/>
                  </p:cNvSpPr>
                  <p:nvPr/>
                </p:nvSpPr>
                <p:spPr bwMode="auto">
                  <a:xfrm>
                    <a:off x="494" y="2515"/>
                    <a:ext cx="15" cy="36"/>
                  </a:xfrm>
                  <a:custGeom>
                    <a:avLst/>
                    <a:gdLst>
                      <a:gd name="T0" fmla="*/ 1 w 15"/>
                      <a:gd name="T1" fmla="*/ 38 h 35"/>
                      <a:gd name="T2" fmla="*/ 15 w 15"/>
                      <a:gd name="T3" fmla="*/ 0 h 35"/>
                      <a:gd name="T4" fmla="*/ 3 w 15"/>
                      <a:gd name="T5" fmla="*/ 39 h 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35">
                        <a:moveTo>
                          <a:pt x="1" y="34"/>
                        </a:moveTo>
                        <a:cubicBezTo>
                          <a:pt x="0" y="24"/>
                          <a:pt x="7" y="5"/>
                          <a:pt x="15" y="0"/>
                        </a:cubicBezTo>
                        <a:cubicBezTo>
                          <a:pt x="15" y="12"/>
                          <a:pt x="5" y="23"/>
                          <a:pt x="3" y="3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75" name="Freeform 369"/>
                  <p:cNvSpPr>
                    <a:spLocks/>
                  </p:cNvSpPr>
                  <p:nvPr/>
                </p:nvSpPr>
                <p:spPr bwMode="auto">
                  <a:xfrm>
                    <a:off x="514" y="2536"/>
                    <a:ext cx="20" cy="37"/>
                  </a:xfrm>
                  <a:custGeom>
                    <a:avLst/>
                    <a:gdLst>
                      <a:gd name="T0" fmla="*/ 10 w 20"/>
                      <a:gd name="T1" fmla="*/ 34 h 36"/>
                      <a:gd name="T2" fmla="*/ 20 w 20"/>
                      <a:gd name="T3" fmla="*/ 0 h 36"/>
                      <a:gd name="T4" fmla="*/ 9 w 20"/>
                      <a:gd name="T5" fmla="*/ 40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0" h="36">
                        <a:moveTo>
                          <a:pt x="10" y="30"/>
                        </a:moveTo>
                        <a:cubicBezTo>
                          <a:pt x="8" y="20"/>
                          <a:pt x="11" y="5"/>
                          <a:pt x="20" y="0"/>
                        </a:cubicBezTo>
                        <a:cubicBezTo>
                          <a:pt x="16" y="10"/>
                          <a:pt x="0" y="22"/>
                          <a:pt x="9" y="3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176" name="Freeform 370"/>
                  <p:cNvSpPr>
                    <a:spLocks/>
                  </p:cNvSpPr>
                  <p:nvPr/>
                </p:nvSpPr>
                <p:spPr bwMode="auto">
                  <a:xfrm>
                    <a:off x="561" y="2554"/>
                    <a:ext cx="17" cy="37"/>
                  </a:xfrm>
                  <a:custGeom>
                    <a:avLst/>
                    <a:gdLst>
                      <a:gd name="T0" fmla="*/ 4 w 17"/>
                      <a:gd name="T1" fmla="*/ 29 h 36"/>
                      <a:gd name="T2" fmla="*/ 4 w 17"/>
                      <a:gd name="T3" fmla="*/ 35 h 36"/>
                      <a:gd name="T4" fmla="*/ 17 w 17"/>
                      <a:gd name="T5" fmla="*/ 0 h 36"/>
                      <a:gd name="T6" fmla="*/ 9 w 17"/>
                      <a:gd name="T7" fmla="*/ 40 h 3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7" h="36">
                        <a:moveTo>
                          <a:pt x="4" y="25"/>
                        </a:moveTo>
                        <a:cubicBezTo>
                          <a:pt x="4" y="27"/>
                          <a:pt x="4" y="29"/>
                          <a:pt x="4" y="31"/>
                        </a:cubicBezTo>
                        <a:cubicBezTo>
                          <a:pt x="3" y="21"/>
                          <a:pt x="9" y="6"/>
                          <a:pt x="17" y="0"/>
                        </a:cubicBezTo>
                        <a:cubicBezTo>
                          <a:pt x="12" y="7"/>
                          <a:pt x="0" y="30"/>
                          <a:pt x="9" y="3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</p:grpSp>
            <p:sp>
              <p:nvSpPr>
                <p:cNvPr id="3068" name="ZoneTexte 3067"/>
                <p:cNvSpPr txBox="1"/>
                <p:nvPr/>
              </p:nvSpPr>
              <p:spPr>
                <a:xfrm>
                  <a:off x="1551856" y="3152001"/>
                  <a:ext cx="106311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Males &amp; </a:t>
                  </a:r>
                  <a:r>
                    <a:rPr lang="fr-FR" sz="10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females</a:t>
                  </a:r>
                  <a:endParaRPr lang="fr-FR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3196" name="Group 3"/>
            <p:cNvGrpSpPr>
              <a:grpSpLocks/>
            </p:cNvGrpSpPr>
            <p:nvPr/>
          </p:nvGrpSpPr>
          <p:grpSpPr bwMode="auto">
            <a:xfrm flipH="1">
              <a:off x="2208398" y="2208312"/>
              <a:ext cx="2065425" cy="1066820"/>
              <a:chOff x="2400" y="816"/>
              <a:chExt cx="3024" cy="1119"/>
            </a:xfrm>
          </p:grpSpPr>
          <p:sp>
            <p:nvSpPr>
              <p:cNvPr id="3197" name="Freeform 4"/>
              <p:cNvSpPr>
                <a:spLocks/>
              </p:cNvSpPr>
              <p:nvPr/>
            </p:nvSpPr>
            <p:spPr bwMode="auto">
              <a:xfrm>
                <a:off x="2711" y="1676"/>
                <a:ext cx="106" cy="193"/>
              </a:xfrm>
              <a:custGeom>
                <a:avLst/>
                <a:gdLst>
                  <a:gd name="T0" fmla="*/ 0 w 31"/>
                  <a:gd name="T1" fmla="*/ 0 h 53"/>
                  <a:gd name="T2" fmla="*/ 4233 w 31"/>
                  <a:gd name="T3" fmla="*/ 9322 h 5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1" h="53">
                    <a:moveTo>
                      <a:pt x="0" y="0"/>
                    </a:moveTo>
                    <a:cubicBezTo>
                      <a:pt x="17" y="11"/>
                      <a:pt x="25" y="34"/>
                      <a:pt x="31" y="53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198" name="Freeform 5"/>
              <p:cNvSpPr>
                <a:spLocks/>
              </p:cNvSpPr>
              <p:nvPr/>
            </p:nvSpPr>
            <p:spPr bwMode="auto">
              <a:xfrm>
                <a:off x="2697" y="1683"/>
                <a:ext cx="92" cy="252"/>
              </a:xfrm>
              <a:custGeom>
                <a:avLst/>
                <a:gdLst>
                  <a:gd name="T0" fmla="*/ 0 w 27"/>
                  <a:gd name="T1" fmla="*/ 0 h 69"/>
                  <a:gd name="T2" fmla="*/ 3636 w 27"/>
                  <a:gd name="T3" fmla="*/ 12271 h 6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7" h="69">
                    <a:moveTo>
                      <a:pt x="0" y="0"/>
                    </a:moveTo>
                    <a:cubicBezTo>
                      <a:pt x="11" y="11"/>
                      <a:pt x="24" y="49"/>
                      <a:pt x="27" y="69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199" name="Freeform 6"/>
              <p:cNvSpPr>
                <a:spLocks/>
              </p:cNvSpPr>
              <p:nvPr/>
            </p:nvSpPr>
            <p:spPr bwMode="auto">
              <a:xfrm>
                <a:off x="2687" y="1709"/>
                <a:ext cx="65" cy="208"/>
              </a:xfrm>
              <a:custGeom>
                <a:avLst/>
                <a:gdLst>
                  <a:gd name="T0" fmla="*/ 0 w 19"/>
                  <a:gd name="T1" fmla="*/ 0 h 57"/>
                  <a:gd name="T2" fmla="*/ 2597 w 19"/>
                  <a:gd name="T3" fmla="*/ 10108 h 5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9" h="57">
                    <a:moveTo>
                      <a:pt x="0" y="0"/>
                    </a:moveTo>
                    <a:cubicBezTo>
                      <a:pt x="8" y="13"/>
                      <a:pt x="19" y="37"/>
                      <a:pt x="19" y="57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00" name="Freeform 7"/>
              <p:cNvSpPr>
                <a:spLocks/>
              </p:cNvSpPr>
              <p:nvPr/>
            </p:nvSpPr>
            <p:spPr bwMode="auto">
              <a:xfrm>
                <a:off x="2461" y="1377"/>
                <a:ext cx="158" cy="164"/>
              </a:xfrm>
              <a:custGeom>
                <a:avLst/>
                <a:gdLst>
                  <a:gd name="T0" fmla="*/ 6406 w 46"/>
                  <a:gd name="T1" fmla="*/ 7941 h 45"/>
                  <a:gd name="T2" fmla="*/ 0 w 46"/>
                  <a:gd name="T3" fmla="*/ 0 h 4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6" h="45">
                    <a:moveTo>
                      <a:pt x="46" y="45"/>
                    </a:moveTo>
                    <a:cubicBezTo>
                      <a:pt x="41" y="30"/>
                      <a:pt x="11" y="3"/>
                      <a:pt x="0" y="0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01" name="Freeform 8"/>
              <p:cNvSpPr>
                <a:spLocks/>
              </p:cNvSpPr>
              <p:nvPr/>
            </p:nvSpPr>
            <p:spPr bwMode="auto">
              <a:xfrm>
                <a:off x="2400" y="1381"/>
                <a:ext cx="212" cy="168"/>
              </a:xfrm>
              <a:custGeom>
                <a:avLst/>
                <a:gdLst>
                  <a:gd name="T0" fmla="*/ 8477 w 62"/>
                  <a:gd name="T1" fmla="*/ 8188 h 46"/>
                  <a:gd name="T2" fmla="*/ 0 w 62"/>
                  <a:gd name="T3" fmla="*/ 0 h 4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2" h="46">
                    <a:moveTo>
                      <a:pt x="62" y="46"/>
                    </a:moveTo>
                    <a:cubicBezTo>
                      <a:pt x="54" y="35"/>
                      <a:pt x="21" y="6"/>
                      <a:pt x="0" y="0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02" name="Freeform 9"/>
              <p:cNvSpPr>
                <a:spLocks/>
              </p:cNvSpPr>
              <p:nvPr/>
            </p:nvSpPr>
            <p:spPr bwMode="auto">
              <a:xfrm>
                <a:off x="2424" y="1465"/>
                <a:ext cx="181" cy="102"/>
              </a:xfrm>
              <a:custGeom>
                <a:avLst/>
                <a:gdLst>
                  <a:gd name="T0" fmla="*/ 7209 w 53"/>
                  <a:gd name="T1" fmla="*/ 4936 h 28"/>
                  <a:gd name="T2" fmla="*/ 0 w 53"/>
                  <a:gd name="T3" fmla="*/ 0 h 2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3" h="28">
                    <a:moveTo>
                      <a:pt x="53" y="28"/>
                    </a:moveTo>
                    <a:cubicBezTo>
                      <a:pt x="43" y="18"/>
                      <a:pt x="10" y="4"/>
                      <a:pt x="0" y="0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03" name="Freeform 10"/>
              <p:cNvSpPr>
                <a:spLocks/>
              </p:cNvSpPr>
              <p:nvPr/>
            </p:nvSpPr>
            <p:spPr bwMode="auto">
              <a:xfrm>
                <a:off x="2468" y="1538"/>
                <a:ext cx="127" cy="51"/>
              </a:xfrm>
              <a:custGeom>
                <a:avLst/>
                <a:gdLst>
                  <a:gd name="T0" fmla="*/ 5138 w 37"/>
                  <a:gd name="T1" fmla="*/ 2470 h 14"/>
                  <a:gd name="T2" fmla="*/ 0 w 37"/>
                  <a:gd name="T3" fmla="*/ 0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7" h="14">
                    <a:moveTo>
                      <a:pt x="37" y="14"/>
                    </a:moveTo>
                    <a:cubicBezTo>
                      <a:pt x="29" y="8"/>
                      <a:pt x="5" y="1"/>
                      <a:pt x="0" y="0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04" name="Freeform 11"/>
              <p:cNvSpPr>
                <a:spLocks/>
              </p:cNvSpPr>
              <p:nvPr/>
            </p:nvSpPr>
            <p:spPr bwMode="auto">
              <a:xfrm>
                <a:off x="2762" y="1046"/>
                <a:ext cx="58" cy="175"/>
              </a:xfrm>
              <a:custGeom>
                <a:avLst/>
                <a:gdLst>
                  <a:gd name="T0" fmla="*/ 2027 w 17"/>
                  <a:gd name="T1" fmla="*/ 346 h 48"/>
                  <a:gd name="T2" fmla="*/ 955 w 17"/>
                  <a:gd name="T3" fmla="*/ 4411 h 48"/>
                  <a:gd name="T4" fmla="*/ 560 w 17"/>
                  <a:gd name="T5" fmla="*/ 8480 h 48"/>
                  <a:gd name="T6" fmla="*/ 116 w 17"/>
                  <a:gd name="T7" fmla="*/ 6738 h 48"/>
                  <a:gd name="T8" fmla="*/ 396 w 17"/>
                  <a:gd name="T9" fmla="*/ 4069 h 48"/>
                  <a:gd name="T10" fmla="*/ 2306 w 17"/>
                  <a:gd name="T11" fmla="*/ 0 h 48"/>
                  <a:gd name="T12" fmla="*/ 2027 w 17"/>
                  <a:gd name="T13" fmla="*/ 346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" h="48">
                    <a:moveTo>
                      <a:pt x="15" y="2"/>
                    </a:moveTo>
                    <a:cubicBezTo>
                      <a:pt x="10" y="8"/>
                      <a:pt x="8" y="17"/>
                      <a:pt x="7" y="25"/>
                    </a:cubicBezTo>
                    <a:cubicBezTo>
                      <a:pt x="6" y="30"/>
                      <a:pt x="3" y="41"/>
                      <a:pt x="4" y="48"/>
                    </a:cubicBezTo>
                    <a:cubicBezTo>
                      <a:pt x="3" y="45"/>
                      <a:pt x="1" y="41"/>
                      <a:pt x="1" y="38"/>
                    </a:cubicBezTo>
                    <a:cubicBezTo>
                      <a:pt x="0" y="32"/>
                      <a:pt x="1" y="28"/>
                      <a:pt x="3" y="23"/>
                    </a:cubicBezTo>
                    <a:cubicBezTo>
                      <a:pt x="4" y="19"/>
                      <a:pt x="10" y="5"/>
                      <a:pt x="17" y="0"/>
                    </a:cubicBezTo>
                    <a:cubicBezTo>
                      <a:pt x="16" y="1"/>
                      <a:pt x="16" y="1"/>
                      <a:pt x="15" y="2"/>
                    </a:cubicBezTo>
                    <a:close/>
                  </a:path>
                </a:pathLst>
              </a:custGeom>
              <a:solidFill>
                <a:srgbClr val="D8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06" name="Freeform 13"/>
              <p:cNvSpPr>
                <a:spLocks/>
              </p:cNvSpPr>
              <p:nvPr/>
            </p:nvSpPr>
            <p:spPr bwMode="auto">
              <a:xfrm>
                <a:off x="3459" y="892"/>
                <a:ext cx="690" cy="780"/>
              </a:xfrm>
              <a:custGeom>
                <a:avLst/>
                <a:gdLst>
                  <a:gd name="T0" fmla="*/ 27221 w 202"/>
                  <a:gd name="T1" fmla="*/ 27701 h 214"/>
                  <a:gd name="T2" fmla="*/ 22999 w 202"/>
                  <a:gd name="T3" fmla="*/ 11478 h 214"/>
                  <a:gd name="T4" fmla="*/ 11156 w 202"/>
                  <a:gd name="T5" fmla="*/ 0 h 214"/>
                  <a:gd name="T6" fmla="*/ 18097 w 202"/>
                  <a:gd name="T7" fmla="*/ 6338 h 214"/>
                  <a:gd name="T8" fmla="*/ 18773 w 202"/>
                  <a:gd name="T9" fmla="*/ 8474 h 214"/>
                  <a:gd name="T10" fmla="*/ 19730 w 202"/>
                  <a:gd name="T11" fmla="*/ 9338 h 214"/>
                  <a:gd name="T12" fmla="*/ 19614 w 202"/>
                  <a:gd name="T13" fmla="*/ 9539 h 214"/>
                  <a:gd name="T14" fmla="*/ 20164 w 202"/>
                  <a:gd name="T15" fmla="*/ 9684 h 214"/>
                  <a:gd name="T16" fmla="*/ 20570 w 202"/>
                  <a:gd name="T17" fmla="*/ 10603 h 214"/>
                  <a:gd name="T18" fmla="*/ 20686 w 202"/>
                  <a:gd name="T19" fmla="*/ 11277 h 214"/>
                  <a:gd name="T20" fmla="*/ 21363 w 202"/>
                  <a:gd name="T21" fmla="*/ 12010 h 214"/>
                  <a:gd name="T22" fmla="*/ 21527 w 202"/>
                  <a:gd name="T23" fmla="*/ 13074 h 214"/>
                  <a:gd name="T24" fmla="*/ 21796 w 202"/>
                  <a:gd name="T25" fmla="*/ 13603 h 214"/>
                  <a:gd name="T26" fmla="*/ 21796 w 202"/>
                  <a:gd name="T27" fmla="*/ 15691 h 214"/>
                  <a:gd name="T28" fmla="*/ 22323 w 202"/>
                  <a:gd name="T29" fmla="*/ 22759 h 214"/>
                  <a:gd name="T30" fmla="*/ 22719 w 202"/>
                  <a:gd name="T31" fmla="*/ 24883 h 214"/>
                  <a:gd name="T32" fmla="*/ 23159 w 202"/>
                  <a:gd name="T33" fmla="*/ 27355 h 214"/>
                  <a:gd name="T34" fmla="*/ 22999 w 202"/>
                  <a:gd name="T35" fmla="*/ 27701 h 214"/>
                  <a:gd name="T36" fmla="*/ 21643 w 202"/>
                  <a:gd name="T37" fmla="*/ 30555 h 214"/>
                  <a:gd name="T38" fmla="*/ 21247 w 202"/>
                  <a:gd name="T39" fmla="*/ 30169 h 214"/>
                  <a:gd name="T40" fmla="*/ 20686 w 202"/>
                  <a:gd name="T41" fmla="*/ 32111 h 214"/>
                  <a:gd name="T42" fmla="*/ 19054 w 202"/>
                  <a:gd name="T43" fmla="*/ 31233 h 214"/>
                  <a:gd name="T44" fmla="*/ 17981 w 202"/>
                  <a:gd name="T45" fmla="*/ 33026 h 214"/>
                  <a:gd name="T46" fmla="*/ 16464 w 202"/>
                  <a:gd name="T47" fmla="*/ 32494 h 214"/>
                  <a:gd name="T48" fmla="*/ 16068 w 202"/>
                  <a:gd name="T49" fmla="*/ 33704 h 214"/>
                  <a:gd name="T50" fmla="*/ 14025 w 202"/>
                  <a:gd name="T51" fmla="*/ 32640 h 214"/>
                  <a:gd name="T52" fmla="*/ 4342 w 202"/>
                  <a:gd name="T53" fmla="*/ 31032 h 214"/>
                  <a:gd name="T54" fmla="*/ 2309 w 202"/>
                  <a:gd name="T55" fmla="*/ 27355 h 214"/>
                  <a:gd name="T56" fmla="*/ 956 w 202"/>
                  <a:gd name="T57" fmla="*/ 24698 h 214"/>
                  <a:gd name="T58" fmla="*/ 116 w 202"/>
                  <a:gd name="T59" fmla="*/ 22226 h 214"/>
                  <a:gd name="T60" fmla="*/ 116 w 202"/>
                  <a:gd name="T61" fmla="*/ 25758 h 214"/>
                  <a:gd name="T62" fmla="*/ 396 w 202"/>
                  <a:gd name="T63" fmla="*/ 31564 h 214"/>
                  <a:gd name="T64" fmla="*/ 116 w 202"/>
                  <a:gd name="T65" fmla="*/ 34768 h 214"/>
                  <a:gd name="T66" fmla="*/ 4225 w 202"/>
                  <a:gd name="T67" fmla="*/ 37240 h 214"/>
                  <a:gd name="T68" fmla="*/ 5462 w 202"/>
                  <a:gd name="T69" fmla="*/ 37425 h 214"/>
                  <a:gd name="T70" fmla="*/ 7095 w 202"/>
                  <a:gd name="T71" fmla="*/ 36893 h 214"/>
                  <a:gd name="T72" fmla="*/ 8051 w 202"/>
                  <a:gd name="T73" fmla="*/ 36893 h 214"/>
                  <a:gd name="T74" fmla="*/ 9684 w 202"/>
                  <a:gd name="T75" fmla="*/ 36361 h 214"/>
                  <a:gd name="T76" fmla="*/ 12789 w 202"/>
                  <a:gd name="T77" fmla="*/ 37571 h 214"/>
                  <a:gd name="T78" fmla="*/ 14832 w 202"/>
                  <a:gd name="T79" fmla="*/ 37571 h 214"/>
                  <a:gd name="T80" fmla="*/ 16068 w 202"/>
                  <a:gd name="T81" fmla="*/ 37571 h 214"/>
                  <a:gd name="T82" fmla="*/ 16615 w 202"/>
                  <a:gd name="T83" fmla="*/ 35643 h 214"/>
                  <a:gd name="T84" fmla="*/ 17817 w 202"/>
                  <a:gd name="T85" fmla="*/ 36029 h 214"/>
                  <a:gd name="T86" fmla="*/ 18377 w 202"/>
                  <a:gd name="T87" fmla="*/ 36361 h 214"/>
                  <a:gd name="T88" fmla="*/ 18773 w 202"/>
                  <a:gd name="T89" fmla="*/ 36029 h 214"/>
                  <a:gd name="T90" fmla="*/ 20290 w 202"/>
                  <a:gd name="T91" fmla="*/ 36361 h 214"/>
                  <a:gd name="T92" fmla="*/ 21363 w 202"/>
                  <a:gd name="T93" fmla="*/ 35829 h 214"/>
                  <a:gd name="T94" fmla="*/ 23279 w 202"/>
                  <a:gd name="T95" fmla="*/ 34568 h 214"/>
                  <a:gd name="T96" fmla="*/ 25308 w 202"/>
                  <a:gd name="T97" fmla="*/ 33704 h 214"/>
                  <a:gd name="T98" fmla="*/ 26264 w 202"/>
                  <a:gd name="T99" fmla="*/ 32826 h 214"/>
                  <a:gd name="T100" fmla="*/ 27105 w 202"/>
                  <a:gd name="T101" fmla="*/ 31233 h 214"/>
                  <a:gd name="T102" fmla="*/ 27501 w 202"/>
                  <a:gd name="T103" fmla="*/ 29294 h 214"/>
                  <a:gd name="T104" fmla="*/ 27221 w 202"/>
                  <a:gd name="T105" fmla="*/ 27701 h 214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02" h="214">
                    <a:moveTo>
                      <a:pt x="200" y="157"/>
                    </a:moveTo>
                    <a:cubicBezTo>
                      <a:pt x="199" y="130"/>
                      <a:pt x="191" y="98"/>
                      <a:pt x="169" y="65"/>
                    </a:cubicBezTo>
                    <a:cubicBezTo>
                      <a:pt x="147" y="31"/>
                      <a:pt x="98" y="4"/>
                      <a:pt x="82" y="0"/>
                    </a:cubicBezTo>
                    <a:cubicBezTo>
                      <a:pt x="99" y="9"/>
                      <a:pt x="117" y="21"/>
                      <a:pt x="133" y="36"/>
                    </a:cubicBezTo>
                    <a:cubicBezTo>
                      <a:pt x="136" y="40"/>
                      <a:pt x="138" y="44"/>
                      <a:pt x="138" y="48"/>
                    </a:cubicBezTo>
                    <a:cubicBezTo>
                      <a:pt x="141" y="47"/>
                      <a:pt x="143" y="50"/>
                      <a:pt x="145" y="53"/>
                    </a:cubicBezTo>
                    <a:cubicBezTo>
                      <a:pt x="144" y="54"/>
                      <a:pt x="144" y="54"/>
                      <a:pt x="144" y="54"/>
                    </a:cubicBezTo>
                    <a:cubicBezTo>
                      <a:pt x="144" y="54"/>
                      <a:pt x="148" y="55"/>
                      <a:pt x="148" y="55"/>
                    </a:cubicBezTo>
                    <a:cubicBezTo>
                      <a:pt x="149" y="57"/>
                      <a:pt x="150" y="59"/>
                      <a:pt x="151" y="60"/>
                    </a:cubicBezTo>
                    <a:cubicBezTo>
                      <a:pt x="151" y="60"/>
                      <a:pt x="151" y="63"/>
                      <a:pt x="152" y="64"/>
                    </a:cubicBezTo>
                    <a:cubicBezTo>
                      <a:pt x="153" y="65"/>
                      <a:pt x="156" y="66"/>
                      <a:pt x="157" y="68"/>
                    </a:cubicBezTo>
                    <a:cubicBezTo>
                      <a:pt x="158" y="70"/>
                      <a:pt x="157" y="72"/>
                      <a:pt x="158" y="74"/>
                    </a:cubicBezTo>
                    <a:cubicBezTo>
                      <a:pt x="158" y="74"/>
                      <a:pt x="159" y="77"/>
                      <a:pt x="160" y="77"/>
                    </a:cubicBezTo>
                    <a:cubicBezTo>
                      <a:pt x="161" y="82"/>
                      <a:pt x="163" y="83"/>
                      <a:pt x="160" y="89"/>
                    </a:cubicBezTo>
                    <a:cubicBezTo>
                      <a:pt x="168" y="93"/>
                      <a:pt x="179" y="130"/>
                      <a:pt x="164" y="129"/>
                    </a:cubicBezTo>
                    <a:cubicBezTo>
                      <a:pt x="169" y="131"/>
                      <a:pt x="173" y="138"/>
                      <a:pt x="167" y="141"/>
                    </a:cubicBezTo>
                    <a:cubicBezTo>
                      <a:pt x="173" y="144"/>
                      <a:pt x="171" y="150"/>
                      <a:pt x="170" y="155"/>
                    </a:cubicBezTo>
                    <a:cubicBezTo>
                      <a:pt x="170" y="156"/>
                      <a:pt x="170" y="156"/>
                      <a:pt x="169" y="157"/>
                    </a:cubicBezTo>
                    <a:cubicBezTo>
                      <a:pt x="167" y="165"/>
                      <a:pt x="163" y="171"/>
                      <a:pt x="159" y="173"/>
                    </a:cubicBezTo>
                    <a:cubicBezTo>
                      <a:pt x="158" y="173"/>
                      <a:pt x="157" y="172"/>
                      <a:pt x="156" y="171"/>
                    </a:cubicBezTo>
                    <a:cubicBezTo>
                      <a:pt x="157" y="175"/>
                      <a:pt x="155" y="181"/>
                      <a:pt x="152" y="182"/>
                    </a:cubicBezTo>
                    <a:cubicBezTo>
                      <a:pt x="148" y="184"/>
                      <a:pt x="144" y="178"/>
                      <a:pt x="140" y="177"/>
                    </a:cubicBezTo>
                    <a:cubicBezTo>
                      <a:pt x="139" y="181"/>
                      <a:pt x="137" y="186"/>
                      <a:pt x="132" y="187"/>
                    </a:cubicBezTo>
                    <a:cubicBezTo>
                      <a:pt x="127" y="188"/>
                      <a:pt x="125" y="184"/>
                      <a:pt x="121" y="184"/>
                    </a:cubicBezTo>
                    <a:cubicBezTo>
                      <a:pt x="120" y="186"/>
                      <a:pt x="119" y="189"/>
                      <a:pt x="118" y="191"/>
                    </a:cubicBezTo>
                    <a:cubicBezTo>
                      <a:pt x="113" y="191"/>
                      <a:pt x="107" y="188"/>
                      <a:pt x="103" y="185"/>
                    </a:cubicBezTo>
                    <a:cubicBezTo>
                      <a:pt x="88" y="210"/>
                      <a:pt x="50" y="185"/>
                      <a:pt x="32" y="176"/>
                    </a:cubicBezTo>
                    <a:cubicBezTo>
                      <a:pt x="24" y="171"/>
                      <a:pt x="19" y="165"/>
                      <a:pt x="17" y="155"/>
                    </a:cubicBezTo>
                    <a:cubicBezTo>
                      <a:pt x="14" y="148"/>
                      <a:pt x="12" y="145"/>
                      <a:pt x="7" y="140"/>
                    </a:cubicBezTo>
                    <a:cubicBezTo>
                      <a:pt x="4" y="136"/>
                      <a:pt x="2" y="130"/>
                      <a:pt x="1" y="126"/>
                    </a:cubicBezTo>
                    <a:cubicBezTo>
                      <a:pt x="1" y="146"/>
                      <a:pt x="1" y="146"/>
                      <a:pt x="1" y="146"/>
                    </a:cubicBezTo>
                    <a:cubicBezTo>
                      <a:pt x="2" y="157"/>
                      <a:pt x="5" y="167"/>
                      <a:pt x="3" y="179"/>
                    </a:cubicBezTo>
                    <a:cubicBezTo>
                      <a:pt x="3" y="183"/>
                      <a:pt x="0" y="193"/>
                      <a:pt x="1" y="197"/>
                    </a:cubicBezTo>
                    <a:cubicBezTo>
                      <a:pt x="4" y="209"/>
                      <a:pt x="31" y="201"/>
                      <a:pt x="31" y="211"/>
                    </a:cubicBezTo>
                    <a:cubicBezTo>
                      <a:pt x="35" y="209"/>
                      <a:pt x="37" y="208"/>
                      <a:pt x="40" y="212"/>
                    </a:cubicBezTo>
                    <a:cubicBezTo>
                      <a:pt x="42" y="208"/>
                      <a:pt x="49" y="206"/>
                      <a:pt x="52" y="209"/>
                    </a:cubicBezTo>
                    <a:cubicBezTo>
                      <a:pt x="55" y="208"/>
                      <a:pt x="57" y="209"/>
                      <a:pt x="59" y="209"/>
                    </a:cubicBezTo>
                    <a:cubicBezTo>
                      <a:pt x="63" y="209"/>
                      <a:pt x="67" y="207"/>
                      <a:pt x="71" y="206"/>
                    </a:cubicBezTo>
                    <a:cubicBezTo>
                      <a:pt x="78" y="205"/>
                      <a:pt x="91" y="204"/>
                      <a:pt x="94" y="213"/>
                    </a:cubicBezTo>
                    <a:cubicBezTo>
                      <a:pt x="98" y="208"/>
                      <a:pt x="103" y="211"/>
                      <a:pt x="109" y="213"/>
                    </a:cubicBezTo>
                    <a:cubicBezTo>
                      <a:pt x="112" y="214"/>
                      <a:pt x="114" y="214"/>
                      <a:pt x="118" y="213"/>
                    </a:cubicBezTo>
                    <a:cubicBezTo>
                      <a:pt x="119" y="212"/>
                      <a:pt x="122" y="203"/>
                      <a:pt x="122" y="202"/>
                    </a:cubicBezTo>
                    <a:cubicBezTo>
                      <a:pt x="125" y="200"/>
                      <a:pt x="128" y="202"/>
                      <a:pt x="131" y="204"/>
                    </a:cubicBezTo>
                    <a:cubicBezTo>
                      <a:pt x="132" y="204"/>
                      <a:pt x="134" y="206"/>
                      <a:pt x="135" y="206"/>
                    </a:cubicBezTo>
                    <a:cubicBezTo>
                      <a:pt x="137" y="206"/>
                      <a:pt x="137" y="205"/>
                      <a:pt x="138" y="204"/>
                    </a:cubicBezTo>
                    <a:cubicBezTo>
                      <a:pt x="142" y="203"/>
                      <a:pt x="144" y="205"/>
                      <a:pt x="149" y="206"/>
                    </a:cubicBezTo>
                    <a:cubicBezTo>
                      <a:pt x="148" y="200"/>
                      <a:pt x="153" y="200"/>
                      <a:pt x="157" y="203"/>
                    </a:cubicBezTo>
                    <a:cubicBezTo>
                      <a:pt x="158" y="193"/>
                      <a:pt x="164" y="193"/>
                      <a:pt x="171" y="196"/>
                    </a:cubicBezTo>
                    <a:cubicBezTo>
                      <a:pt x="172" y="191"/>
                      <a:pt x="182" y="185"/>
                      <a:pt x="186" y="191"/>
                    </a:cubicBezTo>
                    <a:cubicBezTo>
                      <a:pt x="187" y="187"/>
                      <a:pt x="189" y="184"/>
                      <a:pt x="193" y="186"/>
                    </a:cubicBezTo>
                    <a:cubicBezTo>
                      <a:pt x="193" y="181"/>
                      <a:pt x="196" y="180"/>
                      <a:pt x="199" y="177"/>
                    </a:cubicBezTo>
                    <a:cubicBezTo>
                      <a:pt x="200" y="174"/>
                      <a:pt x="202" y="170"/>
                      <a:pt x="202" y="166"/>
                    </a:cubicBezTo>
                    <a:cubicBezTo>
                      <a:pt x="202" y="163"/>
                      <a:pt x="201" y="160"/>
                      <a:pt x="200" y="157"/>
                    </a:cubicBezTo>
                    <a:close/>
                  </a:path>
                </a:pathLst>
              </a:custGeom>
              <a:solidFill>
                <a:srgbClr val="ECEC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07" name="Freeform 14"/>
              <p:cNvSpPr>
                <a:spLocks/>
              </p:cNvSpPr>
              <p:nvPr/>
            </p:nvSpPr>
            <p:spPr bwMode="auto">
              <a:xfrm>
                <a:off x="2793" y="1436"/>
                <a:ext cx="68" cy="91"/>
              </a:xfrm>
              <a:custGeom>
                <a:avLst/>
                <a:gdLst>
                  <a:gd name="T0" fmla="*/ 0 w 20"/>
                  <a:gd name="T1" fmla="*/ 2996 h 25"/>
                  <a:gd name="T2" fmla="*/ 2553 w 20"/>
                  <a:gd name="T3" fmla="*/ 1591 h 25"/>
                  <a:gd name="T4" fmla="*/ 0 w 20"/>
                  <a:gd name="T5" fmla="*/ 2996 h 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25">
                    <a:moveTo>
                      <a:pt x="0" y="17"/>
                    </a:moveTo>
                    <a:cubicBezTo>
                      <a:pt x="3" y="1"/>
                      <a:pt x="16" y="0"/>
                      <a:pt x="19" y="9"/>
                    </a:cubicBezTo>
                    <a:cubicBezTo>
                      <a:pt x="20" y="17"/>
                      <a:pt x="15" y="25"/>
                      <a:pt x="0" y="17"/>
                    </a:cubicBezTo>
                    <a:close/>
                  </a:path>
                </a:pathLst>
              </a:custGeom>
              <a:solidFill>
                <a:srgbClr val="D3D4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08" name="Freeform 15"/>
              <p:cNvSpPr>
                <a:spLocks/>
              </p:cNvSpPr>
              <p:nvPr/>
            </p:nvSpPr>
            <p:spPr bwMode="auto">
              <a:xfrm>
                <a:off x="2800" y="1450"/>
                <a:ext cx="58" cy="62"/>
              </a:xfrm>
              <a:custGeom>
                <a:avLst/>
                <a:gdLst>
                  <a:gd name="T0" fmla="*/ 2187 w 17"/>
                  <a:gd name="T1" fmla="*/ 1597 h 17"/>
                  <a:gd name="T2" fmla="*/ 1235 w 17"/>
                  <a:gd name="T3" fmla="*/ 201 h 17"/>
                  <a:gd name="T4" fmla="*/ 116 w 17"/>
                  <a:gd name="T5" fmla="*/ 1411 h 17"/>
                  <a:gd name="T6" fmla="*/ 955 w 17"/>
                  <a:gd name="T7" fmla="*/ 2819 h 17"/>
                  <a:gd name="T8" fmla="*/ 2187 w 17"/>
                  <a:gd name="T9" fmla="*/ 159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cubicBezTo>
                      <a:pt x="17" y="5"/>
                      <a:pt x="14" y="1"/>
                      <a:pt x="9" y="1"/>
                    </a:cubicBezTo>
                    <a:cubicBezTo>
                      <a:pt x="5" y="0"/>
                      <a:pt x="1" y="3"/>
                      <a:pt x="1" y="8"/>
                    </a:cubicBezTo>
                    <a:cubicBezTo>
                      <a:pt x="0" y="12"/>
                      <a:pt x="3" y="16"/>
                      <a:pt x="7" y="16"/>
                    </a:cubicBezTo>
                    <a:cubicBezTo>
                      <a:pt x="12" y="17"/>
                      <a:pt x="16" y="14"/>
                      <a:pt x="16" y="9"/>
                    </a:cubicBezTo>
                    <a:close/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09" name="Freeform 16"/>
              <p:cNvSpPr>
                <a:spLocks/>
              </p:cNvSpPr>
              <p:nvPr/>
            </p:nvSpPr>
            <p:spPr bwMode="auto">
              <a:xfrm>
                <a:off x="2810" y="1465"/>
                <a:ext cx="20" cy="22"/>
              </a:xfrm>
              <a:custGeom>
                <a:avLst/>
                <a:gdLst>
                  <a:gd name="T0" fmla="*/ 743 w 6"/>
                  <a:gd name="T1" fmla="*/ 539 h 6"/>
                  <a:gd name="T2" fmla="*/ 477 w 6"/>
                  <a:gd name="T3" fmla="*/ 0 h 6"/>
                  <a:gd name="T4" fmla="*/ 110 w 6"/>
                  <a:gd name="T5" fmla="*/ 539 h 6"/>
                  <a:gd name="T6" fmla="*/ 367 w 6"/>
                  <a:gd name="T7" fmla="*/ 1089 h 6"/>
                  <a:gd name="T8" fmla="*/ 743 w 6"/>
                  <a:gd name="T9" fmla="*/ 539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2"/>
                      <a:pt x="5" y="1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4"/>
                      <a:pt x="2" y="6"/>
                      <a:pt x="3" y="6"/>
                    </a:cubicBezTo>
                    <a:cubicBezTo>
                      <a:pt x="5" y="6"/>
                      <a:pt x="6" y="5"/>
                      <a:pt x="6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10" name="Freeform 17"/>
              <p:cNvSpPr>
                <a:spLocks/>
              </p:cNvSpPr>
              <p:nvPr/>
            </p:nvSpPr>
            <p:spPr bwMode="auto">
              <a:xfrm>
                <a:off x="4153" y="1472"/>
                <a:ext cx="1271" cy="237"/>
              </a:xfrm>
              <a:custGeom>
                <a:avLst/>
                <a:gdLst>
                  <a:gd name="T0" fmla="*/ 0 w 372"/>
                  <a:gd name="T1" fmla="*/ 4415 h 65"/>
                  <a:gd name="T2" fmla="*/ 116 w 372"/>
                  <a:gd name="T3" fmla="*/ 2126 h 65"/>
                  <a:gd name="T4" fmla="*/ 280 w 372"/>
                  <a:gd name="T5" fmla="*/ 1065 h 65"/>
                  <a:gd name="T6" fmla="*/ 11849 w 372"/>
                  <a:gd name="T7" fmla="*/ 4415 h 65"/>
                  <a:gd name="T8" fmla="*/ 23288 w 372"/>
                  <a:gd name="T9" fmla="*/ 8827 h 65"/>
                  <a:gd name="T10" fmla="*/ 36538 w 372"/>
                  <a:gd name="T11" fmla="*/ 5280 h 65"/>
                  <a:gd name="T12" fmla="*/ 47700 w 372"/>
                  <a:gd name="T13" fmla="*/ 3883 h 65"/>
                  <a:gd name="T14" fmla="*/ 50020 w 372"/>
                  <a:gd name="T15" fmla="*/ 4944 h 65"/>
                  <a:gd name="T16" fmla="*/ 49894 w 372"/>
                  <a:gd name="T17" fmla="*/ 5477 h 65"/>
                  <a:gd name="T18" fmla="*/ 48783 w 372"/>
                  <a:gd name="T19" fmla="*/ 5130 h 65"/>
                  <a:gd name="T20" fmla="*/ 48783 w 372"/>
                  <a:gd name="T21" fmla="*/ 5130 h 65"/>
                  <a:gd name="T22" fmla="*/ 43474 w 372"/>
                  <a:gd name="T23" fmla="*/ 4415 h 65"/>
                  <a:gd name="T24" fmla="*/ 37054 w 372"/>
                  <a:gd name="T25" fmla="*/ 6742 h 65"/>
                  <a:gd name="T26" fmla="*/ 23288 w 372"/>
                  <a:gd name="T27" fmla="*/ 11299 h 65"/>
                  <a:gd name="T28" fmla="*/ 10776 w 372"/>
                  <a:gd name="T29" fmla="*/ 6541 h 65"/>
                  <a:gd name="T30" fmla="*/ 0 w 372"/>
                  <a:gd name="T31" fmla="*/ 4415 h 65"/>
                  <a:gd name="T32" fmla="*/ 0 w 372"/>
                  <a:gd name="T33" fmla="*/ 4415 h 6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72" h="65">
                    <a:moveTo>
                      <a:pt x="0" y="25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2" y="13"/>
                      <a:pt x="2" y="6"/>
                    </a:cubicBezTo>
                    <a:cubicBezTo>
                      <a:pt x="42" y="0"/>
                      <a:pt x="65" y="12"/>
                      <a:pt x="87" y="25"/>
                    </a:cubicBezTo>
                    <a:cubicBezTo>
                      <a:pt x="108" y="37"/>
                      <a:pt x="128" y="51"/>
                      <a:pt x="171" y="50"/>
                    </a:cubicBezTo>
                    <a:cubicBezTo>
                      <a:pt x="215" y="49"/>
                      <a:pt x="243" y="39"/>
                      <a:pt x="268" y="30"/>
                    </a:cubicBezTo>
                    <a:cubicBezTo>
                      <a:pt x="295" y="20"/>
                      <a:pt x="317" y="13"/>
                      <a:pt x="350" y="22"/>
                    </a:cubicBezTo>
                    <a:cubicBezTo>
                      <a:pt x="358" y="23"/>
                      <a:pt x="363" y="26"/>
                      <a:pt x="367" y="28"/>
                    </a:cubicBezTo>
                    <a:cubicBezTo>
                      <a:pt x="372" y="30"/>
                      <a:pt x="371" y="31"/>
                      <a:pt x="366" y="31"/>
                    </a:cubicBezTo>
                    <a:cubicBezTo>
                      <a:pt x="364" y="30"/>
                      <a:pt x="361" y="30"/>
                      <a:pt x="358" y="29"/>
                    </a:cubicBezTo>
                    <a:cubicBezTo>
                      <a:pt x="358" y="29"/>
                      <a:pt x="358" y="29"/>
                      <a:pt x="358" y="29"/>
                    </a:cubicBezTo>
                    <a:cubicBezTo>
                      <a:pt x="354" y="28"/>
                      <a:pt x="334" y="24"/>
                      <a:pt x="319" y="25"/>
                    </a:cubicBezTo>
                    <a:cubicBezTo>
                      <a:pt x="303" y="27"/>
                      <a:pt x="288" y="32"/>
                      <a:pt x="272" y="38"/>
                    </a:cubicBezTo>
                    <a:cubicBezTo>
                      <a:pt x="248" y="47"/>
                      <a:pt x="218" y="63"/>
                      <a:pt x="171" y="64"/>
                    </a:cubicBezTo>
                    <a:cubicBezTo>
                      <a:pt x="125" y="65"/>
                      <a:pt x="100" y="50"/>
                      <a:pt x="79" y="37"/>
                    </a:cubicBezTo>
                    <a:cubicBezTo>
                      <a:pt x="57" y="25"/>
                      <a:pt x="37" y="18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rgbClr val="E5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11" name="Freeform 18"/>
              <p:cNvSpPr>
                <a:spLocks/>
              </p:cNvSpPr>
              <p:nvPr/>
            </p:nvSpPr>
            <p:spPr bwMode="auto">
              <a:xfrm>
                <a:off x="3473" y="1651"/>
                <a:ext cx="307" cy="69"/>
              </a:xfrm>
              <a:custGeom>
                <a:avLst/>
                <a:gdLst>
                  <a:gd name="T0" fmla="*/ 2698 w 90"/>
                  <a:gd name="T1" fmla="*/ 712 h 19"/>
                  <a:gd name="T2" fmla="*/ 2862 w 90"/>
                  <a:gd name="T3" fmla="*/ 857 h 19"/>
                  <a:gd name="T4" fmla="*/ 3258 w 90"/>
                  <a:gd name="T5" fmla="*/ 1384 h 19"/>
                  <a:gd name="T6" fmla="*/ 4213 w 90"/>
                  <a:gd name="T7" fmla="*/ 857 h 19"/>
                  <a:gd name="T8" fmla="*/ 5284 w 90"/>
                  <a:gd name="T9" fmla="*/ 1729 h 19"/>
                  <a:gd name="T10" fmla="*/ 6631 w 90"/>
                  <a:gd name="T11" fmla="*/ 1384 h 19"/>
                  <a:gd name="T12" fmla="*/ 7982 w 90"/>
                  <a:gd name="T13" fmla="*/ 1583 h 19"/>
                  <a:gd name="T14" fmla="*/ 8378 w 90"/>
                  <a:gd name="T15" fmla="*/ 857 h 19"/>
                  <a:gd name="T16" fmla="*/ 8378 w 90"/>
                  <a:gd name="T17" fmla="*/ 712 h 19"/>
                  <a:gd name="T18" fmla="*/ 10554 w 90"/>
                  <a:gd name="T19" fmla="*/ 330 h 19"/>
                  <a:gd name="T20" fmla="*/ 12181 w 90"/>
                  <a:gd name="T21" fmla="*/ 1583 h 19"/>
                  <a:gd name="T22" fmla="*/ 11113 w 90"/>
                  <a:gd name="T23" fmla="*/ 3112 h 19"/>
                  <a:gd name="T24" fmla="*/ 8378 w 90"/>
                  <a:gd name="T25" fmla="*/ 2782 h 19"/>
                  <a:gd name="T26" fmla="*/ 3803 w 90"/>
                  <a:gd name="T27" fmla="*/ 2782 h 19"/>
                  <a:gd name="T28" fmla="*/ 955 w 90"/>
                  <a:gd name="T29" fmla="*/ 3312 h 19"/>
                  <a:gd name="T30" fmla="*/ 2187 w 90"/>
                  <a:gd name="T31" fmla="*/ 1914 h 19"/>
                  <a:gd name="T32" fmla="*/ 280 w 90"/>
                  <a:gd name="T33" fmla="*/ 2110 h 19"/>
                  <a:gd name="T34" fmla="*/ 2698 w 90"/>
                  <a:gd name="T35" fmla="*/ 712 h 1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90" h="19">
                    <a:moveTo>
                      <a:pt x="20" y="4"/>
                    </a:moveTo>
                    <a:cubicBezTo>
                      <a:pt x="20" y="4"/>
                      <a:pt x="21" y="4"/>
                      <a:pt x="21" y="5"/>
                    </a:cubicBezTo>
                    <a:cubicBezTo>
                      <a:pt x="22" y="6"/>
                      <a:pt x="22" y="8"/>
                      <a:pt x="24" y="8"/>
                    </a:cubicBezTo>
                    <a:cubicBezTo>
                      <a:pt x="27" y="8"/>
                      <a:pt x="28" y="4"/>
                      <a:pt x="31" y="5"/>
                    </a:cubicBezTo>
                    <a:cubicBezTo>
                      <a:pt x="34" y="5"/>
                      <a:pt x="37" y="8"/>
                      <a:pt x="39" y="10"/>
                    </a:cubicBezTo>
                    <a:cubicBezTo>
                      <a:pt x="40" y="4"/>
                      <a:pt x="46" y="1"/>
                      <a:pt x="49" y="8"/>
                    </a:cubicBezTo>
                    <a:cubicBezTo>
                      <a:pt x="47" y="0"/>
                      <a:pt x="57" y="5"/>
                      <a:pt x="59" y="9"/>
                    </a:cubicBezTo>
                    <a:cubicBezTo>
                      <a:pt x="59" y="7"/>
                      <a:pt x="60" y="6"/>
                      <a:pt x="62" y="5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7" y="5"/>
                      <a:pt x="74" y="2"/>
                      <a:pt x="78" y="2"/>
                    </a:cubicBezTo>
                    <a:cubicBezTo>
                      <a:pt x="83" y="3"/>
                      <a:pt x="86" y="6"/>
                      <a:pt x="90" y="9"/>
                    </a:cubicBezTo>
                    <a:cubicBezTo>
                      <a:pt x="88" y="15"/>
                      <a:pt x="90" y="17"/>
                      <a:pt x="82" y="18"/>
                    </a:cubicBezTo>
                    <a:cubicBezTo>
                      <a:pt x="75" y="19"/>
                      <a:pt x="69" y="17"/>
                      <a:pt x="62" y="16"/>
                    </a:cubicBezTo>
                    <a:cubicBezTo>
                      <a:pt x="53" y="15"/>
                      <a:pt x="38" y="16"/>
                      <a:pt x="28" y="16"/>
                    </a:cubicBezTo>
                    <a:cubicBezTo>
                      <a:pt x="23" y="16"/>
                      <a:pt x="11" y="15"/>
                      <a:pt x="7" y="19"/>
                    </a:cubicBezTo>
                    <a:cubicBezTo>
                      <a:pt x="8" y="14"/>
                      <a:pt x="12" y="13"/>
                      <a:pt x="16" y="11"/>
                    </a:cubicBezTo>
                    <a:cubicBezTo>
                      <a:pt x="12" y="11"/>
                      <a:pt x="5" y="8"/>
                      <a:pt x="2" y="12"/>
                    </a:cubicBezTo>
                    <a:cubicBezTo>
                      <a:pt x="0" y="1"/>
                      <a:pt x="12" y="5"/>
                      <a:pt x="20" y="4"/>
                    </a:cubicBezTo>
                    <a:close/>
                  </a:path>
                </a:pathLst>
              </a:custGeom>
              <a:solidFill>
                <a:srgbClr val="E5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12" name="Freeform 19"/>
              <p:cNvSpPr>
                <a:spLocks/>
              </p:cNvSpPr>
              <p:nvPr/>
            </p:nvSpPr>
            <p:spPr bwMode="auto">
              <a:xfrm>
                <a:off x="3059" y="1669"/>
                <a:ext cx="195" cy="51"/>
              </a:xfrm>
              <a:custGeom>
                <a:avLst/>
                <a:gdLst>
                  <a:gd name="T0" fmla="*/ 7691 w 57"/>
                  <a:gd name="T1" fmla="*/ 1060 h 14"/>
                  <a:gd name="T2" fmla="*/ 6565 w 57"/>
                  <a:gd name="T3" fmla="*/ 346 h 14"/>
                  <a:gd name="T4" fmla="*/ 6846 w 57"/>
                  <a:gd name="T5" fmla="*/ 1260 h 14"/>
                  <a:gd name="T6" fmla="*/ 3288 w 57"/>
                  <a:gd name="T7" fmla="*/ 729 h 14"/>
                  <a:gd name="T8" fmla="*/ 3688 w 57"/>
                  <a:gd name="T9" fmla="*/ 1592 h 14"/>
                  <a:gd name="T10" fmla="*/ 2036 w 57"/>
                  <a:gd name="T11" fmla="*/ 346 h 14"/>
                  <a:gd name="T12" fmla="*/ 1078 w 57"/>
                  <a:gd name="T13" fmla="*/ 874 h 14"/>
                  <a:gd name="T14" fmla="*/ 0 w 57"/>
                  <a:gd name="T15" fmla="*/ 2470 h 14"/>
                  <a:gd name="T16" fmla="*/ 4529 w 57"/>
                  <a:gd name="T17" fmla="*/ 2270 h 14"/>
                  <a:gd name="T18" fmla="*/ 5888 w 57"/>
                  <a:gd name="T19" fmla="*/ 1938 h 14"/>
                  <a:gd name="T20" fmla="*/ 7691 w 57"/>
                  <a:gd name="T21" fmla="*/ 1592 h 14"/>
                  <a:gd name="T22" fmla="*/ 7807 w 57"/>
                  <a:gd name="T23" fmla="*/ 729 h 14"/>
                  <a:gd name="T24" fmla="*/ 7691 w 57"/>
                  <a:gd name="T25" fmla="*/ 106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7" h="14">
                    <a:moveTo>
                      <a:pt x="56" y="6"/>
                    </a:moveTo>
                    <a:cubicBezTo>
                      <a:pt x="53" y="5"/>
                      <a:pt x="50" y="4"/>
                      <a:pt x="48" y="2"/>
                    </a:cubicBezTo>
                    <a:cubicBezTo>
                      <a:pt x="49" y="4"/>
                      <a:pt x="49" y="6"/>
                      <a:pt x="50" y="7"/>
                    </a:cubicBezTo>
                    <a:cubicBezTo>
                      <a:pt x="45" y="3"/>
                      <a:pt x="28" y="0"/>
                      <a:pt x="24" y="4"/>
                    </a:cubicBezTo>
                    <a:cubicBezTo>
                      <a:pt x="25" y="6"/>
                      <a:pt x="26" y="8"/>
                      <a:pt x="27" y="9"/>
                    </a:cubicBezTo>
                    <a:cubicBezTo>
                      <a:pt x="24" y="6"/>
                      <a:pt x="19" y="4"/>
                      <a:pt x="15" y="2"/>
                    </a:cubicBezTo>
                    <a:cubicBezTo>
                      <a:pt x="16" y="10"/>
                      <a:pt x="11" y="5"/>
                      <a:pt x="8" y="5"/>
                    </a:cubicBezTo>
                    <a:cubicBezTo>
                      <a:pt x="4" y="7"/>
                      <a:pt x="1" y="10"/>
                      <a:pt x="0" y="14"/>
                    </a:cubicBezTo>
                    <a:cubicBezTo>
                      <a:pt x="7" y="7"/>
                      <a:pt x="23" y="14"/>
                      <a:pt x="33" y="13"/>
                    </a:cubicBezTo>
                    <a:cubicBezTo>
                      <a:pt x="36" y="13"/>
                      <a:pt x="39" y="11"/>
                      <a:pt x="43" y="11"/>
                    </a:cubicBezTo>
                    <a:cubicBezTo>
                      <a:pt x="47" y="11"/>
                      <a:pt x="53" y="13"/>
                      <a:pt x="56" y="9"/>
                    </a:cubicBezTo>
                    <a:cubicBezTo>
                      <a:pt x="57" y="8"/>
                      <a:pt x="57" y="6"/>
                      <a:pt x="57" y="4"/>
                    </a:cubicBezTo>
                    <a:cubicBezTo>
                      <a:pt x="57" y="5"/>
                      <a:pt x="56" y="5"/>
                      <a:pt x="56" y="6"/>
                    </a:cubicBezTo>
                    <a:close/>
                  </a:path>
                </a:pathLst>
              </a:custGeom>
              <a:solidFill>
                <a:srgbClr val="E5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13" name="Freeform 20"/>
              <p:cNvSpPr>
                <a:spLocks/>
              </p:cNvSpPr>
              <p:nvPr/>
            </p:nvSpPr>
            <p:spPr bwMode="auto">
              <a:xfrm>
                <a:off x="2615" y="1603"/>
                <a:ext cx="308" cy="102"/>
              </a:xfrm>
              <a:custGeom>
                <a:avLst/>
                <a:gdLst>
                  <a:gd name="T0" fmla="*/ 2200 w 90"/>
                  <a:gd name="T1" fmla="*/ 874 h 28"/>
                  <a:gd name="T2" fmla="*/ 1523 w 90"/>
                  <a:gd name="T3" fmla="*/ 1592 h 28"/>
                  <a:gd name="T4" fmla="*/ 1078 w 90"/>
                  <a:gd name="T5" fmla="*/ 2124 h 28"/>
                  <a:gd name="T6" fmla="*/ 281 w 90"/>
                  <a:gd name="T7" fmla="*/ 3330 h 28"/>
                  <a:gd name="T8" fmla="*/ 1078 w 90"/>
                  <a:gd name="T9" fmla="*/ 4590 h 28"/>
                  <a:gd name="T10" fmla="*/ 1769 w 90"/>
                  <a:gd name="T11" fmla="*/ 4936 h 28"/>
                  <a:gd name="T12" fmla="*/ 2882 w 90"/>
                  <a:gd name="T13" fmla="*/ 4739 h 28"/>
                  <a:gd name="T14" fmla="*/ 6571 w 90"/>
                  <a:gd name="T15" fmla="*/ 3530 h 28"/>
                  <a:gd name="T16" fmla="*/ 9616 w 90"/>
                  <a:gd name="T17" fmla="*/ 2124 h 28"/>
                  <a:gd name="T18" fmla="*/ 11102 w 90"/>
                  <a:gd name="T19" fmla="*/ 1738 h 28"/>
                  <a:gd name="T20" fmla="*/ 12344 w 90"/>
                  <a:gd name="T21" fmla="*/ 1406 h 28"/>
                  <a:gd name="T22" fmla="*/ 10705 w 90"/>
                  <a:gd name="T23" fmla="*/ 1406 h 28"/>
                  <a:gd name="T24" fmla="*/ 8374 w 90"/>
                  <a:gd name="T25" fmla="*/ 1938 h 28"/>
                  <a:gd name="T26" fmla="*/ 5096 w 90"/>
                  <a:gd name="T27" fmla="*/ 2656 h 28"/>
                  <a:gd name="T28" fmla="*/ 2200 w 90"/>
                  <a:gd name="T29" fmla="*/ 874 h 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0" h="28">
                    <a:moveTo>
                      <a:pt x="16" y="5"/>
                    </a:moveTo>
                    <a:cubicBezTo>
                      <a:pt x="14" y="7"/>
                      <a:pt x="13" y="7"/>
                      <a:pt x="11" y="9"/>
                    </a:cubicBezTo>
                    <a:cubicBezTo>
                      <a:pt x="10" y="10"/>
                      <a:pt x="9" y="11"/>
                      <a:pt x="8" y="12"/>
                    </a:cubicBezTo>
                    <a:cubicBezTo>
                      <a:pt x="6" y="14"/>
                      <a:pt x="4" y="17"/>
                      <a:pt x="2" y="19"/>
                    </a:cubicBezTo>
                    <a:cubicBezTo>
                      <a:pt x="0" y="24"/>
                      <a:pt x="4" y="24"/>
                      <a:pt x="8" y="26"/>
                    </a:cubicBezTo>
                    <a:cubicBezTo>
                      <a:pt x="9" y="27"/>
                      <a:pt x="11" y="28"/>
                      <a:pt x="13" y="28"/>
                    </a:cubicBezTo>
                    <a:cubicBezTo>
                      <a:pt x="15" y="28"/>
                      <a:pt x="18" y="27"/>
                      <a:pt x="21" y="27"/>
                    </a:cubicBezTo>
                    <a:cubicBezTo>
                      <a:pt x="31" y="27"/>
                      <a:pt x="39" y="24"/>
                      <a:pt x="48" y="20"/>
                    </a:cubicBezTo>
                    <a:cubicBezTo>
                      <a:pt x="55" y="17"/>
                      <a:pt x="63" y="15"/>
                      <a:pt x="70" y="12"/>
                    </a:cubicBezTo>
                    <a:cubicBezTo>
                      <a:pt x="74" y="11"/>
                      <a:pt x="77" y="10"/>
                      <a:pt x="81" y="10"/>
                    </a:cubicBezTo>
                    <a:cubicBezTo>
                      <a:pt x="84" y="9"/>
                      <a:pt x="88" y="9"/>
                      <a:pt x="90" y="8"/>
                    </a:cubicBezTo>
                    <a:cubicBezTo>
                      <a:pt x="86" y="7"/>
                      <a:pt x="82" y="8"/>
                      <a:pt x="78" y="8"/>
                    </a:cubicBezTo>
                    <a:cubicBezTo>
                      <a:pt x="72" y="9"/>
                      <a:pt x="66" y="10"/>
                      <a:pt x="61" y="11"/>
                    </a:cubicBezTo>
                    <a:cubicBezTo>
                      <a:pt x="54" y="12"/>
                      <a:pt x="44" y="20"/>
                      <a:pt x="37" y="15"/>
                    </a:cubicBezTo>
                    <a:cubicBezTo>
                      <a:pt x="31" y="12"/>
                      <a:pt x="24" y="0"/>
                      <a:pt x="16" y="5"/>
                    </a:cubicBezTo>
                  </a:path>
                </a:pathLst>
              </a:custGeom>
              <a:solidFill>
                <a:srgbClr val="D8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14" name="Freeform 21"/>
              <p:cNvSpPr>
                <a:spLocks/>
              </p:cNvSpPr>
              <p:nvPr/>
            </p:nvSpPr>
            <p:spPr bwMode="auto">
              <a:xfrm>
                <a:off x="3008" y="1104"/>
                <a:ext cx="694" cy="579"/>
              </a:xfrm>
              <a:custGeom>
                <a:avLst/>
                <a:gdLst>
                  <a:gd name="T0" fmla="*/ 18584 w 203"/>
                  <a:gd name="T1" fmla="*/ 3529 h 159"/>
                  <a:gd name="T2" fmla="*/ 15148 w 203"/>
                  <a:gd name="T3" fmla="*/ 16707 h 159"/>
                  <a:gd name="T4" fmla="*/ 15018 w 203"/>
                  <a:gd name="T5" fmla="*/ 19176 h 159"/>
                  <a:gd name="T6" fmla="*/ 12984 w 203"/>
                  <a:gd name="T7" fmla="*/ 19508 h 159"/>
                  <a:gd name="T8" fmla="*/ 11070 w 203"/>
                  <a:gd name="T9" fmla="*/ 20768 h 159"/>
                  <a:gd name="T10" fmla="*/ 10109 w 203"/>
                  <a:gd name="T11" fmla="*/ 21973 h 159"/>
                  <a:gd name="T12" fmla="*/ 9152 w 203"/>
                  <a:gd name="T13" fmla="*/ 20768 h 159"/>
                  <a:gd name="T14" fmla="*/ 8195 w 203"/>
                  <a:gd name="T15" fmla="*/ 21827 h 159"/>
                  <a:gd name="T16" fmla="*/ 7388 w 203"/>
                  <a:gd name="T17" fmla="*/ 20382 h 159"/>
                  <a:gd name="T18" fmla="*/ 7514 w 203"/>
                  <a:gd name="T19" fmla="*/ 20382 h 159"/>
                  <a:gd name="T20" fmla="*/ 7234 w 203"/>
                  <a:gd name="T21" fmla="*/ 20382 h 159"/>
                  <a:gd name="T22" fmla="*/ 7234 w 203"/>
                  <a:gd name="T23" fmla="*/ 20236 h 159"/>
                  <a:gd name="T24" fmla="*/ 7118 w 203"/>
                  <a:gd name="T25" fmla="*/ 20236 h 159"/>
                  <a:gd name="T26" fmla="*/ 7118 w 203"/>
                  <a:gd name="T27" fmla="*/ 17771 h 159"/>
                  <a:gd name="T28" fmla="*/ 6557 w 203"/>
                  <a:gd name="T29" fmla="*/ 17585 h 159"/>
                  <a:gd name="T30" fmla="*/ 6147 w 203"/>
                  <a:gd name="T31" fmla="*/ 16908 h 159"/>
                  <a:gd name="T32" fmla="*/ 5996 w 203"/>
                  <a:gd name="T33" fmla="*/ 15648 h 159"/>
                  <a:gd name="T34" fmla="*/ 4639 w 203"/>
                  <a:gd name="T35" fmla="*/ 15302 h 159"/>
                  <a:gd name="T36" fmla="*/ 3272 w 203"/>
                  <a:gd name="T37" fmla="*/ 14442 h 159"/>
                  <a:gd name="T38" fmla="*/ 3155 w 203"/>
                  <a:gd name="T39" fmla="*/ 14442 h 159"/>
                  <a:gd name="T40" fmla="*/ 4113 w 203"/>
                  <a:gd name="T41" fmla="*/ 15979 h 159"/>
                  <a:gd name="T42" fmla="*/ 5470 w 203"/>
                  <a:gd name="T43" fmla="*/ 17239 h 159"/>
                  <a:gd name="T44" fmla="*/ 5320 w 203"/>
                  <a:gd name="T45" fmla="*/ 17916 h 159"/>
                  <a:gd name="T46" fmla="*/ 3682 w 203"/>
                  <a:gd name="T47" fmla="*/ 18113 h 159"/>
                  <a:gd name="T48" fmla="*/ 4513 w 203"/>
                  <a:gd name="T49" fmla="*/ 19508 h 159"/>
                  <a:gd name="T50" fmla="*/ 3952 w 203"/>
                  <a:gd name="T51" fmla="*/ 19508 h 159"/>
                  <a:gd name="T52" fmla="*/ 4113 w 203"/>
                  <a:gd name="T53" fmla="*/ 20236 h 159"/>
                  <a:gd name="T54" fmla="*/ 3552 w 203"/>
                  <a:gd name="T55" fmla="*/ 20768 h 159"/>
                  <a:gd name="T56" fmla="*/ 3552 w 203"/>
                  <a:gd name="T57" fmla="*/ 21296 h 159"/>
                  <a:gd name="T58" fmla="*/ 3155 w 203"/>
                  <a:gd name="T59" fmla="*/ 21627 h 159"/>
                  <a:gd name="T60" fmla="*/ 3155 w 203"/>
                  <a:gd name="T61" fmla="*/ 22701 h 159"/>
                  <a:gd name="T62" fmla="*/ 2991 w 203"/>
                  <a:gd name="T63" fmla="*/ 22701 h 159"/>
                  <a:gd name="T64" fmla="*/ 2479 w 203"/>
                  <a:gd name="T65" fmla="*/ 23033 h 159"/>
                  <a:gd name="T66" fmla="*/ 2479 w 203"/>
                  <a:gd name="T67" fmla="*/ 24096 h 159"/>
                  <a:gd name="T68" fmla="*/ 1638 w 203"/>
                  <a:gd name="T69" fmla="*/ 24096 h 159"/>
                  <a:gd name="T70" fmla="*/ 677 w 203"/>
                  <a:gd name="T71" fmla="*/ 24293 h 159"/>
                  <a:gd name="T72" fmla="*/ 116 w 203"/>
                  <a:gd name="T73" fmla="*/ 25687 h 159"/>
                  <a:gd name="T74" fmla="*/ 0 w 203"/>
                  <a:gd name="T75" fmla="*/ 25687 h 159"/>
                  <a:gd name="T76" fmla="*/ 561 w 203"/>
                  <a:gd name="T77" fmla="*/ 27621 h 159"/>
                  <a:gd name="T78" fmla="*/ 1357 w 203"/>
                  <a:gd name="T79" fmla="*/ 27093 h 159"/>
                  <a:gd name="T80" fmla="*/ 1918 w 203"/>
                  <a:gd name="T81" fmla="*/ 27767 h 159"/>
                  <a:gd name="T82" fmla="*/ 2595 w 203"/>
                  <a:gd name="T83" fmla="*/ 27767 h 159"/>
                  <a:gd name="T84" fmla="*/ 3682 w 203"/>
                  <a:gd name="T85" fmla="*/ 27952 h 159"/>
                  <a:gd name="T86" fmla="*/ 3832 w 203"/>
                  <a:gd name="T87" fmla="*/ 26747 h 159"/>
                  <a:gd name="T88" fmla="*/ 4920 w 203"/>
                  <a:gd name="T89" fmla="*/ 27424 h 159"/>
                  <a:gd name="T90" fmla="*/ 8195 w 203"/>
                  <a:gd name="T91" fmla="*/ 27424 h 159"/>
                  <a:gd name="T92" fmla="*/ 8075 w 203"/>
                  <a:gd name="T93" fmla="*/ 27424 h 159"/>
                  <a:gd name="T94" fmla="*/ 9268 w 203"/>
                  <a:gd name="T95" fmla="*/ 26893 h 159"/>
                  <a:gd name="T96" fmla="*/ 10506 w 203"/>
                  <a:gd name="T97" fmla="*/ 27238 h 159"/>
                  <a:gd name="T98" fmla="*/ 13265 w 203"/>
                  <a:gd name="T99" fmla="*/ 26747 h 159"/>
                  <a:gd name="T100" fmla="*/ 14225 w 203"/>
                  <a:gd name="T101" fmla="*/ 26215 h 159"/>
                  <a:gd name="T102" fmla="*/ 15018 w 203"/>
                  <a:gd name="T103" fmla="*/ 25687 h 159"/>
                  <a:gd name="T104" fmla="*/ 15429 w 203"/>
                  <a:gd name="T105" fmla="*/ 24293 h 159"/>
                  <a:gd name="T106" fmla="*/ 16536 w 203"/>
                  <a:gd name="T107" fmla="*/ 24438 h 159"/>
                  <a:gd name="T108" fmla="*/ 17623 w 203"/>
                  <a:gd name="T109" fmla="*/ 22505 h 159"/>
                  <a:gd name="T110" fmla="*/ 17743 w 203"/>
                  <a:gd name="T111" fmla="*/ 21441 h 159"/>
                  <a:gd name="T112" fmla="*/ 17743 w 203"/>
                  <a:gd name="T113" fmla="*/ 15116 h 159"/>
                  <a:gd name="T114" fmla="*/ 19261 w 203"/>
                  <a:gd name="T115" fmla="*/ 5120 h 159"/>
                  <a:gd name="T116" fmla="*/ 27736 w 203"/>
                  <a:gd name="T117" fmla="*/ 874 h 159"/>
                  <a:gd name="T118" fmla="*/ 18584 w 203"/>
                  <a:gd name="T119" fmla="*/ 3529 h 15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203" h="159">
                    <a:moveTo>
                      <a:pt x="136" y="20"/>
                    </a:moveTo>
                    <a:cubicBezTo>
                      <a:pt x="110" y="40"/>
                      <a:pt x="111" y="95"/>
                      <a:pt x="111" y="95"/>
                    </a:cubicBezTo>
                    <a:cubicBezTo>
                      <a:pt x="111" y="100"/>
                      <a:pt x="112" y="105"/>
                      <a:pt x="110" y="109"/>
                    </a:cubicBezTo>
                    <a:cubicBezTo>
                      <a:pt x="107" y="115"/>
                      <a:pt x="97" y="120"/>
                      <a:pt x="95" y="111"/>
                    </a:cubicBezTo>
                    <a:cubicBezTo>
                      <a:pt x="92" y="116"/>
                      <a:pt x="86" y="124"/>
                      <a:pt x="81" y="118"/>
                    </a:cubicBezTo>
                    <a:cubicBezTo>
                      <a:pt x="82" y="117"/>
                      <a:pt x="80" y="124"/>
                      <a:pt x="74" y="125"/>
                    </a:cubicBezTo>
                    <a:cubicBezTo>
                      <a:pt x="69" y="125"/>
                      <a:pt x="67" y="118"/>
                      <a:pt x="67" y="118"/>
                    </a:cubicBezTo>
                    <a:cubicBezTo>
                      <a:pt x="67" y="118"/>
                      <a:pt x="63" y="125"/>
                      <a:pt x="60" y="124"/>
                    </a:cubicBezTo>
                    <a:cubicBezTo>
                      <a:pt x="58" y="123"/>
                      <a:pt x="56" y="118"/>
                      <a:pt x="54" y="116"/>
                    </a:cubicBezTo>
                    <a:cubicBezTo>
                      <a:pt x="54" y="116"/>
                      <a:pt x="54" y="116"/>
                      <a:pt x="55" y="116"/>
                    </a:cubicBezTo>
                    <a:cubicBezTo>
                      <a:pt x="54" y="116"/>
                      <a:pt x="53" y="116"/>
                      <a:pt x="53" y="116"/>
                    </a:cubicBezTo>
                    <a:cubicBezTo>
                      <a:pt x="53" y="116"/>
                      <a:pt x="53" y="115"/>
                      <a:pt x="53" y="115"/>
                    </a:cubicBezTo>
                    <a:cubicBezTo>
                      <a:pt x="52" y="115"/>
                      <a:pt x="52" y="115"/>
                      <a:pt x="52" y="115"/>
                    </a:cubicBezTo>
                    <a:cubicBezTo>
                      <a:pt x="49" y="112"/>
                      <a:pt x="51" y="104"/>
                      <a:pt x="52" y="101"/>
                    </a:cubicBezTo>
                    <a:cubicBezTo>
                      <a:pt x="51" y="101"/>
                      <a:pt x="49" y="101"/>
                      <a:pt x="48" y="100"/>
                    </a:cubicBezTo>
                    <a:cubicBezTo>
                      <a:pt x="47" y="99"/>
                      <a:pt x="46" y="97"/>
                      <a:pt x="45" y="96"/>
                    </a:cubicBezTo>
                    <a:cubicBezTo>
                      <a:pt x="44" y="93"/>
                      <a:pt x="41" y="91"/>
                      <a:pt x="44" y="89"/>
                    </a:cubicBezTo>
                    <a:cubicBezTo>
                      <a:pt x="41" y="88"/>
                      <a:pt x="37" y="88"/>
                      <a:pt x="34" y="87"/>
                    </a:cubicBezTo>
                    <a:cubicBezTo>
                      <a:pt x="31" y="86"/>
                      <a:pt x="25" y="85"/>
                      <a:pt x="24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5" y="86"/>
                      <a:pt x="27" y="88"/>
                      <a:pt x="30" y="91"/>
                    </a:cubicBezTo>
                    <a:cubicBezTo>
                      <a:pt x="33" y="93"/>
                      <a:pt x="37" y="95"/>
                      <a:pt x="40" y="98"/>
                    </a:cubicBezTo>
                    <a:cubicBezTo>
                      <a:pt x="42" y="100"/>
                      <a:pt x="42" y="101"/>
                      <a:pt x="39" y="102"/>
                    </a:cubicBezTo>
                    <a:cubicBezTo>
                      <a:pt x="35" y="102"/>
                      <a:pt x="31" y="102"/>
                      <a:pt x="27" y="103"/>
                    </a:cubicBezTo>
                    <a:cubicBezTo>
                      <a:pt x="27" y="106"/>
                      <a:pt x="32" y="108"/>
                      <a:pt x="33" y="111"/>
                    </a:cubicBezTo>
                    <a:cubicBezTo>
                      <a:pt x="32" y="110"/>
                      <a:pt x="31" y="111"/>
                      <a:pt x="29" y="111"/>
                    </a:cubicBezTo>
                    <a:cubicBezTo>
                      <a:pt x="28" y="113"/>
                      <a:pt x="30" y="114"/>
                      <a:pt x="30" y="115"/>
                    </a:cubicBezTo>
                    <a:cubicBezTo>
                      <a:pt x="28" y="117"/>
                      <a:pt x="25" y="116"/>
                      <a:pt x="26" y="118"/>
                    </a:cubicBezTo>
                    <a:cubicBezTo>
                      <a:pt x="26" y="120"/>
                      <a:pt x="27" y="120"/>
                      <a:pt x="26" y="121"/>
                    </a:cubicBezTo>
                    <a:cubicBezTo>
                      <a:pt x="26" y="122"/>
                      <a:pt x="24" y="123"/>
                      <a:pt x="23" y="123"/>
                    </a:cubicBezTo>
                    <a:cubicBezTo>
                      <a:pt x="25" y="125"/>
                      <a:pt x="24" y="127"/>
                      <a:pt x="23" y="129"/>
                    </a:cubicBezTo>
                    <a:cubicBezTo>
                      <a:pt x="23" y="129"/>
                      <a:pt x="22" y="129"/>
                      <a:pt x="22" y="129"/>
                    </a:cubicBezTo>
                    <a:cubicBezTo>
                      <a:pt x="21" y="130"/>
                      <a:pt x="19" y="131"/>
                      <a:pt x="18" y="131"/>
                    </a:cubicBezTo>
                    <a:cubicBezTo>
                      <a:pt x="17" y="133"/>
                      <a:pt x="20" y="135"/>
                      <a:pt x="18" y="137"/>
                    </a:cubicBezTo>
                    <a:cubicBezTo>
                      <a:pt x="17" y="138"/>
                      <a:pt x="14" y="138"/>
                      <a:pt x="12" y="137"/>
                    </a:cubicBezTo>
                    <a:cubicBezTo>
                      <a:pt x="10" y="137"/>
                      <a:pt x="7" y="137"/>
                      <a:pt x="5" y="138"/>
                    </a:cubicBezTo>
                    <a:cubicBezTo>
                      <a:pt x="6" y="140"/>
                      <a:pt x="4" y="147"/>
                      <a:pt x="1" y="146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2" y="149"/>
                      <a:pt x="4" y="153"/>
                      <a:pt x="4" y="157"/>
                    </a:cubicBezTo>
                    <a:cubicBezTo>
                      <a:pt x="6" y="155"/>
                      <a:pt x="7" y="153"/>
                      <a:pt x="10" y="154"/>
                    </a:cubicBezTo>
                    <a:cubicBezTo>
                      <a:pt x="12" y="155"/>
                      <a:pt x="12" y="158"/>
                      <a:pt x="14" y="158"/>
                    </a:cubicBezTo>
                    <a:cubicBezTo>
                      <a:pt x="15" y="158"/>
                      <a:pt x="18" y="157"/>
                      <a:pt x="19" y="158"/>
                    </a:cubicBezTo>
                    <a:cubicBezTo>
                      <a:pt x="22" y="158"/>
                      <a:pt x="25" y="158"/>
                      <a:pt x="27" y="159"/>
                    </a:cubicBezTo>
                    <a:cubicBezTo>
                      <a:pt x="25" y="157"/>
                      <a:pt x="25" y="152"/>
                      <a:pt x="28" y="152"/>
                    </a:cubicBezTo>
                    <a:cubicBezTo>
                      <a:pt x="31" y="152"/>
                      <a:pt x="34" y="155"/>
                      <a:pt x="36" y="156"/>
                    </a:cubicBezTo>
                    <a:cubicBezTo>
                      <a:pt x="33" y="149"/>
                      <a:pt x="57" y="156"/>
                      <a:pt x="60" y="156"/>
                    </a:cubicBezTo>
                    <a:cubicBezTo>
                      <a:pt x="60" y="156"/>
                      <a:pt x="59" y="156"/>
                      <a:pt x="59" y="156"/>
                    </a:cubicBezTo>
                    <a:cubicBezTo>
                      <a:pt x="62" y="152"/>
                      <a:pt x="64" y="152"/>
                      <a:pt x="68" y="153"/>
                    </a:cubicBezTo>
                    <a:cubicBezTo>
                      <a:pt x="71" y="154"/>
                      <a:pt x="73" y="155"/>
                      <a:pt x="77" y="155"/>
                    </a:cubicBezTo>
                    <a:cubicBezTo>
                      <a:pt x="84" y="154"/>
                      <a:pt x="90" y="151"/>
                      <a:pt x="97" y="152"/>
                    </a:cubicBezTo>
                    <a:cubicBezTo>
                      <a:pt x="94" y="148"/>
                      <a:pt x="102" y="146"/>
                      <a:pt x="104" y="149"/>
                    </a:cubicBezTo>
                    <a:cubicBezTo>
                      <a:pt x="104" y="144"/>
                      <a:pt x="107" y="144"/>
                      <a:pt x="110" y="146"/>
                    </a:cubicBezTo>
                    <a:cubicBezTo>
                      <a:pt x="106" y="144"/>
                      <a:pt x="111" y="139"/>
                      <a:pt x="113" y="138"/>
                    </a:cubicBezTo>
                    <a:cubicBezTo>
                      <a:pt x="115" y="137"/>
                      <a:pt x="119" y="137"/>
                      <a:pt x="121" y="139"/>
                    </a:cubicBezTo>
                    <a:cubicBezTo>
                      <a:pt x="125" y="138"/>
                      <a:pt x="128" y="131"/>
                      <a:pt x="129" y="128"/>
                    </a:cubicBezTo>
                    <a:cubicBezTo>
                      <a:pt x="130" y="126"/>
                      <a:pt x="130" y="124"/>
                      <a:pt x="130" y="122"/>
                    </a:cubicBezTo>
                    <a:cubicBezTo>
                      <a:pt x="133" y="115"/>
                      <a:pt x="130" y="105"/>
                      <a:pt x="130" y="86"/>
                    </a:cubicBezTo>
                    <a:cubicBezTo>
                      <a:pt x="129" y="63"/>
                      <a:pt x="131" y="49"/>
                      <a:pt x="141" y="29"/>
                    </a:cubicBezTo>
                    <a:cubicBezTo>
                      <a:pt x="152" y="10"/>
                      <a:pt x="185" y="3"/>
                      <a:pt x="203" y="5"/>
                    </a:cubicBezTo>
                    <a:cubicBezTo>
                      <a:pt x="188" y="0"/>
                      <a:pt x="162" y="0"/>
                      <a:pt x="136" y="20"/>
                    </a:cubicBezTo>
                    <a:close/>
                  </a:path>
                </a:pathLst>
              </a:custGeom>
              <a:solidFill>
                <a:srgbClr val="ECEC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15" name="Freeform 22"/>
              <p:cNvSpPr>
                <a:spLocks/>
              </p:cNvSpPr>
              <p:nvPr/>
            </p:nvSpPr>
            <p:spPr bwMode="auto">
              <a:xfrm>
                <a:off x="2953" y="1159"/>
                <a:ext cx="205" cy="244"/>
              </a:xfrm>
              <a:custGeom>
                <a:avLst/>
                <a:gdLst>
                  <a:gd name="T0" fmla="*/ 6140 w 60"/>
                  <a:gd name="T1" fmla="*/ 1060 h 67"/>
                  <a:gd name="T2" fmla="*/ 4507 w 60"/>
                  <a:gd name="T3" fmla="*/ 874 h 67"/>
                  <a:gd name="T4" fmla="*/ 1237 w 60"/>
                  <a:gd name="T5" fmla="*/ 4203 h 67"/>
                  <a:gd name="T6" fmla="*/ 560 w 60"/>
                  <a:gd name="T7" fmla="*/ 8595 h 67"/>
                  <a:gd name="T8" fmla="*/ 560 w 60"/>
                  <a:gd name="T9" fmla="*/ 8595 h 67"/>
                  <a:gd name="T10" fmla="*/ 0 w 60"/>
                  <a:gd name="T11" fmla="*/ 9323 h 67"/>
                  <a:gd name="T12" fmla="*/ 560 w 60"/>
                  <a:gd name="T13" fmla="*/ 10186 h 67"/>
                  <a:gd name="T14" fmla="*/ 1353 w 60"/>
                  <a:gd name="T15" fmla="*/ 11792 h 67"/>
                  <a:gd name="T16" fmla="*/ 2709 w 60"/>
                  <a:gd name="T17" fmla="*/ 10583 h 67"/>
                  <a:gd name="T18" fmla="*/ 2593 w 60"/>
                  <a:gd name="T19" fmla="*/ 11060 h 67"/>
                  <a:gd name="T20" fmla="*/ 4226 w 60"/>
                  <a:gd name="T21" fmla="*/ 11060 h 67"/>
                  <a:gd name="T22" fmla="*/ 4226 w 60"/>
                  <a:gd name="T23" fmla="*/ 11060 h 67"/>
                  <a:gd name="T24" fmla="*/ 4226 w 60"/>
                  <a:gd name="T25" fmla="*/ 11260 h 67"/>
                  <a:gd name="T26" fmla="*/ 6140 w 60"/>
                  <a:gd name="T27" fmla="*/ 1060 h 6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60" h="67">
                    <a:moveTo>
                      <a:pt x="45" y="6"/>
                    </a:moveTo>
                    <a:cubicBezTo>
                      <a:pt x="41" y="0"/>
                      <a:pt x="34" y="4"/>
                      <a:pt x="33" y="5"/>
                    </a:cubicBezTo>
                    <a:cubicBezTo>
                      <a:pt x="24" y="10"/>
                      <a:pt x="14" y="13"/>
                      <a:pt x="9" y="24"/>
                    </a:cubicBezTo>
                    <a:cubicBezTo>
                      <a:pt x="6" y="32"/>
                      <a:pt x="11" y="44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3" y="50"/>
                      <a:pt x="1" y="51"/>
                      <a:pt x="0" y="53"/>
                    </a:cubicBezTo>
                    <a:cubicBezTo>
                      <a:pt x="4" y="52"/>
                      <a:pt x="6" y="55"/>
                      <a:pt x="4" y="58"/>
                    </a:cubicBezTo>
                    <a:cubicBezTo>
                      <a:pt x="8" y="56"/>
                      <a:pt x="5" y="66"/>
                      <a:pt x="10" y="67"/>
                    </a:cubicBezTo>
                    <a:cubicBezTo>
                      <a:pt x="14" y="67"/>
                      <a:pt x="19" y="63"/>
                      <a:pt x="20" y="60"/>
                    </a:cubicBezTo>
                    <a:cubicBezTo>
                      <a:pt x="20" y="62"/>
                      <a:pt x="20" y="63"/>
                      <a:pt x="19" y="63"/>
                    </a:cubicBezTo>
                    <a:cubicBezTo>
                      <a:pt x="23" y="63"/>
                      <a:pt x="27" y="66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52" y="56"/>
                      <a:pt x="60" y="22"/>
                      <a:pt x="45" y="6"/>
                    </a:cubicBezTo>
                    <a:close/>
                  </a:path>
                </a:pathLst>
              </a:custGeom>
              <a:solidFill>
                <a:srgbClr val="ECEC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16" name="Freeform 23"/>
              <p:cNvSpPr>
                <a:spLocks/>
              </p:cNvSpPr>
              <p:nvPr/>
            </p:nvSpPr>
            <p:spPr bwMode="auto">
              <a:xfrm>
                <a:off x="2776" y="1410"/>
                <a:ext cx="85" cy="91"/>
              </a:xfrm>
              <a:custGeom>
                <a:avLst/>
                <a:gdLst>
                  <a:gd name="T0" fmla="*/ 0 w 25"/>
                  <a:gd name="T1" fmla="*/ 4386 h 25"/>
                  <a:gd name="T2" fmla="*/ 3342 w 25"/>
                  <a:gd name="T3" fmla="*/ 1591 h 25"/>
                  <a:gd name="T4" fmla="*/ 0 w 25"/>
                  <a:gd name="T5" fmla="*/ 4386 h 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5" h="25">
                    <a:moveTo>
                      <a:pt x="0" y="25"/>
                    </a:moveTo>
                    <a:cubicBezTo>
                      <a:pt x="5" y="10"/>
                      <a:pt x="11" y="3"/>
                      <a:pt x="25" y="9"/>
                    </a:cubicBezTo>
                    <a:cubicBezTo>
                      <a:pt x="19" y="3"/>
                      <a:pt x="2" y="0"/>
                      <a:pt x="0" y="25"/>
                    </a:cubicBezTo>
                    <a:close/>
                  </a:path>
                </a:pathLst>
              </a:custGeom>
              <a:solidFill>
                <a:srgbClr val="D0D1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17" name="Freeform 24"/>
              <p:cNvSpPr>
                <a:spLocks/>
              </p:cNvSpPr>
              <p:nvPr/>
            </p:nvSpPr>
            <p:spPr bwMode="auto">
              <a:xfrm>
                <a:off x="2827" y="1476"/>
                <a:ext cx="48" cy="51"/>
              </a:xfrm>
              <a:custGeom>
                <a:avLst/>
                <a:gdLst>
                  <a:gd name="T0" fmla="*/ 0 w 14"/>
                  <a:gd name="T1" fmla="*/ 2124 h 14"/>
                  <a:gd name="T2" fmla="*/ 1656 w 14"/>
                  <a:gd name="T3" fmla="*/ 0 h 14"/>
                  <a:gd name="T4" fmla="*/ 0 w 14"/>
                  <a:gd name="T5" fmla="*/ 2124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4">
                    <a:moveTo>
                      <a:pt x="0" y="12"/>
                    </a:moveTo>
                    <a:cubicBezTo>
                      <a:pt x="8" y="14"/>
                      <a:pt x="12" y="6"/>
                      <a:pt x="12" y="0"/>
                    </a:cubicBezTo>
                    <a:cubicBezTo>
                      <a:pt x="14" y="7"/>
                      <a:pt x="12" y="14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18" name="Freeform 25"/>
              <p:cNvSpPr>
                <a:spLocks/>
              </p:cNvSpPr>
              <p:nvPr/>
            </p:nvSpPr>
            <p:spPr bwMode="auto">
              <a:xfrm>
                <a:off x="3001" y="1188"/>
                <a:ext cx="110" cy="197"/>
              </a:xfrm>
              <a:custGeom>
                <a:avLst/>
                <a:gdLst>
                  <a:gd name="T0" fmla="*/ 2802 w 32"/>
                  <a:gd name="T1" fmla="*/ 533 h 54"/>
                  <a:gd name="T2" fmla="*/ 1134 w 32"/>
                  <a:gd name="T3" fmla="*/ 2141 h 54"/>
                  <a:gd name="T4" fmla="*/ 285 w 32"/>
                  <a:gd name="T5" fmla="*/ 3885 h 54"/>
                  <a:gd name="T6" fmla="*/ 567 w 32"/>
                  <a:gd name="T7" fmla="*/ 5684 h 54"/>
                  <a:gd name="T8" fmla="*/ 117 w 32"/>
                  <a:gd name="T9" fmla="*/ 6216 h 54"/>
                  <a:gd name="T10" fmla="*/ 567 w 32"/>
                  <a:gd name="T11" fmla="*/ 7092 h 54"/>
                  <a:gd name="T12" fmla="*/ 684 w 32"/>
                  <a:gd name="T13" fmla="*/ 8157 h 54"/>
                  <a:gd name="T14" fmla="*/ 853 w 32"/>
                  <a:gd name="T15" fmla="*/ 9569 h 54"/>
                  <a:gd name="T16" fmla="*/ 1832 w 32"/>
                  <a:gd name="T17" fmla="*/ 8836 h 54"/>
                  <a:gd name="T18" fmla="*/ 2114 w 32"/>
                  <a:gd name="T19" fmla="*/ 7092 h 54"/>
                  <a:gd name="T20" fmla="*/ 2637 w 32"/>
                  <a:gd name="T21" fmla="*/ 5483 h 54"/>
                  <a:gd name="T22" fmla="*/ 3083 w 32"/>
                  <a:gd name="T23" fmla="*/ 2820 h 54"/>
                  <a:gd name="T24" fmla="*/ 4067 w 32"/>
                  <a:gd name="T25" fmla="*/ 4418 h 54"/>
                  <a:gd name="T26" fmla="*/ 4067 w 32"/>
                  <a:gd name="T27" fmla="*/ 1598 h 54"/>
                  <a:gd name="T28" fmla="*/ 2932 w 32"/>
                  <a:gd name="T29" fmla="*/ 533 h 5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2" h="54">
                    <a:moveTo>
                      <a:pt x="20" y="3"/>
                    </a:moveTo>
                    <a:cubicBezTo>
                      <a:pt x="14" y="4"/>
                      <a:pt x="13" y="8"/>
                      <a:pt x="8" y="12"/>
                    </a:cubicBezTo>
                    <a:cubicBezTo>
                      <a:pt x="4" y="15"/>
                      <a:pt x="0" y="17"/>
                      <a:pt x="2" y="22"/>
                    </a:cubicBezTo>
                    <a:cubicBezTo>
                      <a:pt x="4" y="25"/>
                      <a:pt x="7" y="29"/>
                      <a:pt x="4" y="32"/>
                    </a:cubicBezTo>
                    <a:cubicBezTo>
                      <a:pt x="4" y="33"/>
                      <a:pt x="1" y="34"/>
                      <a:pt x="1" y="35"/>
                    </a:cubicBezTo>
                    <a:cubicBezTo>
                      <a:pt x="0" y="37"/>
                      <a:pt x="3" y="39"/>
                      <a:pt x="4" y="40"/>
                    </a:cubicBezTo>
                    <a:cubicBezTo>
                      <a:pt x="0" y="42"/>
                      <a:pt x="2" y="43"/>
                      <a:pt x="5" y="46"/>
                    </a:cubicBezTo>
                    <a:cubicBezTo>
                      <a:pt x="7" y="48"/>
                      <a:pt x="8" y="51"/>
                      <a:pt x="6" y="54"/>
                    </a:cubicBezTo>
                    <a:cubicBezTo>
                      <a:pt x="8" y="52"/>
                      <a:pt x="10" y="51"/>
                      <a:pt x="13" y="50"/>
                    </a:cubicBezTo>
                    <a:cubicBezTo>
                      <a:pt x="8" y="46"/>
                      <a:pt x="7" y="39"/>
                      <a:pt x="15" y="40"/>
                    </a:cubicBezTo>
                    <a:cubicBezTo>
                      <a:pt x="12" y="37"/>
                      <a:pt x="17" y="30"/>
                      <a:pt x="19" y="31"/>
                    </a:cubicBezTo>
                    <a:cubicBezTo>
                      <a:pt x="14" y="30"/>
                      <a:pt x="18" y="18"/>
                      <a:pt x="22" y="16"/>
                    </a:cubicBezTo>
                    <a:cubicBezTo>
                      <a:pt x="27" y="15"/>
                      <a:pt x="28" y="21"/>
                      <a:pt x="29" y="25"/>
                    </a:cubicBezTo>
                    <a:cubicBezTo>
                      <a:pt x="30" y="20"/>
                      <a:pt x="32" y="14"/>
                      <a:pt x="29" y="9"/>
                    </a:cubicBezTo>
                    <a:cubicBezTo>
                      <a:pt x="28" y="6"/>
                      <a:pt x="25" y="0"/>
                      <a:pt x="21" y="3"/>
                    </a:cubicBezTo>
                  </a:path>
                </a:pathLst>
              </a:custGeom>
              <a:solidFill>
                <a:srgbClr val="D8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19" name="Freeform 26"/>
              <p:cNvSpPr>
                <a:spLocks/>
              </p:cNvSpPr>
              <p:nvPr/>
            </p:nvSpPr>
            <p:spPr bwMode="auto">
              <a:xfrm>
                <a:off x="2820" y="1035"/>
                <a:ext cx="45" cy="149"/>
              </a:xfrm>
              <a:custGeom>
                <a:avLst/>
                <a:gdLst>
                  <a:gd name="T0" fmla="*/ 121 w 13"/>
                  <a:gd name="T1" fmla="*/ 1203 h 41"/>
                  <a:gd name="T2" fmla="*/ 993 w 13"/>
                  <a:gd name="T3" fmla="*/ 2973 h 41"/>
                  <a:gd name="T4" fmla="*/ 1869 w 13"/>
                  <a:gd name="T5" fmla="*/ 6102 h 41"/>
                  <a:gd name="T6" fmla="*/ 993 w 13"/>
                  <a:gd name="T7" fmla="*/ 7145 h 41"/>
                  <a:gd name="T8" fmla="*/ 575 w 13"/>
                  <a:gd name="T9" fmla="*/ 5230 h 41"/>
                  <a:gd name="T10" fmla="*/ 706 w 13"/>
                  <a:gd name="T11" fmla="*/ 4517 h 41"/>
                  <a:gd name="T12" fmla="*/ 287 w 13"/>
                  <a:gd name="T13" fmla="*/ 3118 h 41"/>
                  <a:gd name="T14" fmla="*/ 0 w 13"/>
                  <a:gd name="T15" fmla="*/ 1388 h 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" h="41">
                    <a:moveTo>
                      <a:pt x="1" y="7"/>
                    </a:moveTo>
                    <a:cubicBezTo>
                      <a:pt x="7" y="0"/>
                      <a:pt x="6" y="13"/>
                      <a:pt x="7" y="17"/>
                    </a:cubicBezTo>
                    <a:cubicBezTo>
                      <a:pt x="7" y="23"/>
                      <a:pt x="10" y="30"/>
                      <a:pt x="13" y="35"/>
                    </a:cubicBezTo>
                    <a:cubicBezTo>
                      <a:pt x="10" y="35"/>
                      <a:pt x="8" y="39"/>
                      <a:pt x="7" y="41"/>
                    </a:cubicBezTo>
                    <a:cubicBezTo>
                      <a:pt x="6" y="37"/>
                      <a:pt x="11" y="27"/>
                      <a:pt x="4" y="30"/>
                    </a:cubicBezTo>
                    <a:cubicBezTo>
                      <a:pt x="4" y="29"/>
                      <a:pt x="5" y="27"/>
                      <a:pt x="5" y="26"/>
                    </a:cubicBezTo>
                    <a:cubicBezTo>
                      <a:pt x="5" y="23"/>
                      <a:pt x="3" y="21"/>
                      <a:pt x="2" y="18"/>
                    </a:cubicBezTo>
                    <a:cubicBezTo>
                      <a:pt x="1" y="14"/>
                      <a:pt x="4" y="11"/>
                      <a:pt x="0" y="8"/>
                    </a:cubicBezTo>
                  </a:path>
                </a:pathLst>
              </a:custGeom>
              <a:solidFill>
                <a:srgbClr val="ECEC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20" name="Freeform 27"/>
              <p:cNvSpPr>
                <a:spLocks/>
              </p:cNvSpPr>
              <p:nvPr/>
            </p:nvSpPr>
            <p:spPr bwMode="auto">
              <a:xfrm>
                <a:off x="2591" y="1337"/>
                <a:ext cx="151" cy="292"/>
              </a:xfrm>
              <a:custGeom>
                <a:avLst/>
                <a:gdLst>
                  <a:gd name="T0" fmla="*/ 117 w 44"/>
                  <a:gd name="T1" fmla="*/ 14202 h 80"/>
                  <a:gd name="T2" fmla="*/ 1095 w 44"/>
                  <a:gd name="T3" fmla="*/ 11523 h 80"/>
                  <a:gd name="T4" fmla="*/ 2344 w 44"/>
                  <a:gd name="T5" fmla="*/ 7632 h 80"/>
                  <a:gd name="T6" fmla="*/ 4286 w 44"/>
                  <a:gd name="T7" fmla="*/ 3745 h 80"/>
                  <a:gd name="T8" fmla="*/ 6102 w 44"/>
                  <a:gd name="T9" fmla="*/ 0 h 80"/>
                  <a:gd name="T10" fmla="*/ 4571 w 44"/>
                  <a:gd name="T11" fmla="*/ 4811 h 80"/>
                  <a:gd name="T12" fmla="*/ 2509 w 44"/>
                  <a:gd name="T13" fmla="*/ 9045 h 80"/>
                  <a:gd name="T14" fmla="*/ 1095 w 44"/>
                  <a:gd name="T15" fmla="*/ 12257 h 80"/>
                  <a:gd name="T16" fmla="*/ 117 w 44"/>
                  <a:gd name="T17" fmla="*/ 14202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4" h="80">
                    <a:moveTo>
                      <a:pt x="1" y="80"/>
                    </a:moveTo>
                    <a:cubicBezTo>
                      <a:pt x="0" y="75"/>
                      <a:pt x="5" y="71"/>
                      <a:pt x="8" y="65"/>
                    </a:cubicBezTo>
                    <a:cubicBezTo>
                      <a:pt x="11" y="58"/>
                      <a:pt x="14" y="49"/>
                      <a:pt x="17" y="43"/>
                    </a:cubicBezTo>
                    <a:cubicBezTo>
                      <a:pt x="20" y="37"/>
                      <a:pt x="25" y="31"/>
                      <a:pt x="31" y="21"/>
                    </a:cubicBezTo>
                    <a:cubicBezTo>
                      <a:pt x="37" y="12"/>
                      <a:pt x="42" y="4"/>
                      <a:pt x="44" y="0"/>
                    </a:cubicBezTo>
                    <a:cubicBezTo>
                      <a:pt x="44" y="5"/>
                      <a:pt x="36" y="19"/>
                      <a:pt x="33" y="27"/>
                    </a:cubicBezTo>
                    <a:cubicBezTo>
                      <a:pt x="29" y="35"/>
                      <a:pt x="21" y="43"/>
                      <a:pt x="18" y="51"/>
                    </a:cubicBezTo>
                    <a:cubicBezTo>
                      <a:pt x="14" y="60"/>
                      <a:pt x="11" y="64"/>
                      <a:pt x="8" y="69"/>
                    </a:cubicBezTo>
                    <a:cubicBezTo>
                      <a:pt x="5" y="73"/>
                      <a:pt x="1" y="76"/>
                      <a:pt x="1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21" name="Freeform 28"/>
              <p:cNvSpPr>
                <a:spLocks/>
              </p:cNvSpPr>
              <p:nvPr/>
            </p:nvSpPr>
            <p:spPr bwMode="auto">
              <a:xfrm>
                <a:off x="3076" y="1184"/>
                <a:ext cx="431" cy="499"/>
              </a:xfrm>
              <a:custGeom>
                <a:avLst/>
                <a:gdLst>
                  <a:gd name="T0" fmla="*/ 17247 w 126"/>
                  <a:gd name="T1" fmla="*/ 0 h 137"/>
                  <a:gd name="T2" fmla="*/ 16686 w 126"/>
                  <a:gd name="T3" fmla="*/ 331 h 137"/>
                  <a:gd name="T4" fmla="*/ 14370 w 126"/>
                  <a:gd name="T5" fmla="*/ 5121 h 137"/>
                  <a:gd name="T6" fmla="*/ 13573 w 126"/>
                  <a:gd name="T7" fmla="*/ 14063 h 137"/>
                  <a:gd name="T8" fmla="*/ 13128 w 126"/>
                  <a:gd name="T9" fmla="*/ 17447 h 137"/>
                  <a:gd name="T10" fmla="*/ 11093 w 126"/>
                  <a:gd name="T11" fmla="*/ 18306 h 137"/>
                  <a:gd name="T12" fmla="*/ 10683 w 126"/>
                  <a:gd name="T13" fmla="*/ 20058 h 137"/>
                  <a:gd name="T14" fmla="*/ 10005 w 126"/>
                  <a:gd name="T15" fmla="*/ 20922 h 137"/>
                  <a:gd name="T16" fmla="*/ 9325 w 126"/>
                  <a:gd name="T17" fmla="*/ 21453 h 137"/>
                  <a:gd name="T18" fmla="*/ 6961 w 126"/>
                  <a:gd name="T19" fmla="*/ 21308 h 137"/>
                  <a:gd name="T20" fmla="*/ 6448 w 126"/>
                  <a:gd name="T21" fmla="*/ 22368 h 137"/>
                  <a:gd name="T22" fmla="*/ 5603 w 126"/>
                  <a:gd name="T23" fmla="*/ 22368 h 137"/>
                  <a:gd name="T24" fmla="*/ 3557 w 126"/>
                  <a:gd name="T25" fmla="*/ 22182 h 137"/>
                  <a:gd name="T26" fmla="*/ 2316 w 126"/>
                  <a:gd name="T27" fmla="*/ 21650 h 137"/>
                  <a:gd name="T28" fmla="*/ 280 w 126"/>
                  <a:gd name="T29" fmla="*/ 22714 h 137"/>
                  <a:gd name="T30" fmla="*/ 0 w 126"/>
                  <a:gd name="T31" fmla="*/ 23919 h 137"/>
                  <a:gd name="T32" fmla="*/ 958 w 126"/>
                  <a:gd name="T33" fmla="*/ 24120 h 137"/>
                  <a:gd name="T34" fmla="*/ 1078 w 126"/>
                  <a:gd name="T35" fmla="*/ 22899 h 137"/>
                  <a:gd name="T36" fmla="*/ 2199 w 126"/>
                  <a:gd name="T37" fmla="*/ 23573 h 137"/>
                  <a:gd name="T38" fmla="*/ 1919 w 126"/>
                  <a:gd name="T39" fmla="*/ 23242 h 137"/>
                  <a:gd name="T40" fmla="*/ 2877 w 126"/>
                  <a:gd name="T41" fmla="*/ 22899 h 137"/>
                  <a:gd name="T42" fmla="*/ 3161 w 126"/>
                  <a:gd name="T43" fmla="*/ 23045 h 137"/>
                  <a:gd name="T44" fmla="*/ 4118 w 126"/>
                  <a:gd name="T45" fmla="*/ 23242 h 137"/>
                  <a:gd name="T46" fmla="*/ 4118 w 126"/>
                  <a:gd name="T47" fmla="*/ 23242 h 137"/>
                  <a:gd name="T48" fmla="*/ 5323 w 126"/>
                  <a:gd name="T49" fmla="*/ 23045 h 137"/>
                  <a:gd name="T50" fmla="*/ 5767 w 126"/>
                  <a:gd name="T51" fmla="*/ 23045 h 137"/>
                  <a:gd name="T52" fmla="*/ 6048 w 126"/>
                  <a:gd name="T53" fmla="*/ 23045 h 137"/>
                  <a:gd name="T54" fmla="*/ 6284 w 126"/>
                  <a:gd name="T55" fmla="*/ 22899 h 137"/>
                  <a:gd name="T56" fmla="*/ 8483 w 126"/>
                  <a:gd name="T57" fmla="*/ 23242 h 137"/>
                  <a:gd name="T58" fmla="*/ 10402 w 126"/>
                  <a:gd name="T59" fmla="*/ 22899 h 137"/>
                  <a:gd name="T60" fmla="*/ 10532 w 126"/>
                  <a:gd name="T61" fmla="*/ 22899 h 137"/>
                  <a:gd name="T62" fmla="*/ 10813 w 126"/>
                  <a:gd name="T63" fmla="*/ 22182 h 137"/>
                  <a:gd name="T64" fmla="*/ 10813 w 126"/>
                  <a:gd name="T65" fmla="*/ 21981 h 137"/>
                  <a:gd name="T66" fmla="*/ 10813 w 126"/>
                  <a:gd name="T67" fmla="*/ 21981 h 137"/>
                  <a:gd name="T68" fmla="*/ 11360 w 126"/>
                  <a:gd name="T69" fmla="*/ 22182 h 137"/>
                  <a:gd name="T70" fmla="*/ 11490 w 126"/>
                  <a:gd name="T71" fmla="*/ 21981 h 137"/>
                  <a:gd name="T72" fmla="*/ 11490 w 126"/>
                  <a:gd name="T73" fmla="*/ 21981 h 137"/>
                  <a:gd name="T74" fmla="*/ 11924 w 126"/>
                  <a:gd name="T75" fmla="*/ 21650 h 137"/>
                  <a:gd name="T76" fmla="*/ 11924 w 126"/>
                  <a:gd name="T77" fmla="*/ 21308 h 137"/>
                  <a:gd name="T78" fmla="*/ 12331 w 126"/>
                  <a:gd name="T79" fmla="*/ 20922 h 137"/>
                  <a:gd name="T80" fmla="*/ 12732 w 126"/>
                  <a:gd name="T81" fmla="*/ 20444 h 137"/>
                  <a:gd name="T82" fmla="*/ 13806 w 126"/>
                  <a:gd name="T83" fmla="*/ 20590 h 137"/>
                  <a:gd name="T84" fmla="*/ 13970 w 126"/>
                  <a:gd name="T85" fmla="*/ 20590 h 137"/>
                  <a:gd name="T86" fmla="*/ 15047 w 126"/>
                  <a:gd name="T87" fmla="*/ 17778 h 137"/>
                  <a:gd name="T88" fmla="*/ 15047 w 126"/>
                  <a:gd name="T89" fmla="*/ 17592 h 137"/>
                  <a:gd name="T90" fmla="*/ 15212 w 126"/>
                  <a:gd name="T91" fmla="*/ 17447 h 137"/>
                  <a:gd name="T92" fmla="*/ 15212 w 126"/>
                  <a:gd name="T93" fmla="*/ 16915 h 137"/>
                  <a:gd name="T94" fmla="*/ 15047 w 126"/>
                  <a:gd name="T95" fmla="*/ 11262 h 137"/>
                  <a:gd name="T96" fmla="*/ 16570 w 126"/>
                  <a:gd name="T97" fmla="*/ 1206 h 137"/>
                  <a:gd name="T98" fmla="*/ 17247 w 126"/>
                  <a:gd name="T99" fmla="*/ 0 h 137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26" h="137">
                    <a:moveTo>
                      <a:pt x="126" y="0"/>
                    </a:moveTo>
                    <a:cubicBezTo>
                      <a:pt x="125" y="1"/>
                      <a:pt x="123" y="2"/>
                      <a:pt x="122" y="2"/>
                    </a:cubicBezTo>
                    <a:cubicBezTo>
                      <a:pt x="114" y="7"/>
                      <a:pt x="108" y="21"/>
                      <a:pt x="105" y="29"/>
                    </a:cubicBezTo>
                    <a:cubicBezTo>
                      <a:pt x="99" y="44"/>
                      <a:pt x="99" y="64"/>
                      <a:pt x="99" y="80"/>
                    </a:cubicBezTo>
                    <a:cubicBezTo>
                      <a:pt x="99" y="86"/>
                      <a:pt x="100" y="94"/>
                      <a:pt x="96" y="99"/>
                    </a:cubicBezTo>
                    <a:cubicBezTo>
                      <a:pt x="94" y="103"/>
                      <a:pt x="84" y="111"/>
                      <a:pt x="81" y="104"/>
                    </a:cubicBezTo>
                    <a:cubicBezTo>
                      <a:pt x="82" y="107"/>
                      <a:pt x="81" y="113"/>
                      <a:pt x="78" y="114"/>
                    </a:cubicBezTo>
                    <a:cubicBezTo>
                      <a:pt x="77" y="118"/>
                      <a:pt x="74" y="118"/>
                      <a:pt x="73" y="119"/>
                    </a:cubicBezTo>
                    <a:cubicBezTo>
                      <a:pt x="72" y="119"/>
                      <a:pt x="69" y="122"/>
                      <a:pt x="68" y="122"/>
                    </a:cubicBezTo>
                    <a:cubicBezTo>
                      <a:pt x="62" y="125"/>
                      <a:pt x="55" y="118"/>
                      <a:pt x="51" y="121"/>
                    </a:cubicBezTo>
                    <a:cubicBezTo>
                      <a:pt x="49" y="122"/>
                      <a:pt x="50" y="125"/>
                      <a:pt x="47" y="127"/>
                    </a:cubicBezTo>
                    <a:cubicBezTo>
                      <a:pt x="46" y="127"/>
                      <a:pt x="42" y="127"/>
                      <a:pt x="41" y="127"/>
                    </a:cubicBezTo>
                    <a:cubicBezTo>
                      <a:pt x="36" y="127"/>
                      <a:pt x="31" y="128"/>
                      <a:pt x="26" y="126"/>
                    </a:cubicBezTo>
                    <a:cubicBezTo>
                      <a:pt x="22" y="125"/>
                      <a:pt x="20" y="123"/>
                      <a:pt x="17" y="123"/>
                    </a:cubicBezTo>
                    <a:cubicBezTo>
                      <a:pt x="10" y="122"/>
                      <a:pt x="4" y="122"/>
                      <a:pt x="2" y="129"/>
                    </a:cubicBezTo>
                    <a:cubicBezTo>
                      <a:pt x="1" y="132"/>
                      <a:pt x="1" y="134"/>
                      <a:pt x="0" y="136"/>
                    </a:cubicBezTo>
                    <a:cubicBezTo>
                      <a:pt x="2" y="136"/>
                      <a:pt x="5" y="136"/>
                      <a:pt x="7" y="137"/>
                    </a:cubicBezTo>
                    <a:cubicBezTo>
                      <a:pt x="5" y="135"/>
                      <a:pt x="5" y="130"/>
                      <a:pt x="8" y="130"/>
                    </a:cubicBezTo>
                    <a:cubicBezTo>
                      <a:pt x="10" y="130"/>
                      <a:pt x="14" y="133"/>
                      <a:pt x="16" y="134"/>
                    </a:cubicBezTo>
                    <a:cubicBezTo>
                      <a:pt x="14" y="132"/>
                      <a:pt x="14" y="132"/>
                      <a:pt x="14" y="132"/>
                    </a:cubicBezTo>
                    <a:cubicBezTo>
                      <a:pt x="16" y="130"/>
                      <a:pt x="18" y="129"/>
                      <a:pt x="21" y="130"/>
                    </a:cubicBezTo>
                    <a:cubicBezTo>
                      <a:pt x="22" y="130"/>
                      <a:pt x="23" y="131"/>
                      <a:pt x="23" y="131"/>
                    </a:cubicBezTo>
                    <a:cubicBezTo>
                      <a:pt x="25" y="131"/>
                      <a:pt x="27" y="132"/>
                      <a:pt x="30" y="132"/>
                    </a:cubicBezTo>
                    <a:cubicBezTo>
                      <a:pt x="30" y="132"/>
                      <a:pt x="30" y="132"/>
                      <a:pt x="30" y="132"/>
                    </a:cubicBezTo>
                    <a:cubicBezTo>
                      <a:pt x="34" y="131"/>
                      <a:pt x="36" y="131"/>
                      <a:pt x="39" y="131"/>
                    </a:cubicBezTo>
                    <a:cubicBezTo>
                      <a:pt x="40" y="131"/>
                      <a:pt x="41" y="131"/>
                      <a:pt x="42" y="131"/>
                    </a:cubicBezTo>
                    <a:cubicBezTo>
                      <a:pt x="43" y="131"/>
                      <a:pt x="43" y="131"/>
                      <a:pt x="44" y="131"/>
                    </a:cubicBezTo>
                    <a:cubicBezTo>
                      <a:pt x="44" y="131"/>
                      <a:pt x="45" y="130"/>
                      <a:pt x="46" y="130"/>
                    </a:cubicBezTo>
                    <a:cubicBezTo>
                      <a:pt x="49" y="130"/>
                      <a:pt x="56" y="131"/>
                      <a:pt x="62" y="132"/>
                    </a:cubicBezTo>
                    <a:cubicBezTo>
                      <a:pt x="67" y="131"/>
                      <a:pt x="71" y="129"/>
                      <a:pt x="76" y="130"/>
                    </a:cubicBezTo>
                    <a:cubicBezTo>
                      <a:pt x="76" y="130"/>
                      <a:pt x="76" y="130"/>
                      <a:pt x="77" y="130"/>
                    </a:cubicBezTo>
                    <a:cubicBezTo>
                      <a:pt x="76" y="128"/>
                      <a:pt x="77" y="126"/>
                      <a:pt x="79" y="126"/>
                    </a:cubicBezTo>
                    <a:cubicBezTo>
                      <a:pt x="79" y="125"/>
                      <a:pt x="79" y="125"/>
                      <a:pt x="79" y="125"/>
                    </a:cubicBezTo>
                    <a:cubicBezTo>
                      <a:pt x="79" y="125"/>
                      <a:pt x="79" y="125"/>
                      <a:pt x="79" y="125"/>
                    </a:cubicBezTo>
                    <a:cubicBezTo>
                      <a:pt x="80" y="125"/>
                      <a:pt x="82" y="125"/>
                      <a:pt x="83" y="126"/>
                    </a:cubicBezTo>
                    <a:cubicBezTo>
                      <a:pt x="83" y="126"/>
                      <a:pt x="84" y="126"/>
                      <a:pt x="84" y="125"/>
                    </a:cubicBezTo>
                    <a:cubicBezTo>
                      <a:pt x="84" y="125"/>
                      <a:pt x="84" y="125"/>
                      <a:pt x="84" y="125"/>
                    </a:cubicBezTo>
                    <a:cubicBezTo>
                      <a:pt x="85" y="124"/>
                      <a:pt x="85" y="123"/>
                      <a:pt x="87" y="123"/>
                    </a:cubicBezTo>
                    <a:cubicBezTo>
                      <a:pt x="87" y="122"/>
                      <a:pt x="87" y="121"/>
                      <a:pt x="87" y="121"/>
                    </a:cubicBezTo>
                    <a:cubicBezTo>
                      <a:pt x="88" y="120"/>
                      <a:pt x="89" y="119"/>
                      <a:pt x="90" y="119"/>
                    </a:cubicBezTo>
                    <a:cubicBezTo>
                      <a:pt x="91" y="117"/>
                      <a:pt x="92" y="116"/>
                      <a:pt x="93" y="116"/>
                    </a:cubicBezTo>
                    <a:cubicBezTo>
                      <a:pt x="95" y="115"/>
                      <a:pt x="99" y="115"/>
                      <a:pt x="101" y="117"/>
                    </a:cubicBezTo>
                    <a:cubicBezTo>
                      <a:pt x="101" y="117"/>
                      <a:pt x="102" y="117"/>
                      <a:pt x="102" y="117"/>
                    </a:cubicBezTo>
                    <a:cubicBezTo>
                      <a:pt x="106" y="113"/>
                      <a:pt x="109" y="106"/>
                      <a:pt x="110" y="101"/>
                    </a:cubicBezTo>
                    <a:cubicBezTo>
                      <a:pt x="110" y="101"/>
                      <a:pt x="110" y="100"/>
                      <a:pt x="110" y="100"/>
                    </a:cubicBezTo>
                    <a:cubicBezTo>
                      <a:pt x="111" y="100"/>
                      <a:pt x="111" y="99"/>
                      <a:pt x="111" y="99"/>
                    </a:cubicBezTo>
                    <a:cubicBezTo>
                      <a:pt x="111" y="98"/>
                      <a:pt x="111" y="97"/>
                      <a:pt x="111" y="96"/>
                    </a:cubicBezTo>
                    <a:cubicBezTo>
                      <a:pt x="112" y="89"/>
                      <a:pt x="110" y="80"/>
                      <a:pt x="110" y="64"/>
                    </a:cubicBezTo>
                    <a:cubicBezTo>
                      <a:pt x="109" y="41"/>
                      <a:pt x="111" y="27"/>
                      <a:pt x="121" y="7"/>
                    </a:cubicBezTo>
                    <a:cubicBezTo>
                      <a:pt x="123" y="5"/>
                      <a:pt x="124" y="2"/>
                      <a:pt x="126" y="0"/>
                    </a:cubicBezTo>
                    <a:close/>
                  </a:path>
                </a:pathLst>
              </a:custGeom>
              <a:solidFill>
                <a:srgbClr val="D8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22" name="Freeform 29"/>
              <p:cNvSpPr>
                <a:spLocks/>
              </p:cNvSpPr>
              <p:nvPr/>
            </p:nvSpPr>
            <p:spPr bwMode="auto">
              <a:xfrm>
                <a:off x="3483" y="1570"/>
                <a:ext cx="612" cy="102"/>
              </a:xfrm>
              <a:custGeom>
                <a:avLst/>
                <a:gdLst>
                  <a:gd name="T0" fmla="*/ 24336 w 179"/>
                  <a:gd name="T1" fmla="*/ 729 h 28"/>
                  <a:gd name="T2" fmla="*/ 24336 w 179"/>
                  <a:gd name="T3" fmla="*/ 346 h 28"/>
                  <a:gd name="T4" fmla="*/ 22538 w 179"/>
                  <a:gd name="T5" fmla="*/ 346 h 28"/>
                  <a:gd name="T6" fmla="*/ 20620 w 179"/>
                  <a:gd name="T7" fmla="*/ 729 h 28"/>
                  <a:gd name="T8" fmla="*/ 19382 w 179"/>
                  <a:gd name="T9" fmla="*/ 1060 h 28"/>
                  <a:gd name="T10" fmla="*/ 17745 w 179"/>
                  <a:gd name="T11" fmla="*/ 1592 h 28"/>
                  <a:gd name="T12" fmla="*/ 15991 w 179"/>
                  <a:gd name="T13" fmla="*/ 1738 h 28"/>
                  <a:gd name="T14" fmla="*/ 14623 w 179"/>
                  <a:gd name="T15" fmla="*/ 2998 h 28"/>
                  <a:gd name="T16" fmla="*/ 14343 w 179"/>
                  <a:gd name="T17" fmla="*/ 3530 h 28"/>
                  <a:gd name="T18" fmla="*/ 13946 w 179"/>
                  <a:gd name="T19" fmla="*/ 2998 h 28"/>
                  <a:gd name="T20" fmla="*/ 13105 w 179"/>
                  <a:gd name="T21" fmla="*/ 3330 h 28"/>
                  <a:gd name="T22" fmla="*/ 11864 w 179"/>
                  <a:gd name="T23" fmla="*/ 2801 h 28"/>
                  <a:gd name="T24" fmla="*/ 11187 w 179"/>
                  <a:gd name="T25" fmla="*/ 2470 h 28"/>
                  <a:gd name="T26" fmla="*/ 7235 w 179"/>
                  <a:gd name="T27" fmla="*/ 2124 h 28"/>
                  <a:gd name="T28" fmla="*/ 5997 w 179"/>
                  <a:gd name="T29" fmla="*/ 2801 h 28"/>
                  <a:gd name="T30" fmla="*/ 4920 w 179"/>
                  <a:gd name="T31" fmla="*/ 2801 h 28"/>
                  <a:gd name="T32" fmla="*/ 3402 w 179"/>
                  <a:gd name="T33" fmla="*/ 2801 h 28"/>
                  <a:gd name="T34" fmla="*/ 2992 w 179"/>
                  <a:gd name="T35" fmla="*/ 2470 h 28"/>
                  <a:gd name="T36" fmla="*/ 2595 w 179"/>
                  <a:gd name="T37" fmla="*/ 2656 h 28"/>
                  <a:gd name="T38" fmla="*/ 1638 w 179"/>
                  <a:gd name="T39" fmla="*/ 1938 h 28"/>
                  <a:gd name="T40" fmla="*/ 1077 w 179"/>
                  <a:gd name="T41" fmla="*/ 2124 h 28"/>
                  <a:gd name="T42" fmla="*/ 280 w 179"/>
                  <a:gd name="T43" fmla="*/ 1406 h 28"/>
                  <a:gd name="T44" fmla="*/ 0 w 179"/>
                  <a:gd name="T45" fmla="*/ 1406 h 28"/>
                  <a:gd name="T46" fmla="*/ 0 w 179"/>
                  <a:gd name="T47" fmla="*/ 2998 h 28"/>
                  <a:gd name="T48" fmla="*/ 3272 w 179"/>
                  <a:gd name="T49" fmla="*/ 4404 h 28"/>
                  <a:gd name="T50" fmla="*/ 4513 w 179"/>
                  <a:gd name="T51" fmla="*/ 4590 h 28"/>
                  <a:gd name="T52" fmla="*/ 6161 w 179"/>
                  <a:gd name="T53" fmla="*/ 4062 h 28"/>
                  <a:gd name="T54" fmla="*/ 7118 w 179"/>
                  <a:gd name="T55" fmla="*/ 4062 h 28"/>
                  <a:gd name="T56" fmla="*/ 8756 w 179"/>
                  <a:gd name="T57" fmla="*/ 3530 h 28"/>
                  <a:gd name="T58" fmla="*/ 11864 w 179"/>
                  <a:gd name="T59" fmla="*/ 4739 h 28"/>
                  <a:gd name="T60" fmla="*/ 13946 w 179"/>
                  <a:gd name="T61" fmla="*/ 4739 h 28"/>
                  <a:gd name="T62" fmla="*/ 15184 w 179"/>
                  <a:gd name="T63" fmla="*/ 4739 h 28"/>
                  <a:gd name="T64" fmla="*/ 15710 w 179"/>
                  <a:gd name="T65" fmla="*/ 2801 h 28"/>
                  <a:gd name="T66" fmla="*/ 16951 w 179"/>
                  <a:gd name="T67" fmla="*/ 3184 h 28"/>
                  <a:gd name="T68" fmla="*/ 17512 w 179"/>
                  <a:gd name="T69" fmla="*/ 3530 h 28"/>
                  <a:gd name="T70" fmla="*/ 17909 w 179"/>
                  <a:gd name="T71" fmla="*/ 3184 h 28"/>
                  <a:gd name="T72" fmla="*/ 19382 w 179"/>
                  <a:gd name="T73" fmla="*/ 3530 h 28"/>
                  <a:gd name="T74" fmla="*/ 20504 w 179"/>
                  <a:gd name="T75" fmla="*/ 2998 h 28"/>
                  <a:gd name="T76" fmla="*/ 22422 w 179"/>
                  <a:gd name="T77" fmla="*/ 1738 h 28"/>
                  <a:gd name="T78" fmla="*/ 24336 w 179"/>
                  <a:gd name="T79" fmla="*/ 729 h 28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79" h="28">
                    <a:moveTo>
                      <a:pt x="178" y="4"/>
                    </a:moveTo>
                    <a:cubicBezTo>
                      <a:pt x="178" y="5"/>
                      <a:pt x="179" y="6"/>
                      <a:pt x="178" y="2"/>
                    </a:cubicBezTo>
                    <a:cubicBezTo>
                      <a:pt x="174" y="3"/>
                      <a:pt x="169" y="0"/>
                      <a:pt x="165" y="2"/>
                    </a:cubicBezTo>
                    <a:cubicBezTo>
                      <a:pt x="161" y="4"/>
                      <a:pt x="155" y="9"/>
                      <a:pt x="151" y="4"/>
                    </a:cubicBezTo>
                    <a:cubicBezTo>
                      <a:pt x="150" y="9"/>
                      <a:pt x="145" y="9"/>
                      <a:pt x="142" y="6"/>
                    </a:cubicBezTo>
                    <a:cubicBezTo>
                      <a:pt x="141" y="12"/>
                      <a:pt x="135" y="13"/>
                      <a:pt x="130" y="9"/>
                    </a:cubicBezTo>
                    <a:cubicBezTo>
                      <a:pt x="128" y="16"/>
                      <a:pt x="122" y="10"/>
                      <a:pt x="117" y="10"/>
                    </a:cubicBezTo>
                    <a:cubicBezTo>
                      <a:pt x="110" y="9"/>
                      <a:pt x="111" y="14"/>
                      <a:pt x="107" y="17"/>
                    </a:cubicBezTo>
                    <a:cubicBezTo>
                      <a:pt x="107" y="18"/>
                      <a:pt x="106" y="20"/>
                      <a:pt x="105" y="20"/>
                    </a:cubicBezTo>
                    <a:cubicBezTo>
                      <a:pt x="103" y="20"/>
                      <a:pt x="102" y="17"/>
                      <a:pt x="102" y="17"/>
                    </a:cubicBezTo>
                    <a:cubicBezTo>
                      <a:pt x="99" y="17"/>
                      <a:pt x="99" y="19"/>
                      <a:pt x="96" y="19"/>
                    </a:cubicBezTo>
                    <a:cubicBezTo>
                      <a:pt x="95" y="20"/>
                      <a:pt x="89" y="17"/>
                      <a:pt x="87" y="16"/>
                    </a:cubicBezTo>
                    <a:cubicBezTo>
                      <a:pt x="85" y="16"/>
                      <a:pt x="84" y="17"/>
                      <a:pt x="82" y="14"/>
                    </a:cubicBezTo>
                    <a:cubicBezTo>
                      <a:pt x="74" y="22"/>
                      <a:pt x="61" y="17"/>
                      <a:pt x="53" y="12"/>
                    </a:cubicBezTo>
                    <a:cubicBezTo>
                      <a:pt x="51" y="14"/>
                      <a:pt x="46" y="20"/>
                      <a:pt x="44" y="16"/>
                    </a:cubicBezTo>
                    <a:cubicBezTo>
                      <a:pt x="42" y="18"/>
                      <a:pt x="38" y="20"/>
                      <a:pt x="36" y="16"/>
                    </a:cubicBezTo>
                    <a:cubicBezTo>
                      <a:pt x="31" y="18"/>
                      <a:pt x="30" y="17"/>
                      <a:pt x="25" y="16"/>
                    </a:cubicBezTo>
                    <a:cubicBezTo>
                      <a:pt x="24" y="15"/>
                      <a:pt x="23" y="14"/>
                      <a:pt x="22" y="14"/>
                    </a:cubicBezTo>
                    <a:cubicBezTo>
                      <a:pt x="21" y="14"/>
                      <a:pt x="21" y="16"/>
                      <a:pt x="19" y="15"/>
                    </a:cubicBezTo>
                    <a:cubicBezTo>
                      <a:pt x="17" y="14"/>
                      <a:pt x="15" y="11"/>
                      <a:pt x="12" y="11"/>
                    </a:cubicBezTo>
                    <a:cubicBezTo>
                      <a:pt x="12" y="11"/>
                      <a:pt x="9" y="12"/>
                      <a:pt x="8" y="12"/>
                    </a:cubicBezTo>
                    <a:cubicBezTo>
                      <a:pt x="6" y="12"/>
                      <a:pt x="2" y="10"/>
                      <a:pt x="2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4"/>
                      <a:pt x="0" y="17"/>
                    </a:cubicBezTo>
                    <a:cubicBezTo>
                      <a:pt x="9" y="20"/>
                      <a:pt x="24" y="17"/>
                      <a:pt x="24" y="25"/>
                    </a:cubicBezTo>
                    <a:cubicBezTo>
                      <a:pt x="28" y="23"/>
                      <a:pt x="30" y="22"/>
                      <a:pt x="33" y="26"/>
                    </a:cubicBezTo>
                    <a:cubicBezTo>
                      <a:pt x="35" y="22"/>
                      <a:pt x="42" y="20"/>
                      <a:pt x="45" y="23"/>
                    </a:cubicBezTo>
                    <a:cubicBezTo>
                      <a:pt x="48" y="22"/>
                      <a:pt x="50" y="23"/>
                      <a:pt x="52" y="23"/>
                    </a:cubicBezTo>
                    <a:cubicBezTo>
                      <a:pt x="56" y="23"/>
                      <a:pt x="60" y="21"/>
                      <a:pt x="64" y="20"/>
                    </a:cubicBezTo>
                    <a:cubicBezTo>
                      <a:pt x="71" y="19"/>
                      <a:pt x="84" y="18"/>
                      <a:pt x="87" y="27"/>
                    </a:cubicBezTo>
                    <a:cubicBezTo>
                      <a:pt x="91" y="22"/>
                      <a:pt x="96" y="25"/>
                      <a:pt x="102" y="27"/>
                    </a:cubicBezTo>
                    <a:cubicBezTo>
                      <a:pt x="105" y="28"/>
                      <a:pt x="107" y="28"/>
                      <a:pt x="111" y="27"/>
                    </a:cubicBezTo>
                    <a:cubicBezTo>
                      <a:pt x="112" y="26"/>
                      <a:pt x="115" y="17"/>
                      <a:pt x="115" y="16"/>
                    </a:cubicBezTo>
                    <a:cubicBezTo>
                      <a:pt x="118" y="14"/>
                      <a:pt x="121" y="16"/>
                      <a:pt x="124" y="18"/>
                    </a:cubicBezTo>
                    <a:cubicBezTo>
                      <a:pt x="125" y="18"/>
                      <a:pt x="127" y="20"/>
                      <a:pt x="128" y="20"/>
                    </a:cubicBezTo>
                    <a:cubicBezTo>
                      <a:pt x="130" y="20"/>
                      <a:pt x="130" y="19"/>
                      <a:pt x="131" y="18"/>
                    </a:cubicBezTo>
                    <a:cubicBezTo>
                      <a:pt x="135" y="17"/>
                      <a:pt x="137" y="19"/>
                      <a:pt x="142" y="20"/>
                    </a:cubicBezTo>
                    <a:cubicBezTo>
                      <a:pt x="141" y="14"/>
                      <a:pt x="146" y="14"/>
                      <a:pt x="150" y="17"/>
                    </a:cubicBezTo>
                    <a:cubicBezTo>
                      <a:pt x="151" y="7"/>
                      <a:pt x="157" y="7"/>
                      <a:pt x="164" y="10"/>
                    </a:cubicBezTo>
                    <a:cubicBezTo>
                      <a:pt x="165" y="5"/>
                      <a:pt x="173" y="0"/>
                      <a:pt x="178" y="4"/>
                    </a:cubicBezTo>
                    <a:close/>
                  </a:path>
                </a:pathLst>
              </a:custGeom>
              <a:solidFill>
                <a:srgbClr val="D8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23" name="Freeform 30"/>
              <p:cNvSpPr>
                <a:spLocks/>
              </p:cNvSpPr>
              <p:nvPr/>
            </p:nvSpPr>
            <p:spPr bwMode="auto">
              <a:xfrm>
                <a:off x="3466" y="1104"/>
                <a:ext cx="287" cy="219"/>
              </a:xfrm>
              <a:custGeom>
                <a:avLst/>
                <a:gdLst>
                  <a:gd name="T0" fmla="*/ 280 w 84"/>
                  <a:gd name="T1" fmla="*/ 10643 h 60"/>
                  <a:gd name="T2" fmla="*/ 3550 w 84"/>
                  <a:gd name="T3" fmla="*/ 3212 h 60"/>
                  <a:gd name="T4" fmla="*/ 11453 w 84"/>
                  <a:gd name="T5" fmla="*/ 2825 h 60"/>
                  <a:gd name="T6" fmla="*/ 10216 w 84"/>
                  <a:gd name="T7" fmla="*/ 2146 h 60"/>
                  <a:gd name="T8" fmla="*/ 10086 w 84"/>
                  <a:gd name="T9" fmla="*/ 3212 h 60"/>
                  <a:gd name="T10" fmla="*/ 9690 w 84"/>
                  <a:gd name="T11" fmla="*/ 2146 h 60"/>
                  <a:gd name="T12" fmla="*/ 9013 w 84"/>
                  <a:gd name="T13" fmla="*/ 3745 h 60"/>
                  <a:gd name="T14" fmla="*/ 7496 w 84"/>
                  <a:gd name="T15" fmla="*/ 3212 h 60"/>
                  <a:gd name="T16" fmla="*/ 6256 w 84"/>
                  <a:gd name="T17" fmla="*/ 2825 h 60"/>
                  <a:gd name="T18" fmla="*/ 4903 w 84"/>
                  <a:gd name="T19" fmla="*/ 4424 h 60"/>
                  <a:gd name="T20" fmla="*/ 3666 w 84"/>
                  <a:gd name="T21" fmla="*/ 4424 h 60"/>
                  <a:gd name="T22" fmla="*/ 3154 w 84"/>
                  <a:gd name="T23" fmla="*/ 5490 h 60"/>
                  <a:gd name="T24" fmla="*/ 2033 w 84"/>
                  <a:gd name="T25" fmla="*/ 6033 h 60"/>
                  <a:gd name="T26" fmla="*/ 1753 w 84"/>
                  <a:gd name="T27" fmla="*/ 7300 h 60"/>
                  <a:gd name="T28" fmla="*/ 1073 w 84"/>
                  <a:gd name="T29" fmla="*/ 7099 h 60"/>
                  <a:gd name="T30" fmla="*/ 957 w 84"/>
                  <a:gd name="T31" fmla="*/ 7435 h 60"/>
                  <a:gd name="T32" fmla="*/ 957 w 84"/>
                  <a:gd name="T33" fmla="*/ 7300 h 6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84" h="60">
                    <a:moveTo>
                      <a:pt x="2" y="60"/>
                    </a:moveTo>
                    <a:cubicBezTo>
                      <a:pt x="0" y="42"/>
                      <a:pt x="12" y="28"/>
                      <a:pt x="26" y="18"/>
                    </a:cubicBezTo>
                    <a:cubicBezTo>
                      <a:pt x="40" y="9"/>
                      <a:pt x="71" y="0"/>
                      <a:pt x="84" y="16"/>
                    </a:cubicBezTo>
                    <a:cubicBezTo>
                      <a:pt x="82" y="14"/>
                      <a:pt x="78" y="12"/>
                      <a:pt x="75" y="12"/>
                    </a:cubicBezTo>
                    <a:cubicBezTo>
                      <a:pt x="75" y="14"/>
                      <a:pt x="74" y="16"/>
                      <a:pt x="74" y="18"/>
                    </a:cubicBezTo>
                    <a:cubicBezTo>
                      <a:pt x="74" y="17"/>
                      <a:pt x="73" y="12"/>
                      <a:pt x="71" y="12"/>
                    </a:cubicBezTo>
                    <a:cubicBezTo>
                      <a:pt x="68" y="12"/>
                      <a:pt x="67" y="19"/>
                      <a:pt x="66" y="21"/>
                    </a:cubicBezTo>
                    <a:cubicBezTo>
                      <a:pt x="65" y="17"/>
                      <a:pt x="56" y="10"/>
                      <a:pt x="55" y="18"/>
                    </a:cubicBezTo>
                    <a:cubicBezTo>
                      <a:pt x="53" y="16"/>
                      <a:pt x="49" y="16"/>
                      <a:pt x="46" y="16"/>
                    </a:cubicBezTo>
                    <a:cubicBezTo>
                      <a:pt x="39" y="17"/>
                      <a:pt x="38" y="19"/>
                      <a:pt x="36" y="25"/>
                    </a:cubicBezTo>
                    <a:cubicBezTo>
                      <a:pt x="34" y="21"/>
                      <a:pt x="29" y="20"/>
                      <a:pt x="27" y="25"/>
                    </a:cubicBezTo>
                    <a:cubicBezTo>
                      <a:pt x="23" y="22"/>
                      <a:pt x="22" y="28"/>
                      <a:pt x="23" y="31"/>
                    </a:cubicBezTo>
                    <a:cubicBezTo>
                      <a:pt x="20" y="29"/>
                      <a:pt x="13" y="29"/>
                      <a:pt x="15" y="34"/>
                    </a:cubicBezTo>
                    <a:cubicBezTo>
                      <a:pt x="11" y="34"/>
                      <a:pt x="12" y="38"/>
                      <a:pt x="13" y="41"/>
                    </a:cubicBezTo>
                    <a:cubicBezTo>
                      <a:pt x="12" y="40"/>
                      <a:pt x="10" y="40"/>
                      <a:pt x="8" y="40"/>
                    </a:cubicBezTo>
                    <a:cubicBezTo>
                      <a:pt x="8" y="40"/>
                      <a:pt x="8" y="41"/>
                      <a:pt x="7" y="42"/>
                    </a:cubicBezTo>
                    <a:cubicBezTo>
                      <a:pt x="6" y="43"/>
                      <a:pt x="7" y="41"/>
                      <a:pt x="7" y="4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24" name="Freeform 31"/>
              <p:cNvSpPr>
                <a:spLocks/>
              </p:cNvSpPr>
              <p:nvPr/>
            </p:nvSpPr>
            <p:spPr bwMode="auto">
              <a:xfrm>
                <a:off x="3114" y="1166"/>
                <a:ext cx="68" cy="211"/>
              </a:xfrm>
              <a:custGeom>
                <a:avLst/>
                <a:gdLst>
                  <a:gd name="T0" fmla="*/ 949 w 20"/>
                  <a:gd name="T1" fmla="*/ 1590 h 58"/>
                  <a:gd name="T2" fmla="*/ 1455 w 20"/>
                  <a:gd name="T3" fmla="*/ 5584 h 58"/>
                  <a:gd name="T4" fmla="*/ 0 w 20"/>
                  <a:gd name="T5" fmla="*/ 10164 h 58"/>
                  <a:gd name="T6" fmla="*/ 1734 w 20"/>
                  <a:gd name="T7" fmla="*/ 9437 h 58"/>
                  <a:gd name="T8" fmla="*/ 2128 w 20"/>
                  <a:gd name="T9" fmla="*/ 7370 h 58"/>
                  <a:gd name="T10" fmla="*/ 1884 w 20"/>
                  <a:gd name="T11" fmla="*/ 5970 h 58"/>
                  <a:gd name="T12" fmla="*/ 2669 w 20"/>
                  <a:gd name="T13" fmla="*/ 4195 h 58"/>
                  <a:gd name="T14" fmla="*/ 1734 w 20"/>
                  <a:gd name="T15" fmla="*/ 1404 h 58"/>
                  <a:gd name="T16" fmla="*/ 0 w 20"/>
                  <a:gd name="T17" fmla="*/ 0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0" h="58">
                    <a:moveTo>
                      <a:pt x="7" y="9"/>
                    </a:moveTo>
                    <a:cubicBezTo>
                      <a:pt x="11" y="15"/>
                      <a:pt x="12" y="24"/>
                      <a:pt x="11" y="32"/>
                    </a:cubicBezTo>
                    <a:cubicBezTo>
                      <a:pt x="10" y="39"/>
                      <a:pt x="6" y="54"/>
                      <a:pt x="0" y="58"/>
                    </a:cubicBezTo>
                    <a:cubicBezTo>
                      <a:pt x="3" y="54"/>
                      <a:pt x="8" y="50"/>
                      <a:pt x="13" y="54"/>
                    </a:cubicBezTo>
                    <a:cubicBezTo>
                      <a:pt x="3" y="50"/>
                      <a:pt x="15" y="46"/>
                      <a:pt x="16" y="42"/>
                    </a:cubicBezTo>
                    <a:cubicBezTo>
                      <a:pt x="17" y="40"/>
                      <a:pt x="14" y="37"/>
                      <a:pt x="14" y="34"/>
                    </a:cubicBezTo>
                    <a:cubicBezTo>
                      <a:pt x="14" y="30"/>
                      <a:pt x="17" y="27"/>
                      <a:pt x="20" y="24"/>
                    </a:cubicBezTo>
                    <a:cubicBezTo>
                      <a:pt x="15" y="24"/>
                      <a:pt x="13" y="12"/>
                      <a:pt x="13" y="8"/>
                    </a:cubicBezTo>
                    <a:cubicBezTo>
                      <a:pt x="7" y="8"/>
                      <a:pt x="3" y="5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25" name="Freeform 32"/>
              <p:cNvSpPr>
                <a:spLocks/>
              </p:cNvSpPr>
              <p:nvPr/>
            </p:nvSpPr>
            <p:spPr bwMode="auto">
              <a:xfrm>
                <a:off x="2786" y="1118"/>
                <a:ext cx="24" cy="110"/>
              </a:xfrm>
              <a:custGeom>
                <a:avLst/>
                <a:gdLst>
                  <a:gd name="T0" fmla="*/ 682 w 7"/>
                  <a:gd name="T1" fmla="*/ 741 h 30"/>
                  <a:gd name="T2" fmla="*/ 117 w 7"/>
                  <a:gd name="T3" fmla="*/ 3051 h 30"/>
                  <a:gd name="T4" fmla="*/ 847 w 7"/>
                  <a:gd name="T5" fmla="*/ 5419 h 30"/>
                  <a:gd name="T6" fmla="*/ 963 w 7"/>
                  <a:gd name="T7" fmla="*/ 3454 h 30"/>
                  <a:gd name="T8" fmla="*/ 847 w 7"/>
                  <a:gd name="T9" fmla="*/ 1830 h 30"/>
                  <a:gd name="T10" fmla="*/ 847 w 7"/>
                  <a:gd name="T11" fmla="*/ 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" h="30">
                    <a:moveTo>
                      <a:pt x="5" y="4"/>
                    </a:moveTo>
                    <a:cubicBezTo>
                      <a:pt x="3" y="8"/>
                      <a:pt x="2" y="13"/>
                      <a:pt x="1" y="17"/>
                    </a:cubicBezTo>
                    <a:cubicBezTo>
                      <a:pt x="0" y="24"/>
                      <a:pt x="4" y="25"/>
                      <a:pt x="6" y="30"/>
                    </a:cubicBezTo>
                    <a:cubicBezTo>
                      <a:pt x="2" y="26"/>
                      <a:pt x="2" y="21"/>
                      <a:pt x="7" y="19"/>
                    </a:cubicBezTo>
                    <a:cubicBezTo>
                      <a:pt x="3" y="16"/>
                      <a:pt x="6" y="13"/>
                      <a:pt x="6" y="10"/>
                    </a:cubicBezTo>
                    <a:cubicBezTo>
                      <a:pt x="6" y="7"/>
                      <a:pt x="4" y="3"/>
                      <a:pt x="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26" name="Freeform 33"/>
              <p:cNvSpPr>
                <a:spLocks/>
              </p:cNvSpPr>
              <p:nvPr/>
            </p:nvSpPr>
            <p:spPr bwMode="auto">
              <a:xfrm>
                <a:off x="3039" y="1436"/>
                <a:ext cx="78" cy="145"/>
              </a:xfrm>
              <a:custGeom>
                <a:avLst/>
                <a:gdLst>
                  <a:gd name="T0" fmla="*/ 1438 w 23"/>
                  <a:gd name="T1" fmla="*/ 0 h 40"/>
                  <a:gd name="T2" fmla="*/ 3049 w 23"/>
                  <a:gd name="T3" fmla="*/ 1381 h 40"/>
                  <a:gd name="T4" fmla="*/ 1991 w 23"/>
                  <a:gd name="T5" fmla="*/ 2577 h 40"/>
                  <a:gd name="T6" fmla="*/ 1597 w 23"/>
                  <a:gd name="T7" fmla="*/ 2432 h 40"/>
                  <a:gd name="T8" fmla="*/ 2106 w 23"/>
                  <a:gd name="T9" fmla="*/ 3484 h 40"/>
                  <a:gd name="T10" fmla="*/ 1713 w 23"/>
                  <a:gd name="T11" fmla="*/ 4665 h 40"/>
                  <a:gd name="T12" fmla="*/ 539 w 23"/>
                  <a:gd name="T13" fmla="*/ 6242 h 40"/>
                  <a:gd name="T14" fmla="*/ 275 w 23"/>
                  <a:gd name="T15" fmla="*/ 2958 h 40"/>
                  <a:gd name="T16" fmla="*/ 1323 w 23"/>
                  <a:gd name="T17" fmla="*/ 330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11" y="0"/>
                    </a:moveTo>
                    <a:cubicBezTo>
                      <a:pt x="14" y="4"/>
                      <a:pt x="19" y="7"/>
                      <a:pt x="23" y="8"/>
                    </a:cubicBezTo>
                    <a:cubicBezTo>
                      <a:pt x="17" y="7"/>
                      <a:pt x="8" y="7"/>
                      <a:pt x="15" y="15"/>
                    </a:cubicBezTo>
                    <a:cubicBezTo>
                      <a:pt x="14" y="14"/>
                      <a:pt x="13" y="14"/>
                      <a:pt x="12" y="14"/>
                    </a:cubicBezTo>
                    <a:cubicBezTo>
                      <a:pt x="12" y="16"/>
                      <a:pt x="14" y="18"/>
                      <a:pt x="16" y="20"/>
                    </a:cubicBezTo>
                    <a:cubicBezTo>
                      <a:pt x="10" y="15"/>
                      <a:pt x="8" y="23"/>
                      <a:pt x="13" y="27"/>
                    </a:cubicBezTo>
                    <a:cubicBezTo>
                      <a:pt x="0" y="20"/>
                      <a:pt x="12" y="40"/>
                      <a:pt x="4" y="36"/>
                    </a:cubicBezTo>
                    <a:cubicBezTo>
                      <a:pt x="6" y="30"/>
                      <a:pt x="6" y="23"/>
                      <a:pt x="2" y="17"/>
                    </a:cubicBezTo>
                    <a:cubicBezTo>
                      <a:pt x="7" y="14"/>
                      <a:pt x="11" y="8"/>
                      <a:pt x="10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27" name="Freeform 34"/>
              <p:cNvSpPr>
                <a:spLocks/>
              </p:cNvSpPr>
              <p:nvPr/>
            </p:nvSpPr>
            <p:spPr bwMode="auto">
              <a:xfrm>
                <a:off x="3063" y="849"/>
                <a:ext cx="362" cy="178"/>
              </a:xfrm>
              <a:custGeom>
                <a:avLst/>
                <a:gdLst>
                  <a:gd name="T0" fmla="*/ 0 w 106"/>
                  <a:gd name="T1" fmla="*/ 8537 h 49"/>
                  <a:gd name="T2" fmla="*/ 2029 w 106"/>
                  <a:gd name="T3" fmla="*/ 6426 h 49"/>
                  <a:gd name="T4" fmla="*/ 3661 w 106"/>
                  <a:gd name="T5" fmla="*/ 4697 h 49"/>
                  <a:gd name="T6" fmla="*/ 5573 w 106"/>
                  <a:gd name="T7" fmla="*/ 4170 h 49"/>
                  <a:gd name="T8" fmla="*/ 7090 w 106"/>
                  <a:gd name="T9" fmla="*/ 1914 h 49"/>
                  <a:gd name="T10" fmla="*/ 9122 w 106"/>
                  <a:gd name="T11" fmla="*/ 1057 h 49"/>
                  <a:gd name="T12" fmla="*/ 11710 w 106"/>
                  <a:gd name="T13" fmla="*/ 527 h 49"/>
                  <a:gd name="T14" fmla="*/ 13623 w 106"/>
                  <a:gd name="T15" fmla="*/ 0 h 49"/>
                  <a:gd name="T16" fmla="*/ 14415 w 106"/>
                  <a:gd name="T17" fmla="*/ 527 h 49"/>
                  <a:gd name="T18" fmla="*/ 12223 w 106"/>
                  <a:gd name="T19" fmla="*/ 1729 h 49"/>
                  <a:gd name="T20" fmla="*/ 9914 w 106"/>
                  <a:gd name="T21" fmla="*/ 2111 h 49"/>
                  <a:gd name="T22" fmla="*/ 8958 w 106"/>
                  <a:gd name="T23" fmla="*/ 2441 h 49"/>
                  <a:gd name="T24" fmla="*/ 7766 w 106"/>
                  <a:gd name="T25" fmla="*/ 3644 h 49"/>
                  <a:gd name="T26" fmla="*/ 5177 w 106"/>
                  <a:gd name="T27" fmla="*/ 6085 h 49"/>
                  <a:gd name="T28" fmla="*/ 3941 w 106"/>
                  <a:gd name="T29" fmla="*/ 5754 h 49"/>
                  <a:gd name="T30" fmla="*/ 2705 w 106"/>
                  <a:gd name="T31" fmla="*/ 6281 h 4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6" h="49">
                    <a:moveTo>
                      <a:pt x="0" y="49"/>
                    </a:moveTo>
                    <a:cubicBezTo>
                      <a:pt x="5" y="44"/>
                      <a:pt x="9" y="41"/>
                      <a:pt x="15" y="37"/>
                    </a:cubicBezTo>
                    <a:cubicBezTo>
                      <a:pt x="19" y="34"/>
                      <a:pt x="22" y="30"/>
                      <a:pt x="27" y="27"/>
                    </a:cubicBezTo>
                    <a:cubicBezTo>
                      <a:pt x="32" y="24"/>
                      <a:pt x="35" y="28"/>
                      <a:pt x="41" y="24"/>
                    </a:cubicBezTo>
                    <a:cubicBezTo>
                      <a:pt x="45" y="21"/>
                      <a:pt x="51" y="16"/>
                      <a:pt x="52" y="11"/>
                    </a:cubicBezTo>
                    <a:cubicBezTo>
                      <a:pt x="56" y="17"/>
                      <a:pt x="64" y="9"/>
                      <a:pt x="67" y="6"/>
                    </a:cubicBezTo>
                    <a:cubicBezTo>
                      <a:pt x="70" y="10"/>
                      <a:pt x="81" y="4"/>
                      <a:pt x="86" y="3"/>
                    </a:cubicBezTo>
                    <a:cubicBezTo>
                      <a:pt x="90" y="3"/>
                      <a:pt x="97" y="2"/>
                      <a:pt x="100" y="0"/>
                    </a:cubicBezTo>
                    <a:cubicBezTo>
                      <a:pt x="102" y="1"/>
                      <a:pt x="104" y="3"/>
                      <a:pt x="106" y="3"/>
                    </a:cubicBezTo>
                    <a:cubicBezTo>
                      <a:pt x="102" y="0"/>
                      <a:pt x="93" y="6"/>
                      <a:pt x="90" y="10"/>
                    </a:cubicBezTo>
                    <a:cubicBezTo>
                      <a:pt x="86" y="5"/>
                      <a:pt x="78" y="10"/>
                      <a:pt x="73" y="12"/>
                    </a:cubicBezTo>
                    <a:cubicBezTo>
                      <a:pt x="71" y="13"/>
                      <a:pt x="68" y="13"/>
                      <a:pt x="66" y="14"/>
                    </a:cubicBezTo>
                    <a:cubicBezTo>
                      <a:pt x="62" y="16"/>
                      <a:pt x="60" y="19"/>
                      <a:pt x="57" y="21"/>
                    </a:cubicBezTo>
                    <a:cubicBezTo>
                      <a:pt x="51" y="25"/>
                      <a:pt x="41" y="27"/>
                      <a:pt x="38" y="35"/>
                    </a:cubicBezTo>
                    <a:cubicBezTo>
                      <a:pt x="35" y="30"/>
                      <a:pt x="34" y="31"/>
                      <a:pt x="29" y="33"/>
                    </a:cubicBezTo>
                    <a:cubicBezTo>
                      <a:pt x="26" y="35"/>
                      <a:pt x="24" y="35"/>
                      <a:pt x="20" y="3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28" name="Freeform 35"/>
              <p:cNvSpPr>
                <a:spLocks/>
              </p:cNvSpPr>
              <p:nvPr/>
            </p:nvSpPr>
            <p:spPr bwMode="auto">
              <a:xfrm>
                <a:off x="3609" y="1658"/>
                <a:ext cx="161" cy="51"/>
              </a:xfrm>
              <a:custGeom>
                <a:avLst/>
                <a:gdLst>
                  <a:gd name="T0" fmla="*/ 846 w 47"/>
                  <a:gd name="T1" fmla="*/ 1738 h 14"/>
                  <a:gd name="T2" fmla="*/ 4141 w 47"/>
                  <a:gd name="T3" fmla="*/ 1938 h 14"/>
                  <a:gd name="T4" fmla="*/ 5632 w 47"/>
                  <a:gd name="T5" fmla="*/ 2270 h 14"/>
                  <a:gd name="T6" fmla="*/ 6348 w 47"/>
                  <a:gd name="T7" fmla="*/ 1260 h 14"/>
                  <a:gd name="T8" fmla="*/ 3580 w 47"/>
                  <a:gd name="T9" fmla="*/ 532 h 14"/>
                  <a:gd name="T10" fmla="*/ 2898 w 47"/>
                  <a:gd name="T11" fmla="*/ 1406 h 14"/>
                  <a:gd name="T12" fmla="*/ 1644 w 47"/>
                  <a:gd name="T13" fmla="*/ 729 h 14"/>
                  <a:gd name="T14" fmla="*/ 1644 w 47"/>
                  <a:gd name="T15" fmla="*/ 1406 h 14"/>
                  <a:gd name="T16" fmla="*/ 1079 w 47"/>
                  <a:gd name="T17" fmla="*/ 1738 h 14"/>
                  <a:gd name="T18" fmla="*/ 281 w 47"/>
                  <a:gd name="T19" fmla="*/ 874 h 14"/>
                  <a:gd name="T20" fmla="*/ 0 w 47"/>
                  <a:gd name="T21" fmla="*/ 1938 h 14"/>
                  <a:gd name="T22" fmla="*/ 1925 w 47"/>
                  <a:gd name="T23" fmla="*/ 1592 h 1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7" h="14">
                    <a:moveTo>
                      <a:pt x="6" y="10"/>
                    </a:moveTo>
                    <a:cubicBezTo>
                      <a:pt x="14" y="10"/>
                      <a:pt x="23" y="9"/>
                      <a:pt x="30" y="11"/>
                    </a:cubicBezTo>
                    <a:cubicBezTo>
                      <a:pt x="34" y="12"/>
                      <a:pt x="37" y="14"/>
                      <a:pt x="41" y="13"/>
                    </a:cubicBezTo>
                    <a:cubicBezTo>
                      <a:pt x="43" y="12"/>
                      <a:pt x="47" y="10"/>
                      <a:pt x="46" y="7"/>
                    </a:cubicBezTo>
                    <a:cubicBezTo>
                      <a:pt x="45" y="0"/>
                      <a:pt x="30" y="1"/>
                      <a:pt x="26" y="3"/>
                    </a:cubicBezTo>
                    <a:cubicBezTo>
                      <a:pt x="24" y="4"/>
                      <a:pt x="22" y="7"/>
                      <a:pt x="21" y="8"/>
                    </a:cubicBezTo>
                    <a:cubicBezTo>
                      <a:pt x="18" y="9"/>
                      <a:pt x="15" y="5"/>
                      <a:pt x="12" y="4"/>
                    </a:cubicBezTo>
                    <a:cubicBezTo>
                      <a:pt x="12" y="6"/>
                      <a:pt x="13" y="6"/>
                      <a:pt x="12" y="8"/>
                    </a:cubicBezTo>
                    <a:cubicBezTo>
                      <a:pt x="12" y="8"/>
                      <a:pt x="8" y="10"/>
                      <a:pt x="8" y="10"/>
                    </a:cubicBezTo>
                    <a:cubicBezTo>
                      <a:pt x="5" y="9"/>
                      <a:pt x="5" y="4"/>
                      <a:pt x="2" y="5"/>
                    </a:cubicBezTo>
                    <a:cubicBezTo>
                      <a:pt x="2" y="7"/>
                      <a:pt x="1" y="9"/>
                      <a:pt x="0" y="11"/>
                    </a:cubicBezTo>
                    <a:cubicBezTo>
                      <a:pt x="5" y="11"/>
                      <a:pt x="10" y="10"/>
                      <a:pt x="14" y="9"/>
                    </a:cubicBezTo>
                  </a:path>
                </a:pathLst>
              </a:custGeom>
              <a:solidFill>
                <a:srgbClr val="DAC3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29" name="Freeform 36"/>
              <p:cNvSpPr>
                <a:spLocks/>
              </p:cNvSpPr>
              <p:nvPr/>
            </p:nvSpPr>
            <p:spPr bwMode="auto">
              <a:xfrm>
                <a:off x="3155" y="1672"/>
                <a:ext cx="65" cy="37"/>
              </a:xfrm>
              <a:custGeom>
                <a:avLst/>
                <a:gdLst>
                  <a:gd name="T0" fmla="*/ 0 w 19"/>
                  <a:gd name="T1" fmla="*/ 766 h 10"/>
                  <a:gd name="T2" fmla="*/ 842 w 19"/>
                  <a:gd name="T3" fmla="*/ 1669 h 10"/>
                  <a:gd name="T4" fmla="*/ 1919 w 19"/>
                  <a:gd name="T5" fmla="*/ 1314 h 10"/>
                  <a:gd name="T6" fmla="*/ 2597 w 19"/>
                  <a:gd name="T7" fmla="*/ 1314 h 10"/>
                  <a:gd name="T8" fmla="*/ 116 w 19"/>
                  <a:gd name="T9" fmla="*/ 562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0" y="4"/>
                    </a:moveTo>
                    <a:cubicBezTo>
                      <a:pt x="2" y="7"/>
                      <a:pt x="3" y="10"/>
                      <a:pt x="6" y="9"/>
                    </a:cubicBezTo>
                    <a:cubicBezTo>
                      <a:pt x="9" y="9"/>
                      <a:pt x="11" y="8"/>
                      <a:pt x="14" y="7"/>
                    </a:cubicBezTo>
                    <a:cubicBezTo>
                      <a:pt x="16" y="7"/>
                      <a:pt x="18" y="8"/>
                      <a:pt x="19" y="7"/>
                    </a:cubicBezTo>
                    <a:cubicBezTo>
                      <a:pt x="15" y="0"/>
                      <a:pt x="7" y="6"/>
                      <a:pt x="1" y="3"/>
                    </a:cubicBezTo>
                  </a:path>
                </a:pathLst>
              </a:custGeom>
              <a:solidFill>
                <a:srgbClr val="DAC3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30" name="Freeform 37"/>
              <p:cNvSpPr>
                <a:spLocks/>
              </p:cNvSpPr>
              <p:nvPr/>
            </p:nvSpPr>
            <p:spPr bwMode="auto">
              <a:xfrm>
                <a:off x="4156" y="1508"/>
                <a:ext cx="417" cy="164"/>
              </a:xfrm>
              <a:custGeom>
                <a:avLst/>
                <a:gdLst>
                  <a:gd name="T0" fmla="*/ 5595 w 122"/>
                  <a:gd name="T1" fmla="*/ 1261 h 45"/>
                  <a:gd name="T2" fmla="*/ 11625 w 122"/>
                  <a:gd name="T3" fmla="*/ 4209 h 45"/>
                  <a:gd name="T4" fmla="*/ 16649 w 122"/>
                  <a:gd name="T5" fmla="*/ 7941 h 45"/>
                  <a:gd name="T6" fmla="*/ 8586 w 122"/>
                  <a:gd name="T7" fmla="*/ 3003 h 45"/>
                  <a:gd name="T8" fmla="*/ 561 w 122"/>
                  <a:gd name="T9" fmla="*/ 1939 h 45"/>
                  <a:gd name="T10" fmla="*/ 396 w 122"/>
                  <a:gd name="T11" fmla="*/ 0 h 45"/>
                  <a:gd name="T12" fmla="*/ 5595 w 122"/>
                  <a:gd name="T13" fmla="*/ 1261 h 4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2" h="45">
                    <a:moveTo>
                      <a:pt x="41" y="7"/>
                    </a:moveTo>
                    <a:cubicBezTo>
                      <a:pt x="53" y="7"/>
                      <a:pt x="68" y="13"/>
                      <a:pt x="85" y="24"/>
                    </a:cubicBezTo>
                    <a:cubicBezTo>
                      <a:pt x="103" y="36"/>
                      <a:pt x="104" y="39"/>
                      <a:pt x="122" y="45"/>
                    </a:cubicBezTo>
                    <a:cubicBezTo>
                      <a:pt x="105" y="41"/>
                      <a:pt x="87" y="29"/>
                      <a:pt x="63" y="17"/>
                    </a:cubicBezTo>
                    <a:cubicBezTo>
                      <a:pt x="39" y="5"/>
                      <a:pt x="9" y="11"/>
                      <a:pt x="4" y="11"/>
                    </a:cubicBezTo>
                    <a:cubicBezTo>
                      <a:pt x="0" y="11"/>
                      <a:pt x="3" y="5"/>
                      <a:pt x="3" y="0"/>
                    </a:cubicBezTo>
                    <a:cubicBezTo>
                      <a:pt x="4" y="5"/>
                      <a:pt x="26" y="6"/>
                      <a:pt x="41" y="7"/>
                    </a:cubicBezTo>
                    <a:close/>
                  </a:path>
                </a:pathLst>
              </a:custGeom>
              <a:solidFill>
                <a:srgbClr val="DAC3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31" name="Freeform 38"/>
              <p:cNvSpPr>
                <a:spLocks/>
              </p:cNvSpPr>
              <p:nvPr/>
            </p:nvSpPr>
            <p:spPr bwMode="auto">
              <a:xfrm>
                <a:off x="4604" y="1632"/>
                <a:ext cx="359" cy="70"/>
              </a:xfrm>
              <a:custGeom>
                <a:avLst/>
                <a:gdLst>
                  <a:gd name="T0" fmla="*/ 0 w 105"/>
                  <a:gd name="T1" fmla="*/ 1098 h 19"/>
                  <a:gd name="T2" fmla="*/ 14343 w 105"/>
                  <a:gd name="T3" fmla="*/ 0 h 19"/>
                  <a:gd name="T4" fmla="*/ 0 w 105"/>
                  <a:gd name="T5" fmla="*/ 1098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5" h="19">
                    <a:moveTo>
                      <a:pt x="0" y="6"/>
                    </a:moveTo>
                    <a:cubicBezTo>
                      <a:pt x="12" y="12"/>
                      <a:pt x="67" y="19"/>
                      <a:pt x="105" y="0"/>
                    </a:cubicBezTo>
                    <a:cubicBezTo>
                      <a:pt x="93" y="3"/>
                      <a:pt x="55" y="16"/>
                      <a:pt x="0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32" name="Freeform 39"/>
              <p:cNvSpPr>
                <a:spLocks/>
              </p:cNvSpPr>
              <p:nvPr/>
            </p:nvSpPr>
            <p:spPr bwMode="auto">
              <a:xfrm>
                <a:off x="2967" y="1159"/>
                <a:ext cx="191" cy="233"/>
              </a:xfrm>
              <a:custGeom>
                <a:avLst/>
                <a:gdLst>
                  <a:gd name="T0" fmla="*/ 3653 w 56"/>
                  <a:gd name="T1" fmla="*/ 11239 h 64"/>
                  <a:gd name="T2" fmla="*/ 5559 w 56"/>
                  <a:gd name="T3" fmla="*/ 1059 h 64"/>
                  <a:gd name="T4" fmla="*/ 3933 w 56"/>
                  <a:gd name="T5" fmla="*/ 874 h 64"/>
                  <a:gd name="T6" fmla="*/ 675 w 56"/>
                  <a:gd name="T7" fmla="*/ 4201 h 64"/>
                  <a:gd name="T8" fmla="*/ 0 w 56"/>
                  <a:gd name="T9" fmla="*/ 8588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64">
                    <a:moveTo>
                      <a:pt x="27" y="64"/>
                    </a:moveTo>
                    <a:cubicBezTo>
                      <a:pt x="48" y="56"/>
                      <a:pt x="56" y="22"/>
                      <a:pt x="41" y="6"/>
                    </a:cubicBezTo>
                    <a:cubicBezTo>
                      <a:pt x="37" y="0"/>
                      <a:pt x="30" y="4"/>
                      <a:pt x="29" y="5"/>
                    </a:cubicBezTo>
                    <a:cubicBezTo>
                      <a:pt x="20" y="10"/>
                      <a:pt x="10" y="13"/>
                      <a:pt x="5" y="24"/>
                    </a:cubicBezTo>
                    <a:cubicBezTo>
                      <a:pt x="2" y="32"/>
                      <a:pt x="7" y="44"/>
                      <a:pt x="0" y="49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33" name="Freeform 40"/>
              <p:cNvSpPr>
                <a:spLocks/>
              </p:cNvSpPr>
              <p:nvPr/>
            </p:nvSpPr>
            <p:spPr bwMode="auto">
              <a:xfrm>
                <a:off x="2793" y="1436"/>
                <a:ext cx="68" cy="91"/>
              </a:xfrm>
              <a:custGeom>
                <a:avLst/>
                <a:gdLst>
                  <a:gd name="T0" fmla="*/ 0 w 20"/>
                  <a:gd name="T1" fmla="*/ 2996 h 25"/>
                  <a:gd name="T2" fmla="*/ 2553 w 20"/>
                  <a:gd name="T3" fmla="*/ 1591 h 25"/>
                  <a:gd name="T4" fmla="*/ 0 w 20"/>
                  <a:gd name="T5" fmla="*/ 2996 h 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25">
                    <a:moveTo>
                      <a:pt x="0" y="17"/>
                    </a:moveTo>
                    <a:cubicBezTo>
                      <a:pt x="3" y="1"/>
                      <a:pt x="16" y="0"/>
                      <a:pt x="19" y="9"/>
                    </a:cubicBezTo>
                    <a:cubicBezTo>
                      <a:pt x="20" y="17"/>
                      <a:pt x="15" y="25"/>
                      <a:pt x="0" y="17"/>
                    </a:cubicBezTo>
                    <a:close/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34" name="Freeform 41"/>
              <p:cNvSpPr>
                <a:spLocks/>
              </p:cNvSpPr>
              <p:nvPr/>
            </p:nvSpPr>
            <p:spPr bwMode="auto">
              <a:xfrm>
                <a:off x="2619" y="1654"/>
                <a:ext cx="20" cy="29"/>
              </a:xfrm>
              <a:custGeom>
                <a:avLst/>
                <a:gdLst>
                  <a:gd name="T0" fmla="*/ 743 w 6"/>
                  <a:gd name="T1" fmla="*/ 0 h 8"/>
                  <a:gd name="T2" fmla="*/ 0 w 6"/>
                  <a:gd name="T3" fmla="*/ 1196 h 8"/>
                  <a:gd name="T4" fmla="*/ 633 w 6"/>
                  <a:gd name="T5" fmla="*/ 711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6" y="0"/>
                    </a:moveTo>
                    <a:cubicBezTo>
                      <a:pt x="2" y="0"/>
                      <a:pt x="3" y="5"/>
                      <a:pt x="0" y="7"/>
                    </a:cubicBezTo>
                    <a:cubicBezTo>
                      <a:pt x="3" y="8"/>
                      <a:pt x="6" y="7"/>
                      <a:pt x="5" y="4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35" name="Freeform 42"/>
              <p:cNvSpPr>
                <a:spLocks/>
              </p:cNvSpPr>
              <p:nvPr/>
            </p:nvSpPr>
            <p:spPr bwMode="auto">
              <a:xfrm>
                <a:off x="2800" y="1450"/>
                <a:ext cx="58" cy="62"/>
              </a:xfrm>
              <a:custGeom>
                <a:avLst/>
                <a:gdLst>
                  <a:gd name="T0" fmla="*/ 2187 w 17"/>
                  <a:gd name="T1" fmla="*/ 1597 h 17"/>
                  <a:gd name="T2" fmla="*/ 1235 w 17"/>
                  <a:gd name="T3" fmla="*/ 201 h 17"/>
                  <a:gd name="T4" fmla="*/ 116 w 17"/>
                  <a:gd name="T5" fmla="*/ 1411 h 17"/>
                  <a:gd name="T6" fmla="*/ 955 w 17"/>
                  <a:gd name="T7" fmla="*/ 2819 h 17"/>
                  <a:gd name="T8" fmla="*/ 2187 w 17"/>
                  <a:gd name="T9" fmla="*/ 159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cubicBezTo>
                      <a:pt x="17" y="5"/>
                      <a:pt x="14" y="1"/>
                      <a:pt x="9" y="1"/>
                    </a:cubicBezTo>
                    <a:cubicBezTo>
                      <a:pt x="5" y="0"/>
                      <a:pt x="1" y="3"/>
                      <a:pt x="1" y="8"/>
                    </a:cubicBezTo>
                    <a:cubicBezTo>
                      <a:pt x="0" y="12"/>
                      <a:pt x="3" y="16"/>
                      <a:pt x="7" y="16"/>
                    </a:cubicBezTo>
                    <a:cubicBezTo>
                      <a:pt x="12" y="17"/>
                      <a:pt x="16" y="14"/>
                      <a:pt x="16" y="9"/>
                    </a:cubicBezTo>
                    <a:close/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36" name="Freeform 43"/>
              <p:cNvSpPr>
                <a:spLocks/>
              </p:cNvSpPr>
              <p:nvPr/>
            </p:nvSpPr>
            <p:spPr bwMode="auto">
              <a:xfrm>
                <a:off x="3001" y="1199"/>
                <a:ext cx="69" cy="189"/>
              </a:xfrm>
              <a:custGeom>
                <a:avLst/>
                <a:gdLst>
                  <a:gd name="T0" fmla="*/ 2832 w 20"/>
                  <a:gd name="T1" fmla="*/ 0 h 52"/>
                  <a:gd name="T2" fmla="*/ 121 w 20"/>
                  <a:gd name="T3" fmla="*/ 2973 h 52"/>
                  <a:gd name="T4" fmla="*/ 704 w 20"/>
                  <a:gd name="T5" fmla="*/ 4703 h 52"/>
                  <a:gd name="T6" fmla="*/ 0 w 20"/>
                  <a:gd name="T7" fmla="*/ 5957 h 52"/>
                  <a:gd name="T8" fmla="*/ 573 w 20"/>
                  <a:gd name="T9" fmla="*/ 6633 h 52"/>
                  <a:gd name="T10" fmla="*/ 121 w 20"/>
                  <a:gd name="T11" fmla="*/ 6815 h 52"/>
                  <a:gd name="T12" fmla="*/ 573 w 20"/>
                  <a:gd name="T13" fmla="*/ 9076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52">
                    <a:moveTo>
                      <a:pt x="20" y="0"/>
                    </a:moveTo>
                    <a:cubicBezTo>
                      <a:pt x="15" y="4"/>
                      <a:pt x="1" y="10"/>
                      <a:pt x="1" y="17"/>
                    </a:cubicBezTo>
                    <a:cubicBezTo>
                      <a:pt x="1" y="21"/>
                      <a:pt x="6" y="23"/>
                      <a:pt x="5" y="27"/>
                    </a:cubicBezTo>
                    <a:cubicBezTo>
                      <a:pt x="5" y="31"/>
                      <a:pt x="2" y="31"/>
                      <a:pt x="0" y="34"/>
                    </a:cubicBezTo>
                    <a:cubicBezTo>
                      <a:pt x="1" y="36"/>
                      <a:pt x="3" y="37"/>
                      <a:pt x="4" y="38"/>
                    </a:cubicBezTo>
                    <a:cubicBezTo>
                      <a:pt x="3" y="38"/>
                      <a:pt x="2" y="39"/>
                      <a:pt x="1" y="39"/>
                    </a:cubicBezTo>
                    <a:cubicBezTo>
                      <a:pt x="3" y="45"/>
                      <a:pt x="13" y="46"/>
                      <a:pt x="4" y="52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37" name="Freeform 44"/>
              <p:cNvSpPr>
                <a:spLocks/>
              </p:cNvSpPr>
              <p:nvPr/>
            </p:nvSpPr>
            <p:spPr bwMode="auto">
              <a:xfrm>
                <a:off x="3022" y="1425"/>
                <a:ext cx="123" cy="189"/>
              </a:xfrm>
              <a:custGeom>
                <a:avLst/>
                <a:gdLst>
                  <a:gd name="T0" fmla="*/ 3154 w 36"/>
                  <a:gd name="T1" fmla="*/ 0 h 52"/>
                  <a:gd name="T2" fmla="*/ 4903 w 36"/>
                  <a:gd name="T3" fmla="*/ 2442 h 52"/>
                  <a:gd name="T4" fmla="*/ 3386 w 36"/>
                  <a:gd name="T5" fmla="*/ 2442 h 52"/>
                  <a:gd name="T6" fmla="*/ 4226 w 36"/>
                  <a:gd name="T7" fmla="*/ 4031 h 52"/>
                  <a:gd name="T8" fmla="*/ 3270 w 36"/>
                  <a:gd name="T9" fmla="*/ 4176 h 52"/>
                  <a:gd name="T10" fmla="*/ 3666 w 36"/>
                  <a:gd name="T11" fmla="*/ 4899 h 52"/>
                  <a:gd name="T12" fmla="*/ 3270 w 36"/>
                  <a:gd name="T13" fmla="*/ 5957 h 52"/>
                  <a:gd name="T14" fmla="*/ 2593 w 36"/>
                  <a:gd name="T15" fmla="*/ 6103 h 52"/>
                  <a:gd name="T16" fmla="*/ 2709 w 36"/>
                  <a:gd name="T17" fmla="*/ 6960 h 52"/>
                  <a:gd name="T18" fmla="*/ 2033 w 36"/>
                  <a:gd name="T19" fmla="*/ 7491 h 52"/>
                  <a:gd name="T20" fmla="*/ 1753 w 36"/>
                  <a:gd name="T21" fmla="*/ 8745 h 52"/>
                  <a:gd name="T22" fmla="*/ 116 w 36"/>
                  <a:gd name="T23" fmla="*/ 8745 h 52"/>
                  <a:gd name="T24" fmla="*/ 116 w 36"/>
                  <a:gd name="T25" fmla="*/ 9076 h 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6" h="52">
                    <a:moveTo>
                      <a:pt x="23" y="0"/>
                    </a:moveTo>
                    <a:cubicBezTo>
                      <a:pt x="26" y="6"/>
                      <a:pt x="33" y="8"/>
                      <a:pt x="36" y="14"/>
                    </a:cubicBezTo>
                    <a:cubicBezTo>
                      <a:pt x="33" y="15"/>
                      <a:pt x="27" y="12"/>
                      <a:pt x="25" y="14"/>
                    </a:cubicBezTo>
                    <a:cubicBezTo>
                      <a:pt x="21" y="18"/>
                      <a:pt x="29" y="21"/>
                      <a:pt x="31" y="23"/>
                    </a:cubicBezTo>
                    <a:cubicBezTo>
                      <a:pt x="29" y="23"/>
                      <a:pt x="27" y="23"/>
                      <a:pt x="24" y="24"/>
                    </a:cubicBezTo>
                    <a:cubicBezTo>
                      <a:pt x="25" y="25"/>
                      <a:pt x="26" y="27"/>
                      <a:pt x="27" y="28"/>
                    </a:cubicBezTo>
                    <a:cubicBezTo>
                      <a:pt x="21" y="29"/>
                      <a:pt x="20" y="29"/>
                      <a:pt x="24" y="34"/>
                    </a:cubicBezTo>
                    <a:cubicBezTo>
                      <a:pt x="22" y="34"/>
                      <a:pt x="21" y="34"/>
                      <a:pt x="19" y="35"/>
                    </a:cubicBezTo>
                    <a:cubicBezTo>
                      <a:pt x="19" y="36"/>
                      <a:pt x="21" y="39"/>
                      <a:pt x="20" y="40"/>
                    </a:cubicBezTo>
                    <a:cubicBezTo>
                      <a:pt x="19" y="42"/>
                      <a:pt x="15" y="41"/>
                      <a:pt x="15" y="43"/>
                    </a:cubicBezTo>
                    <a:cubicBezTo>
                      <a:pt x="13" y="46"/>
                      <a:pt x="18" y="47"/>
                      <a:pt x="13" y="50"/>
                    </a:cubicBezTo>
                    <a:cubicBezTo>
                      <a:pt x="10" y="51"/>
                      <a:pt x="5" y="49"/>
                      <a:pt x="1" y="50"/>
                    </a:cubicBezTo>
                    <a:cubicBezTo>
                      <a:pt x="0" y="51"/>
                      <a:pt x="1" y="51"/>
                      <a:pt x="1" y="52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38" name="Freeform 45"/>
              <p:cNvSpPr>
                <a:spLocks/>
              </p:cNvSpPr>
              <p:nvPr/>
            </p:nvSpPr>
            <p:spPr bwMode="auto">
              <a:xfrm>
                <a:off x="3428" y="1100"/>
                <a:ext cx="298" cy="500"/>
              </a:xfrm>
              <a:custGeom>
                <a:avLst/>
                <a:gdLst>
                  <a:gd name="T0" fmla="*/ 11978 w 87"/>
                  <a:gd name="T1" fmla="*/ 1266 h 137"/>
                  <a:gd name="T2" fmla="*/ 3179 w 87"/>
                  <a:gd name="T3" fmla="*/ 4277 h 137"/>
                  <a:gd name="T4" fmla="*/ 1079 w 87"/>
                  <a:gd name="T5" fmla="*/ 21299 h 137"/>
                  <a:gd name="T6" fmla="*/ 846 w 87"/>
                  <a:gd name="T7" fmla="*/ 24310 h 1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7" h="137">
                    <a:moveTo>
                      <a:pt x="87" y="7"/>
                    </a:moveTo>
                    <a:cubicBezTo>
                      <a:pt x="67" y="0"/>
                      <a:pt x="38" y="8"/>
                      <a:pt x="23" y="24"/>
                    </a:cubicBezTo>
                    <a:cubicBezTo>
                      <a:pt x="0" y="47"/>
                      <a:pt x="8" y="90"/>
                      <a:pt x="8" y="120"/>
                    </a:cubicBezTo>
                    <a:cubicBezTo>
                      <a:pt x="8" y="124"/>
                      <a:pt x="8" y="132"/>
                      <a:pt x="6" y="137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39" name="Freeform 46"/>
              <p:cNvSpPr>
                <a:spLocks/>
              </p:cNvSpPr>
              <p:nvPr/>
            </p:nvSpPr>
            <p:spPr bwMode="auto">
              <a:xfrm>
                <a:off x="2578" y="816"/>
                <a:ext cx="1599" cy="908"/>
              </a:xfrm>
              <a:custGeom>
                <a:avLst/>
                <a:gdLst>
                  <a:gd name="T0" fmla="*/ 46344 w 468"/>
                  <a:gd name="T1" fmla="*/ 40824 h 249"/>
                  <a:gd name="T2" fmla="*/ 49180 w 468"/>
                  <a:gd name="T3" fmla="*/ 41753 h 249"/>
                  <a:gd name="T4" fmla="*/ 54923 w 468"/>
                  <a:gd name="T5" fmla="*/ 40678 h 249"/>
                  <a:gd name="T6" fmla="*/ 55999 w 468"/>
                  <a:gd name="T7" fmla="*/ 40291 h 249"/>
                  <a:gd name="T8" fmla="*/ 57352 w 468"/>
                  <a:gd name="T9" fmla="*/ 38894 h 249"/>
                  <a:gd name="T10" fmla="*/ 59826 w 468"/>
                  <a:gd name="T11" fmla="*/ 38216 h 249"/>
                  <a:gd name="T12" fmla="*/ 61346 w 468"/>
                  <a:gd name="T13" fmla="*/ 37286 h 249"/>
                  <a:gd name="T14" fmla="*/ 62255 w 468"/>
                  <a:gd name="T15" fmla="*/ 36955 h 249"/>
                  <a:gd name="T16" fmla="*/ 62979 w 468"/>
                  <a:gd name="T17" fmla="*/ 33950 h 249"/>
                  <a:gd name="T18" fmla="*/ 40484 w 468"/>
                  <a:gd name="T19" fmla="*/ 879 h 249"/>
                  <a:gd name="T20" fmla="*/ 35021 w 468"/>
                  <a:gd name="T21" fmla="*/ 0 h 249"/>
                  <a:gd name="T22" fmla="*/ 33538 w 468"/>
                  <a:gd name="T23" fmla="*/ 201 h 249"/>
                  <a:gd name="T24" fmla="*/ 30118 w 468"/>
                  <a:gd name="T25" fmla="*/ 1065 h 249"/>
                  <a:gd name="T26" fmla="*/ 26722 w 468"/>
                  <a:gd name="T27" fmla="*/ 2673 h 249"/>
                  <a:gd name="T28" fmla="*/ 23848 w 468"/>
                  <a:gd name="T29" fmla="*/ 5477 h 249"/>
                  <a:gd name="T30" fmla="*/ 22612 w 468"/>
                  <a:gd name="T31" fmla="*/ 6210 h 249"/>
                  <a:gd name="T32" fmla="*/ 19622 w 468"/>
                  <a:gd name="T33" fmla="*/ 8828 h 249"/>
                  <a:gd name="T34" fmla="*/ 17312 w 468"/>
                  <a:gd name="T35" fmla="*/ 11490 h 249"/>
                  <a:gd name="T36" fmla="*/ 15959 w 468"/>
                  <a:gd name="T37" fmla="*/ 13099 h 249"/>
                  <a:gd name="T38" fmla="*/ 15119 w 468"/>
                  <a:gd name="T39" fmla="*/ 13777 h 249"/>
                  <a:gd name="T40" fmla="*/ 12690 w 468"/>
                  <a:gd name="T41" fmla="*/ 15757 h 249"/>
                  <a:gd name="T42" fmla="*/ 11173 w 468"/>
                  <a:gd name="T43" fmla="*/ 14163 h 249"/>
                  <a:gd name="T44" fmla="*/ 9410 w 468"/>
                  <a:gd name="T45" fmla="*/ 11490 h 249"/>
                  <a:gd name="T46" fmla="*/ 8173 w 468"/>
                  <a:gd name="T47" fmla="*/ 20319 h 249"/>
                  <a:gd name="T48" fmla="*/ 4903 w 468"/>
                  <a:gd name="T49" fmla="*/ 27594 h 249"/>
                  <a:gd name="T50" fmla="*/ 2474 w 468"/>
                  <a:gd name="T51" fmla="*/ 32724 h 249"/>
                  <a:gd name="T52" fmla="*/ 0 w 468"/>
                  <a:gd name="T53" fmla="*/ 39959 h 249"/>
                  <a:gd name="T54" fmla="*/ 3830 w 468"/>
                  <a:gd name="T55" fmla="*/ 44029 h 249"/>
                  <a:gd name="T56" fmla="*/ 14603 w 468"/>
                  <a:gd name="T57" fmla="*/ 39959 h 249"/>
                  <a:gd name="T58" fmla="*/ 17196 w 468"/>
                  <a:gd name="T59" fmla="*/ 42286 h 249"/>
                  <a:gd name="T60" fmla="*/ 18829 w 468"/>
                  <a:gd name="T61" fmla="*/ 42432 h 249"/>
                  <a:gd name="T62" fmla="*/ 20182 w 468"/>
                  <a:gd name="T63" fmla="*/ 42286 h 249"/>
                  <a:gd name="T64" fmla="*/ 22892 w 468"/>
                  <a:gd name="T65" fmla="*/ 42964 h 249"/>
                  <a:gd name="T66" fmla="*/ 26045 w 468"/>
                  <a:gd name="T67" fmla="*/ 42618 h 249"/>
                  <a:gd name="T68" fmla="*/ 26838 w 468"/>
                  <a:gd name="T69" fmla="*/ 42432 h 249"/>
                  <a:gd name="T70" fmla="*/ 30948 w 468"/>
                  <a:gd name="T71" fmla="*/ 40492 h 249"/>
                  <a:gd name="T72" fmla="*/ 31905 w 468"/>
                  <a:gd name="T73" fmla="*/ 40145 h 249"/>
                  <a:gd name="T74" fmla="*/ 32581 w 468"/>
                  <a:gd name="T75" fmla="*/ 39080 h 249"/>
                  <a:gd name="T76" fmla="*/ 33948 w 468"/>
                  <a:gd name="T77" fmla="*/ 39080 h 249"/>
                  <a:gd name="T78" fmla="*/ 35581 w 468"/>
                  <a:gd name="T79" fmla="*/ 40145 h 249"/>
                  <a:gd name="T80" fmla="*/ 38571 w 468"/>
                  <a:gd name="T81" fmla="*/ 41371 h 249"/>
                  <a:gd name="T82" fmla="*/ 39924 w 468"/>
                  <a:gd name="T83" fmla="*/ 41371 h 249"/>
                  <a:gd name="T84" fmla="*/ 42397 w 468"/>
                  <a:gd name="T85" fmla="*/ 41899 h 249"/>
                  <a:gd name="T86" fmla="*/ 44150 w 468"/>
                  <a:gd name="T87" fmla="*/ 41371 h 24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468" h="249">
                    <a:moveTo>
                      <a:pt x="324" y="233"/>
                    </a:moveTo>
                    <a:cubicBezTo>
                      <a:pt x="329" y="234"/>
                      <a:pt x="336" y="231"/>
                      <a:pt x="340" y="231"/>
                    </a:cubicBezTo>
                    <a:cubicBezTo>
                      <a:pt x="347" y="233"/>
                      <a:pt x="351" y="239"/>
                      <a:pt x="357" y="243"/>
                    </a:cubicBezTo>
                    <a:cubicBezTo>
                      <a:pt x="358" y="241"/>
                      <a:pt x="361" y="240"/>
                      <a:pt x="361" y="236"/>
                    </a:cubicBezTo>
                    <a:cubicBezTo>
                      <a:pt x="369" y="242"/>
                      <a:pt x="384" y="244"/>
                      <a:pt x="386" y="228"/>
                    </a:cubicBezTo>
                    <a:cubicBezTo>
                      <a:pt x="392" y="231"/>
                      <a:pt x="397" y="236"/>
                      <a:pt x="403" y="230"/>
                    </a:cubicBezTo>
                    <a:cubicBezTo>
                      <a:pt x="405" y="232"/>
                      <a:pt x="409" y="233"/>
                      <a:pt x="411" y="235"/>
                    </a:cubicBezTo>
                    <a:cubicBezTo>
                      <a:pt x="411" y="232"/>
                      <a:pt x="411" y="230"/>
                      <a:pt x="411" y="228"/>
                    </a:cubicBezTo>
                    <a:cubicBezTo>
                      <a:pt x="415" y="229"/>
                      <a:pt x="420" y="232"/>
                      <a:pt x="424" y="234"/>
                    </a:cubicBezTo>
                    <a:cubicBezTo>
                      <a:pt x="423" y="230"/>
                      <a:pt x="421" y="225"/>
                      <a:pt x="421" y="220"/>
                    </a:cubicBezTo>
                    <a:cubicBezTo>
                      <a:pt x="429" y="218"/>
                      <a:pt x="433" y="222"/>
                      <a:pt x="439" y="227"/>
                    </a:cubicBezTo>
                    <a:cubicBezTo>
                      <a:pt x="439" y="224"/>
                      <a:pt x="441" y="225"/>
                      <a:pt x="439" y="216"/>
                    </a:cubicBezTo>
                    <a:cubicBezTo>
                      <a:pt x="445" y="219"/>
                      <a:pt x="446" y="219"/>
                      <a:pt x="450" y="223"/>
                    </a:cubicBezTo>
                    <a:cubicBezTo>
                      <a:pt x="447" y="220"/>
                      <a:pt x="450" y="216"/>
                      <a:pt x="450" y="211"/>
                    </a:cubicBezTo>
                    <a:cubicBezTo>
                      <a:pt x="453" y="211"/>
                      <a:pt x="457" y="212"/>
                      <a:pt x="459" y="212"/>
                    </a:cubicBezTo>
                    <a:cubicBezTo>
                      <a:pt x="458" y="211"/>
                      <a:pt x="458" y="210"/>
                      <a:pt x="457" y="209"/>
                    </a:cubicBezTo>
                    <a:cubicBezTo>
                      <a:pt x="458" y="208"/>
                      <a:pt x="460" y="206"/>
                      <a:pt x="461" y="205"/>
                    </a:cubicBezTo>
                    <a:cubicBezTo>
                      <a:pt x="462" y="192"/>
                      <a:pt x="462" y="192"/>
                      <a:pt x="462" y="192"/>
                    </a:cubicBezTo>
                    <a:cubicBezTo>
                      <a:pt x="462" y="192"/>
                      <a:pt x="468" y="197"/>
                      <a:pt x="452" y="130"/>
                    </a:cubicBezTo>
                    <a:cubicBezTo>
                      <a:pt x="437" y="63"/>
                      <a:pt x="363" y="13"/>
                      <a:pt x="297" y="5"/>
                    </a:cubicBezTo>
                    <a:cubicBezTo>
                      <a:pt x="285" y="4"/>
                      <a:pt x="274" y="3"/>
                      <a:pt x="264" y="4"/>
                    </a:cubicBezTo>
                    <a:cubicBezTo>
                      <a:pt x="260" y="4"/>
                      <a:pt x="257" y="3"/>
                      <a:pt x="257" y="0"/>
                    </a:cubicBezTo>
                    <a:cubicBezTo>
                      <a:pt x="254" y="3"/>
                      <a:pt x="250" y="4"/>
                      <a:pt x="246" y="4"/>
                    </a:cubicBezTo>
                    <a:cubicBezTo>
                      <a:pt x="246" y="3"/>
                      <a:pt x="246" y="2"/>
                      <a:pt x="246" y="1"/>
                    </a:cubicBezTo>
                    <a:cubicBezTo>
                      <a:pt x="244" y="5"/>
                      <a:pt x="238" y="6"/>
                      <a:pt x="234" y="4"/>
                    </a:cubicBezTo>
                    <a:cubicBezTo>
                      <a:pt x="231" y="7"/>
                      <a:pt x="225" y="9"/>
                      <a:pt x="221" y="6"/>
                    </a:cubicBezTo>
                    <a:cubicBezTo>
                      <a:pt x="218" y="11"/>
                      <a:pt x="208" y="14"/>
                      <a:pt x="205" y="9"/>
                    </a:cubicBezTo>
                    <a:cubicBezTo>
                      <a:pt x="203" y="13"/>
                      <a:pt x="200" y="14"/>
                      <a:pt x="196" y="15"/>
                    </a:cubicBezTo>
                    <a:cubicBezTo>
                      <a:pt x="190" y="17"/>
                      <a:pt x="191" y="17"/>
                      <a:pt x="186" y="21"/>
                    </a:cubicBezTo>
                    <a:cubicBezTo>
                      <a:pt x="183" y="25"/>
                      <a:pt x="179" y="28"/>
                      <a:pt x="175" y="31"/>
                    </a:cubicBezTo>
                    <a:cubicBezTo>
                      <a:pt x="174" y="30"/>
                      <a:pt x="173" y="28"/>
                      <a:pt x="173" y="27"/>
                    </a:cubicBezTo>
                    <a:cubicBezTo>
                      <a:pt x="172" y="31"/>
                      <a:pt x="170" y="33"/>
                      <a:pt x="166" y="35"/>
                    </a:cubicBezTo>
                    <a:cubicBezTo>
                      <a:pt x="164" y="36"/>
                      <a:pt x="159" y="39"/>
                      <a:pt x="156" y="39"/>
                    </a:cubicBezTo>
                    <a:cubicBezTo>
                      <a:pt x="157" y="43"/>
                      <a:pt x="147" y="48"/>
                      <a:pt x="144" y="50"/>
                    </a:cubicBezTo>
                    <a:cubicBezTo>
                      <a:pt x="142" y="52"/>
                      <a:pt x="138" y="56"/>
                      <a:pt x="136" y="58"/>
                    </a:cubicBezTo>
                    <a:cubicBezTo>
                      <a:pt x="134" y="60"/>
                      <a:pt x="130" y="65"/>
                      <a:pt x="127" y="65"/>
                    </a:cubicBezTo>
                    <a:cubicBezTo>
                      <a:pt x="127" y="64"/>
                      <a:pt x="125" y="64"/>
                      <a:pt x="125" y="63"/>
                    </a:cubicBezTo>
                    <a:cubicBezTo>
                      <a:pt x="123" y="67"/>
                      <a:pt x="121" y="71"/>
                      <a:pt x="117" y="74"/>
                    </a:cubicBezTo>
                    <a:cubicBezTo>
                      <a:pt x="116" y="74"/>
                      <a:pt x="114" y="74"/>
                      <a:pt x="113" y="75"/>
                    </a:cubicBezTo>
                    <a:cubicBezTo>
                      <a:pt x="112" y="76"/>
                      <a:pt x="112" y="77"/>
                      <a:pt x="111" y="78"/>
                    </a:cubicBezTo>
                    <a:cubicBezTo>
                      <a:pt x="109" y="80"/>
                      <a:pt x="107" y="83"/>
                      <a:pt x="103" y="80"/>
                    </a:cubicBezTo>
                    <a:cubicBezTo>
                      <a:pt x="102" y="84"/>
                      <a:pt x="97" y="88"/>
                      <a:pt x="93" y="89"/>
                    </a:cubicBezTo>
                    <a:cubicBezTo>
                      <a:pt x="93" y="89"/>
                      <a:pt x="88" y="94"/>
                      <a:pt x="86" y="92"/>
                    </a:cubicBezTo>
                    <a:cubicBezTo>
                      <a:pt x="86" y="88"/>
                      <a:pt x="83" y="84"/>
                      <a:pt x="82" y="80"/>
                    </a:cubicBezTo>
                    <a:cubicBezTo>
                      <a:pt x="81" y="74"/>
                      <a:pt x="82" y="68"/>
                      <a:pt x="79" y="63"/>
                    </a:cubicBezTo>
                    <a:cubicBezTo>
                      <a:pt x="77" y="58"/>
                      <a:pt x="73" y="61"/>
                      <a:pt x="69" y="65"/>
                    </a:cubicBezTo>
                    <a:cubicBezTo>
                      <a:pt x="64" y="71"/>
                      <a:pt x="62" y="80"/>
                      <a:pt x="61" y="88"/>
                    </a:cubicBezTo>
                    <a:cubicBezTo>
                      <a:pt x="60" y="94"/>
                      <a:pt x="55" y="110"/>
                      <a:pt x="60" y="115"/>
                    </a:cubicBezTo>
                    <a:cubicBezTo>
                      <a:pt x="54" y="123"/>
                      <a:pt x="48" y="132"/>
                      <a:pt x="46" y="139"/>
                    </a:cubicBezTo>
                    <a:cubicBezTo>
                      <a:pt x="44" y="143"/>
                      <a:pt x="38" y="153"/>
                      <a:pt x="36" y="156"/>
                    </a:cubicBezTo>
                    <a:cubicBezTo>
                      <a:pt x="30" y="164"/>
                      <a:pt x="25" y="174"/>
                      <a:pt x="23" y="176"/>
                    </a:cubicBezTo>
                    <a:cubicBezTo>
                      <a:pt x="21" y="178"/>
                      <a:pt x="20" y="181"/>
                      <a:pt x="18" y="185"/>
                    </a:cubicBezTo>
                    <a:cubicBezTo>
                      <a:pt x="14" y="192"/>
                      <a:pt x="10" y="201"/>
                      <a:pt x="7" y="208"/>
                    </a:cubicBezTo>
                    <a:cubicBezTo>
                      <a:pt x="5" y="214"/>
                      <a:pt x="0" y="220"/>
                      <a:pt x="0" y="226"/>
                    </a:cubicBezTo>
                    <a:cubicBezTo>
                      <a:pt x="1" y="235"/>
                      <a:pt x="4" y="236"/>
                      <a:pt x="11" y="241"/>
                    </a:cubicBezTo>
                    <a:cubicBezTo>
                      <a:pt x="17" y="245"/>
                      <a:pt x="20" y="249"/>
                      <a:pt x="28" y="249"/>
                    </a:cubicBezTo>
                    <a:cubicBezTo>
                      <a:pt x="37" y="249"/>
                      <a:pt x="47" y="246"/>
                      <a:pt x="55" y="243"/>
                    </a:cubicBezTo>
                    <a:cubicBezTo>
                      <a:pt x="69" y="236"/>
                      <a:pt x="90" y="228"/>
                      <a:pt x="107" y="226"/>
                    </a:cubicBezTo>
                    <a:cubicBezTo>
                      <a:pt x="115" y="225"/>
                      <a:pt x="118" y="225"/>
                      <a:pt x="124" y="229"/>
                    </a:cubicBezTo>
                    <a:cubicBezTo>
                      <a:pt x="126" y="232"/>
                      <a:pt x="130" y="238"/>
                      <a:pt x="126" y="239"/>
                    </a:cubicBezTo>
                    <a:cubicBezTo>
                      <a:pt x="129" y="239"/>
                      <a:pt x="133" y="239"/>
                      <a:pt x="135" y="236"/>
                    </a:cubicBezTo>
                    <a:cubicBezTo>
                      <a:pt x="137" y="236"/>
                      <a:pt x="136" y="239"/>
                      <a:pt x="138" y="240"/>
                    </a:cubicBezTo>
                    <a:cubicBezTo>
                      <a:pt x="139" y="240"/>
                      <a:pt x="141" y="239"/>
                      <a:pt x="142" y="239"/>
                    </a:cubicBezTo>
                    <a:cubicBezTo>
                      <a:pt x="142" y="239"/>
                      <a:pt x="147" y="239"/>
                      <a:pt x="148" y="239"/>
                    </a:cubicBezTo>
                    <a:cubicBezTo>
                      <a:pt x="152" y="238"/>
                      <a:pt x="157" y="244"/>
                      <a:pt x="156" y="236"/>
                    </a:cubicBezTo>
                    <a:cubicBezTo>
                      <a:pt x="160" y="238"/>
                      <a:pt x="165" y="240"/>
                      <a:pt x="168" y="243"/>
                    </a:cubicBezTo>
                    <a:cubicBezTo>
                      <a:pt x="167" y="242"/>
                      <a:pt x="166" y="240"/>
                      <a:pt x="165" y="238"/>
                    </a:cubicBezTo>
                    <a:cubicBezTo>
                      <a:pt x="169" y="234"/>
                      <a:pt x="186" y="237"/>
                      <a:pt x="191" y="241"/>
                    </a:cubicBezTo>
                    <a:cubicBezTo>
                      <a:pt x="190" y="240"/>
                      <a:pt x="190" y="238"/>
                      <a:pt x="189" y="236"/>
                    </a:cubicBezTo>
                    <a:cubicBezTo>
                      <a:pt x="191" y="238"/>
                      <a:pt x="194" y="239"/>
                      <a:pt x="197" y="240"/>
                    </a:cubicBezTo>
                    <a:cubicBezTo>
                      <a:pt x="199" y="235"/>
                      <a:pt x="223" y="234"/>
                      <a:pt x="227" y="236"/>
                    </a:cubicBezTo>
                    <a:cubicBezTo>
                      <a:pt x="227" y="234"/>
                      <a:pt x="227" y="231"/>
                      <a:pt x="227" y="229"/>
                    </a:cubicBezTo>
                    <a:cubicBezTo>
                      <a:pt x="230" y="230"/>
                      <a:pt x="232" y="232"/>
                      <a:pt x="235" y="233"/>
                    </a:cubicBezTo>
                    <a:cubicBezTo>
                      <a:pt x="235" y="232"/>
                      <a:pt x="235" y="229"/>
                      <a:pt x="234" y="227"/>
                    </a:cubicBezTo>
                    <a:cubicBezTo>
                      <a:pt x="237" y="227"/>
                      <a:pt x="241" y="228"/>
                      <a:pt x="244" y="228"/>
                    </a:cubicBezTo>
                    <a:cubicBezTo>
                      <a:pt x="241" y="227"/>
                      <a:pt x="239" y="224"/>
                      <a:pt x="239" y="221"/>
                    </a:cubicBezTo>
                    <a:cubicBezTo>
                      <a:pt x="239" y="221"/>
                      <a:pt x="247" y="218"/>
                      <a:pt x="245" y="224"/>
                    </a:cubicBezTo>
                    <a:cubicBezTo>
                      <a:pt x="247" y="223"/>
                      <a:pt x="247" y="223"/>
                      <a:pt x="249" y="221"/>
                    </a:cubicBezTo>
                    <a:cubicBezTo>
                      <a:pt x="252" y="219"/>
                      <a:pt x="254" y="216"/>
                      <a:pt x="255" y="214"/>
                    </a:cubicBezTo>
                    <a:cubicBezTo>
                      <a:pt x="251" y="220"/>
                      <a:pt x="255" y="223"/>
                      <a:pt x="261" y="227"/>
                    </a:cubicBezTo>
                    <a:cubicBezTo>
                      <a:pt x="268" y="231"/>
                      <a:pt x="269" y="231"/>
                      <a:pt x="276" y="231"/>
                    </a:cubicBezTo>
                    <a:cubicBezTo>
                      <a:pt x="280" y="231"/>
                      <a:pt x="280" y="232"/>
                      <a:pt x="283" y="234"/>
                    </a:cubicBezTo>
                    <a:cubicBezTo>
                      <a:pt x="284" y="235"/>
                      <a:pt x="284" y="237"/>
                      <a:pt x="286" y="237"/>
                    </a:cubicBezTo>
                    <a:cubicBezTo>
                      <a:pt x="289" y="237"/>
                      <a:pt x="290" y="233"/>
                      <a:pt x="293" y="234"/>
                    </a:cubicBezTo>
                    <a:cubicBezTo>
                      <a:pt x="296" y="234"/>
                      <a:pt x="299" y="237"/>
                      <a:pt x="301" y="239"/>
                    </a:cubicBezTo>
                    <a:cubicBezTo>
                      <a:pt x="302" y="233"/>
                      <a:pt x="308" y="230"/>
                      <a:pt x="311" y="237"/>
                    </a:cubicBezTo>
                    <a:cubicBezTo>
                      <a:pt x="309" y="229"/>
                      <a:pt x="319" y="234"/>
                      <a:pt x="321" y="238"/>
                    </a:cubicBezTo>
                    <a:cubicBezTo>
                      <a:pt x="321" y="236"/>
                      <a:pt x="322" y="235"/>
                      <a:pt x="324" y="234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40" name="Freeform 47"/>
              <p:cNvSpPr>
                <a:spLocks/>
              </p:cNvSpPr>
              <p:nvPr/>
            </p:nvSpPr>
            <p:spPr bwMode="auto">
              <a:xfrm>
                <a:off x="4153" y="1472"/>
                <a:ext cx="1271" cy="237"/>
              </a:xfrm>
              <a:custGeom>
                <a:avLst/>
                <a:gdLst>
                  <a:gd name="T0" fmla="*/ 0 w 372"/>
                  <a:gd name="T1" fmla="*/ 4415 h 65"/>
                  <a:gd name="T2" fmla="*/ 116 w 372"/>
                  <a:gd name="T3" fmla="*/ 2126 h 65"/>
                  <a:gd name="T4" fmla="*/ 280 w 372"/>
                  <a:gd name="T5" fmla="*/ 1065 h 65"/>
                  <a:gd name="T6" fmla="*/ 11849 w 372"/>
                  <a:gd name="T7" fmla="*/ 4415 h 65"/>
                  <a:gd name="T8" fmla="*/ 23288 w 372"/>
                  <a:gd name="T9" fmla="*/ 8827 h 65"/>
                  <a:gd name="T10" fmla="*/ 36538 w 372"/>
                  <a:gd name="T11" fmla="*/ 5280 h 65"/>
                  <a:gd name="T12" fmla="*/ 47700 w 372"/>
                  <a:gd name="T13" fmla="*/ 3883 h 65"/>
                  <a:gd name="T14" fmla="*/ 50020 w 372"/>
                  <a:gd name="T15" fmla="*/ 4944 h 65"/>
                  <a:gd name="T16" fmla="*/ 49894 w 372"/>
                  <a:gd name="T17" fmla="*/ 5477 h 65"/>
                  <a:gd name="T18" fmla="*/ 48783 w 372"/>
                  <a:gd name="T19" fmla="*/ 5130 h 65"/>
                  <a:gd name="T20" fmla="*/ 48783 w 372"/>
                  <a:gd name="T21" fmla="*/ 5130 h 65"/>
                  <a:gd name="T22" fmla="*/ 43474 w 372"/>
                  <a:gd name="T23" fmla="*/ 4415 h 65"/>
                  <a:gd name="T24" fmla="*/ 37054 w 372"/>
                  <a:gd name="T25" fmla="*/ 6742 h 65"/>
                  <a:gd name="T26" fmla="*/ 23288 w 372"/>
                  <a:gd name="T27" fmla="*/ 11299 h 65"/>
                  <a:gd name="T28" fmla="*/ 10776 w 372"/>
                  <a:gd name="T29" fmla="*/ 6541 h 65"/>
                  <a:gd name="T30" fmla="*/ 0 w 372"/>
                  <a:gd name="T31" fmla="*/ 4415 h 65"/>
                  <a:gd name="T32" fmla="*/ 0 w 372"/>
                  <a:gd name="T33" fmla="*/ 4415 h 6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72" h="65">
                    <a:moveTo>
                      <a:pt x="0" y="25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2" y="13"/>
                      <a:pt x="2" y="6"/>
                    </a:cubicBezTo>
                    <a:cubicBezTo>
                      <a:pt x="42" y="0"/>
                      <a:pt x="65" y="12"/>
                      <a:pt x="87" y="25"/>
                    </a:cubicBezTo>
                    <a:cubicBezTo>
                      <a:pt x="108" y="37"/>
                      <a:pt x="128" y="51"/>
                      <a:pt x="171" y="50"/>
                    </a:cubicBezTo>
                    <a:cubicBezTo>
                      <a:pt x="215" y="49"/>
                      <a:pt x="243" y="39"/>
                      <a:pt x="268" y="30"/>
                    </a:cubicBezTo>
                    <a:cubicBezTo>
                      <a:pt x="295" y="20"/>
                      <a:pt x="317" y="13"/>
                      <a:pt x="350" y="22"/>
                    </a:cubicBezTo>
                    <a:cubicBezTo>
                      <a:pt x="358" y="23"/>
                      <a:pt x="363" y="26"/>
                      <a:pt x="367" y="28"/>
                    </a:cubicBezTo>
                    <a:cubicBezTo>
                      <a:pt x="372" y="30"/>
                      <a:pt x="371" y="31"/>
                      <a:pt x="366" y="31"/>
                    </a:cubicBezTo>
                    <a:cubicBezTo>
                      <a:pt x="364" y="30"/>
                      <a:pt x="361" y="30"/>
                      <a:pt x="358" y="29"/>
                    </a:cubicBezTo>
                    <a:cubicBezTo>
                      <a:pt x="358" y="29"/>
                      <a:pt x="358" y="29"/>
                      <a:pt x="358" y="29"/>
                    </a:cubicBezTo>
                    <a:cubicBezTo>
                      <a:pt x="354" y="28"/>
                      <a:pt x="334" y="24"/>
                      <a:pt x="319" y="25"/>
                    </a:cubicBezTo>
                    <a:cubicBezTo>
                      <a:pt x="303" y="27"/>
                      <a:pt x="288" y="32"/>
                      <a:pt x="272" y="38"/>
                    </a:cubicBezTo>
                    <a:cubicBezTo>
                      <a:pt x="248" y="47"/>
                      <a:pt x="218" y="63"/>
                      <a:pt x="171" y="64"/>
                    </a:cubicBezTo>
                    <a:cubicBezTo>
                      <a:pt x="125" y="65"/>
                      <a:pt x="100" y="50"/>
                      <a:pt x="79" y="37"/>
                    </a:cubicBezTo>
                    <a:cubicBezTo>
                      <a:pt x="57" y="25"/>
                      <a:pt x="37" y="18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lose/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41" name="Freeform 48"/>
              <p:cNvSpPr>
                <a:spLocks/>
              </p:cNvSpPr>
              <p:nvPr/>
            </p:nvSpPr>
            <p:spPr bwMode="auto">
              <a:xfrm>
                <a:off x="2762" y="1046"/>
                <a:ext cx="58" cy="175"/>
              </a:xfrm>
              <a:custGeom>
                <a:avLst/>
                <a:gdLst>
                  <a:gd name="T0" fmla="*/ 2027 w 17"/>
                  <a:gd name="T1" fmla="*/ 346 h 48"/>
                  <a:gd name="T2" fmla="*/ 955 w 17"/>
                  <a:gd name="T3" fmla="*/ 4411 h 48"/>
                  <a:gd name="T4" fmla="*/ 560 w 17"/>
                  <a:gd name="T5" fmla="*/ 8480 h 48"/>
                  <a:gd name="T6" fmla="*/ 116 w 17"/>
                  <a:gd name="T7" fmla="*/ 6738 h 48"/>
                  <a:gd name="T8" fmla="*/ 396 w 17"/>
                  <a:gd name="T9" fmla="*/ 4069 h 48"/>
                  <a:gd name="T10" fmla="*/ 2306 w 17"/>
                  <a:gd name="T11" fmla="*/ 0 h 48"/>
                  <a:gd name="T12" fmla="*/ 2027 w 17"/>
                  <a:gd name="T13" fmla="*/ 346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" h="48">
                    <a:moveTo>
                      <a:pt x="15" y="2"/>
                    </a:moveTo>
                    <a:cubicBezTo>
                      <a:pt x="10" y="8"/>
                      <a:pt x="8" y="17"/>
                      <a:pt x="7" y="25"/>
                    </a:cubicBezTo>
                    <a:cubicBezTo>
                      <a:pt x="6" y="30"/>
                      <a:pt x="3" y="41"/>
                      <a:pt x="4" y="48"/>
                    </a:cubicBezTo>
                    <a:cubicBezTo>
                      <a:pt x="3" y="45"/>
                      <a:pt x="1" y="41"/>
                      <a:pt x="1" y="38"/>
                    </a:cubicBezTo>
                    <a:cubicBezTo>
                      <a:pt x="0" y="32"/>
                      <a:pt x="1" y="28"/>
                      <a:pt x="3" y="23"/>
                    </a:cubicBezTo>
                    <a:cubicBezTo>
                      <a:pt x="4" y="19"/>
                      <a:pt x="10" y="5"/>
                      <a:pt x="17" y="0"/>
                    </a:cubicBezTo>
                    <a:cubicBezTo>
                      <a:pt x="16" y="1"/>
                      <a:pt x="16" y="1"/>
                      <a:pt x="15" y="2"/>
                    </a:cubicBezTo>
                    <a:close/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42" name="Freeform 49"/>
              <p:cNvSpPr>
                <a:spLocks/>
              </p:cNvSpPr>
              <p:nvPr/>
            </p:nvSpPr>
            <p:spPr bwMode="auto">
              <a:xfrm>
                <a:off x="3473" y="1651"/>
                <a:ext cx="307" cy="69"/>
              </a:xfrm>
              <a:custGeom>
                <a:avLst/>
                <a:gdLst>
                  <a:gd name="T0" fmla="*/ 2698 w 90"/>
                  <a:gd name="T1" fmla="*/ 712 h 19"/>
                  <a:gd name="T2" fmla="*/ 2862 w 90"/>
                  <a:gd name="T3" fmla="*/ 857 h 19"/>
                  <a:gd name="T4" fmla="*/ 3258 w 90"/>
                  <a:gd name="T5" fmla="*/ 1384 h 19"/>
                  <a:gd name="T6" fmla="*/ 4213 w 90"/>
                  <a:gd name="T7" fmla="*/ 857 h 19"/>
                  <a:gd name="T8" fmla="*/ 5284 w 90"/>
                  <a:gd name="T9" fmla="*/ 1729 h 19"/>
                  <a:gd name="T10" fmla="*/ 6631 w 90"/>
                  <a:gd name="T11" fmla="*/ 1384 h 19"/>
                  <a:gd name="T12" fmla="*/ 7982 w 90"/>
                  <a:gd name="T13" fmla="*/ 1583 h 19"/>
                  <a:gd name="T14" fmla="*/ 8378 w 90"/>
                  <a:gd name="T15" fmla="*/ 857 h 19"/>
                  <a:gd name="T16" fmla="*/ 8378 w 90"/>
                  <a:gd name="T17" fmla="*/ 712 h 19"/>
                  <a:gd name="T18" fmla="*/ 10554 w 90"/>
                  <a:gd name="T19" fmla="*/ 330 h 19"/>
                  <a:gd name="T20" fmla="*/ 12181 w 90"/>
                  <a:gd name="T21" fmla="*/ 1583 h 19"/>
                  <a:gd name="T22" fmla="*/ 11113 w 90"/>
                  <a:gd name="T23" fmla="*/ 3112 h 19"/>
                  <a:gd name="T24" fmla="*/ 8378 w 90"/>
                  <a:gd name="T25" fmla="*/ 2782 h 19"/>
                  <a:gd name="T26" fmla="*/ 3803 w 90"/>
                  <a:gd name="T27" fmla="*/ 2782 h 19"/>
                  <a:gd name="T28" fmla="*/ 955 w 90"/>
                  <a:gd name="T29" fmla="*/ 3312 h 19"/>
                  <a:gd name="T30" fmla="*/ 2187 w 90"/>
                  <a:gd name="T31" fmla="*/ 1914 h 19"/>
                  <a:gd name="T32" fmla="*/ 280 w 90"/>
                  <a:gd name="T33" fmla="*/ 2110 h 19"/>
                  <a:gd name="T34" fmla="*/ 2698 w 90"/>
                  <a:gd name="T35" fmla="*/ 712 h 1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90" h="19">
                    <a:moveTo>
                      <a:pt x="20" y="4"/>
                    </a:moveTo>
                    <a:cubicBezTo>
                      <a:pt x="20" y="4"/>
                      <a:pt x="21" y="4"/>
                      <a:pt x="21" y="5"/>
                    </a:cubicBezTo>
                    <a:cubicBezTo>
                      <a:pt x="22" y="6"/>
                      <a:pt x="22" y="8"/>
                      <a:pt x="24" y="8"/>
                    </a:cubicBezTo>
                    <a:cubicBezTo>
                      <a:pt x="27" y="8"/>
                      <a:pt x="28" y="4"/>
                      <a:pt x="31" y="5"/>
                    </a:cubicBezTo>
                    <a:cubicBezTo>
                      <a:pt x="34" y="5"/>
                      <a:pt x="37" y="8"/>
                      <a:pt x="39" y="10"/>
                    </a:cubicBezTo>
                    <a:cubicBezTo>
                      <a:pt x="40" y="4"/>
                      <a:pt x="46" y="1"/>
                      <a:pt x="49" y="8"/>
                    </a:cubicBezTo>
                    <a:cubicBezTo>
                      <a:pt x="47" y="0"/>
                      <a:pt x="57" y="5"/>
                      <a:pt x="59" y="9"/>
                    </a:cubicBezTo>
                    <a:cubicBezTo>
                      <a:pt x="59" y="7"/>
                      <a:pt x="60" y="6"/>
                      <a:pt x="62" y="5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7" y="5"/>
                      <a:pt x="74" y="2"/>
                      <a:pt x="78" y="2"/>
                    </a:cubicBezTo>
                    <a:cubicBezTo>
                      <a:pt x="83" y="3"/>
                      <a:pt x="86" y="6"/>
                      <a:pt x="90" y="9"/>
                    </a:cubicBezTo>
                    <a:cubicBezTo>
                      <a:pt x="88" y="15"/>
                      <a:pt x="90" y="17"/>
                      <a:pt x="82" y="18"/>
                    </a:cubicBezTo>
                    <a:cubicBezTo>
                      <a:pt x="75" y="19"/>
                      <a:pt x="69" y="17"/>
                      <a:pt x="62" y="16"/>
                    </a:cubicBezTo>
                    <a:cubicBezTo>
                      <a:pt x="53" y="15"/>
                      <a:pt x="38" y="16"/>
                      <a:pt x="28" y="16"/>
                    </a:cubicBezTo>
                    <a:cubicBezTo>
                      <a:pt x="23" y="16"/>
                      <a:pt x="11" y="15"/>
                      <a:pt x="7" y="19"/>
                    </a:cubicBezTo>
                    <a:cubicBezTo>
                      <a:pt x="8" y="14"/>
                      <a:pt x="12" y="13"/>
                      <a:pt x="16" y="11"/>
                    </a:cubicBezTo>
                    <a:cubicBezTo>
                      <a:pt x="12" y="11"/>
                      <a:pt x="5" y="8"/>
                      <a:pt x="2" y="12"/>
                    </a:cubicBezTo>
                    <a:cubicBezTo>
                      <a:pt x="0" y="1"/>
                      <a:pt x="12" y="5"/>
                      <a:pt x="20" y="4"/>
                    </a:cubicBezTo>
                    <a:close/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43" name="Line 50"/>
              <p:cNvSpPr>
                <a:spLocks noChangeShapeType="1"/>
              </p:cNvSpPr>
              <p:nvPr/>
            </p:nvSpPr>
            <p:spPr bwMode="auto">
              <a:xfrm>
                <a:off x="2824" y="1202"/>
                <a:ext cx="1" cy="1"/>
              </a:xfrm>
              <a:prstGeom prst="line">
                <a:avLst/>
              </a:prstGeom>
              <a:noFill/>
              <a:ln w="11113" cap="rnd">
                <a:solidFill>
                  <a:srgbClr val="1A171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44" name="Freeform 51"/>
              <p:cNvSpPr>
                <a:spLocks/>
              </p:cNvSpPr>
              <p:nvPr/>
            </p:nvSpPr>
            <p:spPr bwMode="auto">
              <a:xfrm>
                <a:off x="3059" y="1669"/>
                <a:ext cx="195" cy="51"/>
              </a:xfrm>
              <a:custGeom>
                <a:avLst/>
                <a:gdLst>
                  <a:gd name="T0" fmla="*/ 7691 w 57"/>
                  <a:gd name="T1" fmla="*/ 1060 h 14"/>
                  <a:gd name="T2" fmla="*/ 6565 w 57"/>
                  <a:gd name="T3" fmla="*/ 346 h 14"/>
                  <a:gd name="T4" fmla="*/ 6846 w 57"/>
                  <a:gd name="T5" fmla="*/ 1260 h 14"/>
                  <a:gd name="T6" fmla="*/ 3288 w 57"/>
                  <a:gd name="T7" fmla="*/ 729 h 14"/>
                  <a:gd name="T8" fmla="*/ 3688 w 57"/>
                  <a:gd name="T9" fmla="*/ 1592 h 14"/>
                  <a:gd name="T10" fmla="*/ 2036 w 57"/>
                  <a:gd name="T11" fmla="*/ 346 h 14"/>
                  <a:gd name="T12" fmla="*/ 1078 w 57"/>
                  <a:gd name="T13" fmla="*/ 874 h 14"/>
                  <a:gd name="T14" fmla="*/ 0 w 57"/>
                  <a:gd name="T15" fmla="*/ 2470 h 14"/>
                  <a:gd name="T16" fmla="*/ 4529 w 57"/>
                  <a:gd name="T17" fmla="*/ 2270 h 14"/>
                  <a:gd name="T18" fmla="*/ 5888 w 57"/>
                  <a:gd name="T19" fmla="*/ 1938 h 14"/>
                  <a:gd name="T20" fmla="*/ 7691 w 57"/>
                  <a:gd name="T21" fmla="*/ 1592 h 14"/>
                  <a:gd name="T22" fmla="*/ 7807 w 57"/>
                  <a:gd name="T23" fmla="*/ 729 h 14"/>
                  <a:gd name="T24" fmla="*/ 7691 w 57"/>
                  <a:gd name="T25" fmla="*/ 106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7" h="14">
                    <a:moveTo>
                      <a:pt x="56" y="6"/>
                    </a:moveTo>
                    <a:cubicBezTo>
                      <a:pt x="53" y="5"/>
                      <a:pt x="50" y="4"/>
                      <a:pt x="48" y="2"/>
                    </a:cubicBezTo>
                    <a:cubicBezTo>
                      <a:pt x="49" y="4"/>
                      <a:pt x="49" y="6"/>
                      <a:pt x="50" y="7"/>
                    </a:cubicBezTo>
                    <a:cubicBezTo>
                      <a:pt x="45" y="3"/>
                      <a:pt x="28" y="0"/>
                      <a:pt x="24" y="4"/>
                    </a:cubicBezTo>
                    <a:cubicBezTo>
                      <a:pt x="25" y="6"/>
                      <a:pt x="26" y="8"/>
                      <a:pt x="27" y="9"/>
                    </a:cubicBezTo>
                    <a:cubicBezTo>
                      <a:pt x="24" y="6"/>
                      <a:pt x="19" y="4"/>
                      <a:pt x="15" y="2"/>
                    </a:cubicBezTo>
                    <a:cubicBezTo>
                      <a:pt x="16" y="10"/>
                      <a:pt x="11" y="5"/>
                      <a:pt x="8" y="5"/>
                    </a:cubicBezTo>
                    <a:cubicBezTo>
                      <a:pt x="4" y="7"/>
                      <a:pt x="1" y="10"/>
                      <a:pt x="0" y="14"/>
                    </a:cubicBezTo>
                    <a:cubicBezTo>
                      <a:pt x="7" y="7"/>
                      <a:pt x="23" y="14"/>
                      <a:pt x="33" y="13"/>
                    </a:cubicBezTo>
                    <a:cubicBezTo>
                      <a:pt x="36" y="13"/>
                      <a:pt x="39" y="11"/>
                      <a:pt x="43" y="11"/>
                    </a:cubicBezTo>
                    <a:cubicBezTo>
                      <a:pt x="47" y="11"/>
                      <a:pt x="53" y="13"/>
                      <a:pt x="56" y="9"/>
                    </a:cubicBezTo>
                    <a:cubicBezTo>
                      <a:pt x="57" y="8"/>
                      <a:pt x="57" y="6"/>
                      <a:pt x="57" y="4"/>
                    </a:cubicBezTo>
                    <a:cubicBezTo>
                      <a:pt x="57" y="5"/>
                      <a:pt x="56" y="5"/>
                      <a:pt x="56" y="6"/>
                    </a:cubicBezTo>
                    <a:close/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45" name="Freeform 52"/>
              <p:cNvSpPr>
                <a:spLocks/>
              </p:cNvSpPr>
              <p:nvPr/>
            </p:nvSpPr>
            <p:spPr bwMode="auto">
              <a:xfrm>
                <a:off x="3709" y="1100"/>
                <a:ext cx="17" cy="33"/>
              </a:xfrm>
              <a:custGeom>
                <a:avLst/>
                <a:gdLst>
                  <a:gd name="T0" fmla="*/ 554 w 5"/>
                  <a:gd name="T1" fmla="*/ 1628 h 9"/>
                  <a:gd name="T2" fmla="*/ 554 w 5"/>
                  <a:gd name="T3" fmla="*/ 0 h 9"/>
                  <a:gd name="T4" fmla="*/ 116 w 5"/>
                  <a:gd name="T5" fmla="*/ 1628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9">
                    <a:moveTo>
                      <a:pt x="4" y="9"/>
                    </a:moveTo>
                    <a:cubicBezTo>
                      <a:pt x="5" y="7"/>
                      <a:pt x="5" y="3"/>
                      <a:pt x="4" y="0"/>
                    </a:cubicBezTo>
                    <a:cubicBezTo>
                      <a:pt x="1" y="2"/>
                      <a:pt x="0" y="7"/>
                      <a:pt x="1" y="9"/>
                    </a:cubicBezTo>
                  </a:path>
                </a:pathLst>
              </a:custGeom>
              <a:noFill/>
              <a:ln w="11113" cap="flat">
                <a:solidFill>
                  <a:srgbClr val="F5F5F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46" name="Freeform 53"/>
              <p:cNvSpPr>
                <a:spLocks/>
              </p:cNvSpPr>
              <p:nvPr/>
            </p:nvSpPr>
            <p:spPr bwMode="auto">
              <a:xfrm>
                <a:off x="3097" y="1425"/>
                <a:ext cx="7" cy="7"/>
              </a:xfrm>
              <a:custGeom>
                <a:avLst/>
                <a:gdLst>
                  <a:gd name="T0" fmla="*/ 308 w 2"/>
                  <a:gd name="T1" fmla="*/ 0 h 2"/>
                  <a:gd name="T2" fmla="*/ 0 w 2"/>
                  <a:gd name="T3" fmla="*/ 308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1"/>
                      <a:pt x="1" y="2"/>
                      <a:pt x="0" y="2"/>
                    </a:cubicBezTo>
                  </a:path>
                </a:pathLst>
              </a:custGeom>
              <a:noFill/>
              <a:ln w="11113" cap="flat">
                <a:solidFill>
                  <a:srgbClr val="F5F5F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47" name="Freeform 54"/>
              <p:cNvSpPr>
                <a:spLocks/>
              </p:cNvSpPr>
              <p:nvPr/>
            </p:nvSpPr>
            <p:spPr bwMode="auto">
              <a:xfrm>
                <a:off x="3107" y="1439"/>
                <a:ext cx="10" cy="15"/>
              </a:xfrm>
              <a:custGeom>
                <a:avLst/>
                <a:gdLst>
                  <a:gd name="T0" fmla="*/ 367 w 3"/>
                  <a:gd name="T1" fmla="*/ 0 h 4"/>
                  <a:gd name="T2" fmla="*/ 0 w 3"/>
                  <a:gd name="T3" fmla="*/ 788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</a:path>
                </a:pathLst>
              </a:custGeom>
              <a:noFill/>
              <a:ln w="11113" cap="flat">
                <a:solidFill>
                  <a:srgbClr val="F5F5F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48" name="Freeform 55"/>
              <p:cNvSpPr>
                <a:spLocks/>
              </p:cNvSpPr>
              <p:nvPr/>
            </p:nvSpPr>
            <p:spPr bwMode="auto">
              <a:xfrm>
                <a:off x="3066" y="1381"/>
                <a:ext cx="10" cy="14"/>
              </a:xfrm>
              <a:custGeom>
                <a:avLst/>
                <a:gdLst>
                  <a:gd name="T0" fmla="*/ 0 w 3"/>
                  <a:gd name="T1" fmla="*/ 0 h 4"/>
                  <a:gd name="T2" fmla="*/ 367 w 3"/>
                  <a:gd name="T3" fmla="*/ 602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2"/>
                      <a:pt x="3" y="3"/>
                      <a:pt x="3" y="4"/>
                    </a:cubicBezTo>
                  </a:path>
                </a:pathLst>
              </a:custGeom>
              <a:noFill/>
              <a:ln w="11113" cap="flat">
                <a:solidFill>
                  <a:srgbClr val="F5F5F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49" name="Freeform 56"/>
              <p:cNvSpPr>
                <a:spLocks/>
              </p:cNvSpPr>
              <p:nvPr/>
            </p:nvSpPr>
            <p:spPr bwMode="auto">
              <a:xfrm>
                <a:off x="3452" y="1498"/>
                <a:ext cx="28" cy="36"/>
              </a:xfrm>
              <a:custGeom>
                <a:avLst/>
                <a:gdLst>
                  <a:gd name="T0" fmla="*/ 0 w 8"/>
                  <a:gd name="T1" fmla="*/ 1685 h 10"/>
                  <a:gd name="T2" fmla="*/ 0 w 8"/>
                  <a:gd name="T3" fmla="*/ 51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10">
                    <a:moveTo>
                      <a:pt x="0" y="10"/>
                    </a:moveTo>
                    <a:cubicBezTo>
                      <a:pt x="8" y="9"/>
                      <a:pt x="5" y="0"/>
                      <a:pt x="0" y="3"/>
                    </a:cubicBezTo>
                  </a:path>
                </a:pathLst>
              </a:custGeom>
              <a:noFill/>
              <a:ln w="11113" cap="flat">
                <a:solidFill>
                  <a:srgbClr val="F5F5F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50" name="Freeform 57"/>
              <p:cNvSpPr>
                <a:spLocks/>
              </p:cNvSpPr>
              <p:nvPr/>
            </p:nvSpPr>
            <p:spPr bwMode="auto">
              <a:xfrm>
                <a:off x="3063" y="1195"/>
                <a:ext cx="3" cy="7"/>
              </a:xfrm>
              <a:custGeom>
                <a:avLst/>
                <a:gdLst>
                  <a:gd name="T0" fmla="*/ 81 w 1"/>
                  <a:gd name="T1" fmla="*/ 308 h 2"/>
                  <a:gd name="T2" fmla="*/ 0 w 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2"/>
                      <a:pt x="0" y="1"/>
                      <a:pt x="0" y="0"/>
                    </a:cubicBezTo>
                  </a:path>
                </a:pathLst>
              </a:custGeom>
              <a:noFill/>
              <a:ln w="11113" cap="rnd">
                <a:solidFill>
                  <a:srgbClr val="ECECE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51" name="Freeform 58"/>
              <p:cNvSpPr>
                <a:spLocks/>
              </p:cNvSpPr>
              <p:nvPr/>
            </p:nvSpPr>
            <p:spPr bwMode="auto">
              <a:xfrm>
                <a:off x="3015" y="1381"/>
                <a:ext cx="14" cy="7"/>
              </a:xfrm>
              <a:custGeom>
                <a:avLst/>
                <a:gdLst>
                  <a:gd name="T0" fmla="*/ 0 w 4"/>
                  <a:gd name="T1" fmla="*/ 0 h 2"/>
                  <a:gd name="T2" fmla="*/ 602 w 4"/>
                  <a:gd name="T3" fmla="*/ 172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0"/>
                      <a:pt x="3" y="2"/>
                      <a:pt x="4" y="1"/>
                    </a:cubicBezTo>
                  </a:path>
                </a:pathLst>
              </a:custGeom>
              <a:noFill/>
              <a:ln w="11113" cap="rnd">
                <a:solidFill>
                  <a:srgbClr val="ECECE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52" name="Freeform 59"/>
              <p:cNvSpPr>
                <a:spLocks/>
              </p:cNvSpPr>
              <p:nvPr/>
            </p:nvSpPr>
            <p:spPr bwMode="auto">
              <a:xfrm>
                <a:off x="3046" y="1206"/>
                <a:ext cx="3" cy="7"/>
              </a:xfrm>
              <a:custGeom>
                <a:avLst/>
                <a:gdLst>
                  <a:gd name="T0" fmla="*/ 81 w 1"/>
                  <a:gd name="T1" fmla="*/ 308 h 2"/>
                  <a:gd name="T2" fmla="*/ 0 w 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0" y="1"/>
                      <a:pt x="0" y="0"/>
                    </a:cubicBezTo>
                  </a:path>
                </a:pathLst>
              </a:custGeom>
              <a:noFill/>
              <a:ln w="11113" cap="rnd">
                <a:solidFill>
                  <a:srgbClr val="ECECE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53" name="Freeform 60"/>
              <p:cNvSpPr>
                <a:spLocks/>
              </p:cNvSpPr>
              <p:nvPr/>
            </p:nvSpPr>
            <p:spPr bwMode="auto">
              <a:xfrm>
                <a:off x="2711" y="1676"/>
                <a:ext cx="106" cy="193"/>
              </a:xfrm>
              <a:custGeom>
                <a:avLst/>
                <a:gdLst>
                  <a:gd name="T0" fmla="*/ 0 w 31"/>
                  <a:gd name="T1" fmla="*/ 0 h 53"/>
                  <a:gd name="T2" fmla="*/ 4233 w 31"/>
                  <a:gd name="T3" fmla="*/ 9322 h 5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1" h="53">
                    <a:moveTo>
                      <a:pt x="0" y="0"/>
                    </a:moveTo>
                    <a:cubicBezTo>
                      <a:pt x="17" y="11"/>
                      <a:pt x="25" y="34"/>
                      <a:pt x="31" y="53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54" name="Freeform 61"/>
              <p:cNvSpPr>
                <a:spLocks/>
              </p:cNvSpPr>
              <p:nvPr/>
            </p:nvSpPr>
            <p:spPr bwMode="auto">
              <a:xfrm>
                <a:off x="2697" y="1683"/>
                <a:ext cx="92" cy="252"/>
              </a:xfrm>
              <a:custGeom>
                <a:avLst/>
                <a:gdLst>
                  <a:gd name="T0" fmla="*/ 0 w 27"/>
                  <a:gd name="T1" fmla="*/ 0 h 69"/>
                  <a:gd name="T2" fmla="*/ 3636 w 27"/>
                  <a:gd name="T3" fmla="*/ 12271 h 6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7" h="69">
                    <a:moveTo>
                      <a:pt x="0" y="0"/>
                    </a:moveTo>
                    <a:cubicBezTo>
                      <a:pt x="11" y="11"/>
                      <a:pt x="24" y="49"/>
                      <a:pt x="27" y="69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55" name="Freeform 62"/>
              <p:cNvSpPr>
                <a:spLocks/>
              </p:cNvSpPr>
              <p:nvPr/>
            </p:nvSpPr>
            <p:spPr bwMode="auto">
              <a:xfrm>
                <a:off x="2687" y="1709"/>
                <a:ext cx="65" cy="208"/>
              </a:xfrm>
              <a:custGeom>
                <a:avLst/>
                <a:gdLst>
                  <a:gd name="T0" fmla="*/ 0 w 19"/>
                  <a:gd name="T1" fmla="*/ 0 h 57"/>
                  <a:gd name="T2" fmla="*/ 2597 w 19"/>
                  <a:gd name="T3" fmla="*/ 10108 h 5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9" h="57">
                    <a:moveTo>
                      <a:pt x="0" y="0"/>
                    </a:moveTo>
                    <a:cubicBezTo>
                      <a:pt x="8" y="13"/>
                      <a:pt x="19" y="37"/>
                      <a:pt x="19" y="57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56" name="Freeform 63"/>
              <p:cNvSpPr>
                <a:spLocks/>
              </p:cNvSpPr>
              <p:nvPr/>
            </p:nvSpPr>
            <p:spPr bwMode="auto">
              <a:xfrm>
                <a:off x="2461" y="1377"/>
                <a:ext cx="158" cy="164"/>
              </a:xfrm>
              <a:custGeom>
                <a:avLst/>
                <a:gdLst>
                  <a:gd name="T0" fmla="*/ 6406 w 46"/>
                  <a:gd name="T1" fmla="*/ 7941 h 45"/>
                  <a:gd name="T2" fmla="*/ 0 w 46"/>
                  <a:gd name="T3" fmla="*/ 0 h 4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6" h="45">
                    <a:moveTo>
                      <a:pt x="46" y="45"/>
                    </a:moveTo>
                    <a:cubicBezTo>
                      <a:pt x="41" y="30"/>
                      <a:pt x="11" y="3"/>
                      <a:pt x="0" y="0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57" name="Freeform 64"/>
              <p:cNvSpPr>
                <a:spLocks/>
              </p:cNvSpPr>
              <p:nvPr/>
            </p:nvSpPr>
            <p:spPr bwMode="auto">
              <a:xfrm>
                <a:off x="2400" y="1381"/>
                <a:ext cx="212" cy="168"/>
              </a:xfrm>
              <a:custGeom>
                <a:avLst/>
                <a:gdLst>
                  <a:gd name="T0" fmla="*/ 8477 w 62"/>
                  <a:gd name="T1" fmla="*/ 8188 h 46"/>
                  <a:gd name="T2" fmla="*/ 0 w 62"/>
                  <a:gd name="T3" fmla="*/ 0 h 4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2" h="46">
                    <a:moveTo>
                      <a:pt x="62" y="46"/>
                    </a:moveTo>
                    <a:cubicBezTo>
                      <a:pt x="54" y="35"/>
                      <a:pt x="21" y="6"/>
                      <a:pt x="0" y="0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58" name="Freeform 65"/>
              <p:cNvSpPr>
                <a:spLocks/>
              </p:cNvSpPr>
              <p:nvPr/>
            </p:nvSpPr>
            <p:spPr bwMode="auto">
              <a:xfrm>
                <a:off x="2424" y="1465"/>
                <a:ext cx="181" cy="102"/>
              </a:xfrm>
              <a:custGeom>
                <a:avLst/>
                <a:gdLst>
                  <a:gd name="T0" fmla="*/ 7209 w 53"/>
                  <a:gd name="T1" fmla="*/ 4936 h 28"/>
                  <a:gd name="T2" fmla="*/ 0 w 53"/>
                  <a:gd name="T3" fmla="*/ 0 h 2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3" h="28">
                    <a:moveTo>
                      <a:pt x="53" y="28"/>
                    </a:moveTo>
                    <a:cubicBezTo>
                      <a:pt x="43" y="18"/>
                      <a:pt x="10" y="4"/>
                      <a:pt x="0" y="0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59" name="Freeform 66"/>
              <p:cNvSpPr>
                <a:spLocks/>
              </p:cNvSpPr>
              <p:nvPr/>
            </p:nvSpPr>
            <p:spPr bwMode="auto">
              <a:xfrm>
                <a:off x="2468" y="1538"/>
                <a:ext cx="127" cy="51"/>
              </a:xfrm>
              <a:custGeom>
                <a:avLst/>
                <a:gdLst>
                  <a:gd name="T0" fmla="*/ 5138 w 37"/>
                  <a:gd name="T1" fmla="*/ 2470 h 14"/>
                  <a:gd name="T2" fmla="*/ 0 w 37"/>
                  <a:gd name="T3" fmla="*/ 0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7" h="14">
                    <a:moveTo>
                      <a:pt x="37" y="14"/>
                    </a:moveTo>
                    <a:cubicBezTo>
                      <a:pt x="29" y="8"/>
                      <a:pt x="5" y="1"/>
                      <a:pt x="0" y="0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60" name="Freeform 67"/>
              <p:cNvSpPr>
                <a:spLocks/>
              </p:cNvSpPr>
              <p:nvPr/>
            </p:nvSpPr>
            <p:spPr bwMode="auto">
              <a:xfrm>
                <a:off x="2687" y="1676"/>
                <a:ext cx="1" cy="4"/>
              </a:xfrm>
              <a:custGeom>
                <a:avLst/>
                <a:gdLst>
                  <a:gd name="T0" fmla="*/ 0 w 1"/>
                  <a:gd name="T1" fmla="*/ 256 h 1"/>
                  <a:gd name="T2" fmla="*/ 0 w 1"/>
                  <a:gd name="T3" fmla="*/ 256 h 1"/>
                  <a:gd name="T4" fmla="*/ 0 w 1"/>
                  <a:gd name="T5" fmla="*/ 0 h 1"/>
                  <a:gd name="T6" fmla="*/ 0 w 1"/>
                  <a:gd name="T7" fmla="*/ 256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61" name="Freeform 68"/>
              <p:cNvSpPr>
                <a:spLocks/>
              </p:cNvSpPr>
              <p:nvPr/>
            </p:nvSpPr>
            <p:spPr bwMode="auto">
              <a:xfrm>
                <a:off x="2697" y="165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62" name="Freeform 69"/>
              <p:cNvSpPr>
                <a:spLocks/>
              </p:cNvSpPr>
              <p:nvPr/>
            </p:nvSpPr>
            <p:spPr bwMode="auto">
              <a:xfrm>
                <a:off x="2680" y="164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63" name="Freeform 70"/>
              <p:cNvSpPr>
                <a:spLocks/>
              </p:cNvSpPr>
              <p:nvPr/>
            </p:nvSpPr>
            <p:spPr bwMode="auto">
              <a:xfrm>
                <a:off x="2677" y="1658"/>
                <a:ext cx="3" cy="4"/>
              </a:xfrm>
              <a:custGeom>
                <a:avLst/>
                <a:gdLst>
                  <a:gd name="T0" fmla="*/ 0 w 1"/>
                  <a:gd name="T1" fmla="*/ 256 h 1"/>
                  <a:gd name="T2" fmla="*/ 81 w 1"/>
                  <a:gd name="T3" fmla="*/ 0 h 1"/>
                  <a:gd name="T4" fmla="*/ 0 w 1"/>
                  <a:gd name="T5" fmla="*/ 256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64" name="Freeform 71"/>
              <p:cNvSpPr>
                <a:spLocks/>
              </p:cNvSpPr>
              <p:nvPr/>
            </p:nvSpPr>
            <p:spPr bwMode="auto">
              <a:xfrm>
                <a:off x="2687" y="1698"/>
                <a:ext cx="1" cy="4"/>
              </a:xfrm>
              <a:custGeom>
                <a:avLst/>
                <a:gdLst>
                  <a:gd name="T0" fmla="*/ 0 w 1"/>
                  <a:gd name="T1" fmla="*/ 256 h 1"/>
                  <a:gd name="T2" fmla="*/ 0 w 1"/>
                  <a:gd name="T3" fmla="*/ 256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65" name="Freeform 72"/>
              <p:cNvSpPr>
                <a:spLocks/>
              </p:cNvSpPr>
              <p:nvPr/>
            </p:nvSpPr>
            <p:spPr bwMode="auto">
              <a:xfrm>
                <a:off x="2660" y="1702"/>
                <a:ext cx="3" cy="3"/>
              </a:xfrm>
              <a:custGeom>
                <a:avLst/>
                <a:gdLst>
                  <a:gd name="T0" fmla="*/ 0 w 1"/>
                  <a:gd name="T1" fmla="*/ 81 h 1"/>
                  <a:gd name="T2" fmla="*/ 81 w 1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1" y="0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3266" name="Freeform 73"/>
              <p:cNvSpPr>
                <a:spLocks/>
              </p:cNvSpPr>
              <p:nvPr/>
            </p:nvSpPr>
            <p:spPr bwMode="auto">
              <a:xfrm>
                <a:off x="2660" y="1662"/>
                <a:ext cx="3" cy="3"/>
              </a:xfrm>
              <a:custGeom>
                <a:avLst/>
                <a:gdLst>
                  <a:gd name="T0" fmla="*/ 81 w 1"/>
                  <a:gd name="T1" fmla="*/ 0 h 1"/>
                  <a:gd name="T2" fmla="*/ 81 w 1"/>
                  <a:gd name="T3" fmla="*/ 81 h 1"/>
                  <a:gd name="T4" fmla="*/ 0 w 1"/>
                  <a:gd name="T5" fmla="*/ 0 h 1"/>
                  <a:gd name="T6" fmla="*/ 81 w 1"/>
                  <a:gd name="T7" fmla="*/ 81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1"/>
                      <a:pt x="1" y="1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</p:grpSp>
        <p:sp>
          <p:nvSpPr>
            <p:cNvPr id="3267" name="ZoneTexte 3266"/>
            <p:cNvSpPr txBox="1"/>
            <p:nvPr/>
          </p:nvSpPr>
          <p:spPr>
            <a:xfrm>
              <a:off x="2420856" y="2509259"/>
              <a:ext cx="64953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Mothers</a:t>
              </a:r>
              <a:endPara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68" name="ZoneTexte 3267"/>
            <p:cNvSpPr txBox="1"/>
            <p:nvPr/>
          </p:nvSpPr>
          <p:spPr>
            <a:xfrm>
              <a:off x="2386391" y="3440986"/>
              <a:ext cx="71846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Offspring</a:t>
              </a:r>
              <a:endPara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75" name="Rectangle 3274"/>
            <p:cNvSpPr/>
            <p:nvPr/>
          </p:nvSpPr>
          <p:spPr>
            <a:xfrm>
              <a:off x="1792288" y="2064295"/>
              <a:ext cx="9649072" cy="1872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73" name="ZoneTexte 3272"/>
            <p:cNvSpPr txBox="1"/>
            <p:nvPr/>
          </p:nvSpPr>
          <p:spPr>
            <a:xfrm>
              <a:off x="5644193" y="1920280"/>
              <a:ext cx="1555234" cy="253916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5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Uncontaminated</a:t>
              </a:r>
              <a:r>
                <a:rPr lang="fr-FR" sz="105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group</a:t>
              </a:r>
              <a:endPara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22" name="Connecteur droit avec flèche 2521"/>
            <p:cNvCxnSpPr/>
            <p:nvPr/>
          </p:nvCxnSpPr>
          <p:spPr bwMode="auto">
            <a:xfrm>
              <a:off x="3952528" y="3428512"/>
              <a:ext cx="5760000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535" name="ZoneTexte 71"/>
            <p:cNvSpPr txBox="1">
              <a:spLocks noChangeArrowheads="1"/>
            </p:cNvSpPr>
            <p:nvPr/>
          </p:nvSpPr>
          <p:spPr bwMode="auto">
            <a:xfrm>
              <a:off x="6711723" y="3295529"/>
              <a:ext cx="2353373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fr-FR" sz="1000" b="1" dirty="0" err="1" smtClea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Mineral</a:t>
              </a:r>
              <a:r>
                <a:rPr lang="fr-FR" sz="1000" b="1" dirty="0" smtClea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b="1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fr-FR" sz="1000" b="1" dirty="0" smtClea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ater (A dose &lt; 0,0015 mg.L</a:t>
              </a:r>
              <a:r>
                <a:rPr lang="fr-FR" sz="1000" b="1" baseline="30000" dirty="0" smtClea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fr-FR" sz="1000" b="1" dirty="0" smtClea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fr-FR" sz="1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95" name="ZoneTexte 3194"/>
            <p:cNvSpPr txBox="1"/>
            <p:nvPr/>
          </p:nvSpPr>
          <p:spPr>
            <a:xfrm>
              <a:off x="4998833" y="3314287"/>
              <a:ext cx="88197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Males (n=20)</a:t>
              </a:r>
              <a:endParaRPr lang="fr-FR" sz="1200" dirty="0"/>
            </a:p>
          </p:txBody>
        </p:sp>
      </p:grpSp>
      <p:sp>
        <p:nvSpPr>
          <p:cNvPr id="3294" name="ZoneTexte 3293"/>
          <p:cNvSpPr txBox="1"/>
          <p:nvPr/>
        </p:nvSpPr>
        <p:spPr>
          <a:xfrm>
            <a:off x="6640195" y="8554889"/>
            <a:ext cx="193835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Drinking</a:t>
            </a: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water (males </a:t>
            </a:r>
            <a:r>
              <a:rPr lang="fr-F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offsprings</a:t>
            </a: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sz="1200" dirty="0"/>
          </a:p>
        </p:txBody>
      </p:sp>
      <p:sp>
        <p:nvSpPr>
          <p:cNvPr id="3293" name="ZoneTexte 3292"/>
          <p:cNvSpPr txBox="1"/>
          <p:nvPr/>
        </p:nvSpPr>
        <p:spPr>
          <a:xfrm>
            <a:off x="3619270" y="8401000"/>
            <a:ext cx="149912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Drinking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(</a:t>
            </a:r>
            <a:r>
              <a:rPr lang="fr-F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mothers</a:t>
            </a: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sz="1200" dirty="0"/>
          </a:p>
          <a:p>
            <a:r>
              <a:rPr lang="fr-F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Milking</a:t>
            </a: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offsprings</a:t>
            </a: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sz="1200" dirty="0"/>
          </a:p>
        </p:txBody>
      </p:sp>
      <p:sp>
        <p:nvSpPr>
          <p:cNvPr id="783" name="Rectangle 782"/>
          <p:cNvSpPr/>
          <p:nvPr/>
        </p:nvSpPr>
        <p:spPr>
          <a:xfrm>
            <a:off x="1648272" y="7993493"/>
            <a:ext cx="9649072" cy="90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96" name="ZoneTexte 3295"/>
          <p:cNvSpPr txBox="1"/>
          <p:nvPr/>
        </p:nvSpPr>
        <p:spPr>
          <a:xfrm>
            <a:off x="5044009" y="7858607"/>
            <a:ext cx="2404075" cy="25391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Route </a:t>
            </a: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 </a:t>
            </a:r>
            <a:r>
              <a:rPr lang="fr-FR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uranium contamination</a:t>
            </a:r>
            <a:endParaRPr lang="fr-FR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82" name="Connecteur droit avec flèche 3281"/>
          <p:cNvCxnSpPr/>
          <p:nvPr/>
        </p:nvCxnSpPr>
        <p:spPr>
          <a:xfrm>
            <a:off x="4637144" y="8344449"/>
            <a:ext cx="4896000" cy="0"/>
          </a:xfrm>
          <a:prstGeom prst="straightConnector1">
            <a:avLst/>
          </a:prstGeom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95" name="Connecteur droit avec flèche 3294"/>
          <p:cNvCxnSpPr/>
          <p:nvPr/>
        </p:nvCxnSpPr>
        <p:spPr>
          <a:xfrm>
            <a:off x="3742234" y="8344449"/>
            <a:ext cx="918000" cy="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6" name="Groupe 5"/>
          <p:cNvGrpSpPr/>
          <p:nvPr/>
        </p:nvGrpSpPr>
        <p:grpSpPr>
          <a:xfrm>
            <a:off x="1648272" y="541029"/>
            <a:ext cx="9649072" cy="1756759"/>
            <a:chOff x="1792288" y="48072"/>
            <a:chExt cx="9649072" cy="1756759"/>
          </a:xfrm>
        </p:grpSpPr>
        <p:sp>
          <p:nvSpPr>
            <p:cNvPr id="3276" name="Rectangle 3275"/>
            <p:cNvSpPr/>
            <p:nvPr/>
          </p:nvSpPr>
          <p:spPr>
            <a:xfrm>
              <a:off x="1792288" y="184831"/>
              <a:ext cx="9649072" cy="162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77" name="ZoneTexte 3176"/>
            <p:cNvSpPr txBox="1"/>
            <p:nvPr/>
          </p:nvSpPr>
          <p:spPr>
            <a:xfrm>
              <a:off x="4195848" y="1050183"/>
              <a:ext cx="124585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Mothers</a:t>
              </a:r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&amp; </a:t>
              </a:r>
              <a:r>
                <a:rPr lang="fr-FR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females</a:t>
              </a:r>
              <a:r>
                <a:rPr lang="fr-FR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fr-FR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offspring</a:t>
              </a:r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euthanized</a:t>
              </a:r>
              <a:endParaRPr lang="fr-FR" sz="1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85" name="ZoneTexte 3184"/>
            <p:cNvSpPr txBox="1"/>
            <p:nvPr/>
          </p:nvSpPr>
          <p:spPr>
            <a:xfrm>
              <a:off x="9713168" y="803962"/>
              <a:ext cx="112082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Males </a:t>
              </a:r>
              <a:r>
                <a:rPr lang="fr-FR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euthanized</a:t>
              </a:r>
              <a:endParaRPr lang="fr-FR" sz="1000" i="1" dirty="0"/>
            </a:p>
          </p:txBody>
        </p:sp>
        <p:sp>
          <p:nvSpPr>
            <p:cNvPr id="2515" name="ZoneTexte 67"/>
            <p:cNvSpPr txBox="1">
              <a:spLocks noChangeArrowheads="1"/>
            </p:cNvSpPr>
            <p:nvPr/>
          </p:nvSpPr>
          <p:spPr bwMode="auto">
            <a:xfrm>
              <a:off x="7428492" y="421646"/>
              <a:ext cx="925254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 </a:t>
              </a:r>
              <a:r>
                <a:rPr lang="fr-FR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months</a:t>
              </a:r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contamination</a:t>
              </a:r>
              <a:endParaRPr lang="fr-FR" sz="1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5" name="ZoneTexte 67"/>
            <p:cNvSpPr txBox="1">
              <a:spLocks noChangeArrowheads="1"/>
            </p:cNvSpPr>
            <p:nvPr/>
          </p:nvSpPr>
          <p:spPr bwMode="auto">
            <a:xfrm>
              <a:off x="5612252" y="421646"/>
              <a:ext cx="925253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 </a:t>
              </a:r>
              <a:r>
                <a:rPr lang="fr-FR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months</a:t>
              </a:r>
              <a:r>
                <a:rPr lang="fr-FR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fr-FR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contamination</a:t>
              </a:r>
              <a:endParaRPr lang="fr-FR" sz="1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82" name="ZoneTexte 67"/>
            <p:cNvSpPr txBox="1">
              <a:spLocks noChangeArrowheads="1"/>
            </p:cNvSpPr>
            <p:nvPr/>
          </p:nvSpPr>
          <p:spPr bwMode="auto">
            <a:xfrm>
              <a:off x="9219963" y="448187"/>
              <a:ext cx="925253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 </a:t>
              </a:r>
              <a:r>
                <a:rPr lang="fr-FR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months</a:t>
              </a:r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contamination</a:t>
              </a:r>
              <a:endParaRPr lang="fr-FR" sz="1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91" name="ZoneTexte 30"/>
            <p:cNvSpPr txBox="1">
              <a:spLocks noChangeArrowheads="1"/>
            </p:cNvSpPr>
            <p:nvPr/>
          </p:nvSpPr>
          <p:spPr bwMode="auto">
            <a:xfrm>
              <a:off x="8905142" y="1087197"/>
              <a:ext cx="1433406" cy="2462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Urine, </a:t>
              </a:r>
              <a:r>
                <a:rPr lang="fr-FR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blood</a:t>
              </a:r>
              <a:r>
                <a:rPr lang="fr-F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fr-FR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kidney</a:t>
              </a:r>
              <a:endParaRPr lang="fr-FR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3" name="ZoneTexte 7"/>
            <p:cNvSpPr txBox="1">
              <a:spLocks noChangeArrowheads="1"/>
            </p:cNvSpPr>
            <p:nvPr/>
          </p:nvSpPr>
          <p:spPr bwMode="auto">
            <a:xfrm>
              <a:off x="3058562" y="492896"/>
              <a:ext cx="160990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fr-FR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Offsprings</a:t>
              </a:r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birth</a:t>
              </a:r>
              <a:endParaRPr lang="fr-FR" sz="1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8" name="ZoneTexte 30"/>
            <p:cNvSpPr txBox="1">
              <a:spLocks noChangeArrowheads="1"/>
            </p:cNvSpPr>
            <p:nvPr/>
          </p:nvSpPr>
          <p:spPr bwMode="auto">
            <a:xfrm>
              <a:off x="7651564" y="1087197"/>
              <a:ext cx="47801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Urine</a:t>
              </a:r>
            </a:p>
          </p:txBody>
        </p:sp>
        <p:sp>
          <p:nvSpPr>
            <p:cNvPr id="2531" name="ZoneTexte 30"/>
            <p:cNvSpPr txBox="1">
              <a:spLocks noChangeArrowheads="1"/>
            </p:cNvSpPr>
            <p:nvPr/>
          </p:nvSpPr>
          <p:spPr bwMode="auto">
            <a:xfrm>
              <a:off x="5790674" y="1087197"/>
              <a:ext cx="47801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Urine</a:t>
              </a:r>
            </a:p>
          </p:txBody>
        </p:sp>
        <p:sp>
          <p:nvSpPr>
            <p:cNvPr id="2723" name="ZoneTexte 2722"/>
            <p:cNvSpPr txBox="1"/>
            <p:nvPr/>
          </p:nvSpPr>
          <p:spPr>
            <a:xfrm>
              <a:off x="4506607" y="421646"/>
              <a:ext cx="6190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 </a:t>
              </a:r>
              <a:r>
                <a:rPr lang="fr-FR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weeks</a:t>
              </a:r>
              <a: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fr-FR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fr-FR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weaning</a:t>
              </a:r>
              <a:endParaRPr lang="fr-FR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83" name="ZoneTexte 3182"/>
            <p:cNvSpPr txBox="1"/>
            <p:nvPr/>
          </p:nvSpPr>
          <p:spPr>
            <a:xfrm>
              <a:off x="7519801" y="1452034"/>
              <a:ext cx="70243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Sampling</a:t>
              </a:r>
              <a:endPara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77" name="ZoneTexte 3276"/>
            <p:cNvSpPr txBox="1"/>
            <p:nvPr/>
          </p:nvSpPr>
          <p:spPr>
            <a:xfrm>
              <a:off x="6021530" y="48072"/>
              <a:ext cx="758541" cy="253916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5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 line</a:t>
              </a:r>
              <a:endPara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279" name="Connecteur droit avec flèche 3278"/>
            <p:cNvCxnSpPr/>
            <p:nvPr/>
          </p:nvCxnSpPr>
          <p:spPr>
            <a:xfrm>
              <a:off x="3809518" y="944267"/>
              <a:ext cx="5899444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87" name="Connecteur droit 3286"/>
            <p:cNvCxnSpPr/>
            <p:nvPr/>
          </p:nvCxnSpPr>
          <p:spPr>
            <a:xfrm>
              <a:off x="3880520" y="846859"/>
              <a:ext cx="0" cy="1800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88" name="Connecteur droit 3287"/>
            <p:cNvCxnSpPr/>
            <p:nvPr/>
          </p:nvCxnSpPr>
          <p:spPr>
            <a:xfrm>
              <a:off x="4816624" y="846859"/>
              <a:ext cx="0" cy="1800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89" name="Connecteur droit 3288"/>
            <p:cNvCxnSpPr/>
            <p:nvPr/>
          </p:nvCxnSpPr>
          <p:spPr>
            <a:xfrm>
              <a:off x="6040760" y="935759"/>
              <a:ext cx="0" cy="216000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81" name="Connecteur droit 780"/>
            <p:cNvCxnSpPr/>
            <p:nvPr/>
          </p:nvCxnSpPr>
          <p:spPr>
            <a:xfrm>
              <a:off x="7887568" y="932490"/>
              <a:ext cx="0" cy="216000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82" name="Accolade ouvrante 781"/>
            <p:cNvSpPr/>
            <p:nvPr/>
          </p:nvSpPr>
          <p:spPr>
            <a:xfrm rot="16200000">
              <a:off x="7792045" y="-433310"/>
              <a:ext cx="157948" cy="3640604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889" name="Connecteur droit avec flèche 888"/>
          <p:cNvCxnSpPr/>
          <p:nvPr/>
        </p:nvCxnSpPr>
        <p:spPr bwMode="auto">
          <a:xfrm flipH="1">
            <a:off x="3734569" y="1693157"/>
            <a:ext cx="1935" cy="11520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" name="Groupe 7"/>
          <p:cNvGrpSpPr/>
          <p:nvPr/>
        </p:nvGrpSpPr>
        <p:grpSpPr>
          <a:xfrm>
            <a:off x="1648272" y="4192971"/>
            <a:ext cx="9649072" cy="3658764"/>
            <a:chOff x="1792288" y="3936504"/>
            <a:chExt cx="9649072" cy="3658764"/>
          </a:xfrm>
        </p:grpSpPr>
        <p:grpSp>
          <p:nvGrpSpPr>
            <p:cNvPr id="773" name="Groupe 772"/>
            <p:cNvGrpSpPr/>
            <p:nvPr/>
          </p:nvGrpSpPr>
          <p:grpSpPr>
            <a:xfrm>
              <a:off x="3525981" y="6878049"/>
              <a:ext cx="1139312" cy="576064"/>
              <a:chOff x="2103619" y="2852936"/>
              <a:chExt cx="1139312" cy="576064"/>
            </a:xfrm>
          </p:grpSpPr>
          <p:sp>
            <p:nvSpPr>
              <p:cNvPr id="774" name="Rectangle 773"/>
              <p:cNvSpPr/>
              <p:nvPr/>
            </p:nvSpPr>
            <p:spPr>
              <a:xfrm>
                <a:off x="2103619" y="2852936"/>
                <a:ext cx="596173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775" name="Groupe 774"/>
              <p:cNvGrpSpPr/>
              <p:nvPr/>
            </p:nvGrpSpPr>
            <p:grpSpPr>
              <a:xfrm>
                <a:off x="2140044" y="2902851"/>
                <a:ext cx="1102887" cy="495371"/>
                <a:chOff x="1512081" y="2902851"/>
                <a:chExt cx="1102887" cy="495371"/>
              </a:xfrm>
            </p:grpSpPr>
            <p:grpSp>
              <p:nvGrpSpPr>
                <p:cNvPr id="776" name="Group 371"/>
                <p:cNvGrpSpPr>
                  <a:grpSpLocks/>
                </p:cNvGrpSpPr>
                <p:nvPr/>
              </p:nvGrpSpPr>
              <p:grpSpPr bwMode="auto">
                <a:xfrm>
                  <a:off x="1512081" y="2902851"/>
                  <a:ext cx="475699" cy="454141"/>
                  <a:chOff x="430" y="1376"/>
                  <a:chExt cx="2075" cy="1661"/>
                </a:xfrm>
                <a:solidFill>
                  <a:schemeClr val="bg1"/>
                </a:solidFill>
              </p:grpSpPr>
              <p:sp>
                <p:nvSpPr>
                  <p:cNvPr id="778" name="Freeform 263"/>
                  <p:cNvSpPr>
                    <a:spLocks/>
                  </p:cNvSpPr>
                  <p:nvPr/>
                </p:nvSpPr>
                <p:spPr bwMode="auto">
                  <a:xfrm>
                    <a:off x="1917" y="1391"/>
                    <a:ext cx="172" cy="62"/>
                  </a:xfrm>
                  <a:custGeom>
                    <a:avLst/>
                    <a:gdLst>
                      <a:gd name="T0" fmla="*/ 0 w 180"/>
                      <a:gd name="T1" fmla="*/ 65 h 61"/>
                      <a:gd name="T2" fmla="*/ 47 w 180"/>
                      <a:gd name="T3" fmla="*/ 6 h 61"/>
                      <a:gd name="T4" fmla="*/ 108 w 180"/>
                      <a:gd name="T5" fmla="*/ 8 h 61"/>
                      <a:gd name="T6" fmla="*/ 139 w 180"/>
                      <a:gd name="T7" fmla="*/ 24 h 61"/>
                      <a:gd name="T8" fmla="*/ 135 w 180"/>
                      <a:gd name="T9" fmla="*/ 44 h 61"/>
                      <a:gd name="T10" fmla="*/ 74 w 180"/>
                      <a:gd name="T11" fmla="*/ 54 h 61"/>
                      <a:gd name="T12" fmla="*/ 24 w 180"/>
                      <a:gd name="T13" fmla="*/ 63 h 6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80" h="61">
                        <a:moveTo>
                          <a:pt x="0" y="61"/>
                        </a:moveTo>
                        <a:cubicBezTo>
                          <a:pt x="0" y="34"/>
                          <a:pt x="32" y="11"/>
                          <a:pt x="55" y="6"/>
                        </a:cubicBezTo>
                        <a:cubicBezTo>
                          <a:pt x="81" y="0"/>
                          <a:pt x="105" y="0"/>
                          <a:pt x="130" y="8"/>
                        </a:cubicBezTo>
                        <a:cubicBezTo>
                          <a:pt x="142" y="12"/>
                          <a:pt x="156" y="17"/>
                          <a:pt x="166" y="24"/>
                        </a:cubicBezTo>
                        <a:cubicBezTo>
                          <a:pt x="180" y="33"/>
                          <a:pt x="176" y="37"/>
                          <a:pt x="162" y="40"/>
                        </a:cubicBezTo>
                        <a:cubicBezTo>
                          <a:pt x="138" y="45"/>
                          <a:pt x="113" y="46"/>
                          <a:pt x="89" y="50"/>
                        </a:cubicBezTo>
                        <a:cubicBezTo>
                          <a:pt x="76" y="52"/>
                          <a:pt x="35" y="52"/>
                          <a:pt x="28" y="5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79" name="Freeform 264"/>
                  <p:cNvSpPr>
                    <a:spLocks/>
                  </p:cNvSpPr>
                  <p:nvPr/>
                </p:nvSpPr>
                <p:spPr bwMode="auto">
                  <a:xfrm>
                    <a:off x="1917" y="1391"/>
                    <a:ext cx="172" cy="62"/>
                  </a:xfrm>
                  <a:custGeom>
                    <a:avLst/>
                    <a:gdLst>
                      <a:gd name="T0" fmla="*/ 0 w 180"/>
                      <a:gd name="T1" fmla="*/ 65 h 61"/>
                      <a:gd name="T2" fmla="*/ 47 w 180"/>
                      <a:gd name="T3" fmla="*/ 6 h 61"/>
                      <a:gd name="T4" fmla="*/ 108 w 180"/>
                      <a:gd name="T5" fmla="*/ 8 h 61"/>
                      <a:gd name="T6" fmla="*/ 139 w 180"/>
                      <a:gd name="T7" fmla="*/ 24 h 61"/>
                      <a:gd name="T8" fmla="*/ 135 w 180"/>
                      <a:gd name="T9" fmla="*/ 44 h 61"/>
                      <a:gd name="T10" fmla="*/ 74 w 180"/>
                      <a:gd name="T11" fmla="*/ 54 h 61"/>
                      <a:gd name="T12" fmla="*/ 24 w 180"/>
                      <a:gd name="T13" fmla="*/ 63 h 6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80" h="61">
                        <a:moveTo>
                          <a:pt x="0" y="61"/>
                        </a:moveTo>
                        <a:cubicBezTo>
                          <a:pt x="0" y="34"/>
                          <a:pt x="32" y="11"/>
                          <a:pt x="55" y="6"/>
                        </a:cubicBezTo>
                        <a:cubicBezTo>
                          <a:pt x="81" y="0"/>
                          <a:pt x="105" y="0"/>
                          <a:pt x="130" y="8"/>
                        </a:cubicBezTo>
                        <a:cubicBezTo>
                          <a:pt x="142" y="12"/>
                          <a:pt x="156" y="17"/>
                          <a:pt x="166" y="24"/>
                        </a:cubicBezTo>
                        <a:cubicBezTo>
                          <a:pt x="180" y="33"/>
                          <a:pt x="176" y="37"/>
                          <a:pt x="162" y="40"/>
                        </a:cubicBezTo>
                        <a:cubicBezTo>
                          <a:pt x="138" y="45"/>
                          <a:pt x="113" y="46"/>
                          <a:pt x="89" y="50"/>
                        </a:cubicBezTo>
                        <a:cubicBezTo>
                          <a:pt x="76" y="52"/>
                          <a:pt x="35" y="52"/>
                          <a:pt x="28" y="5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80" name="Freeform 265"/>
                  <p:cNvSpPr>
                    <a:spLocks/>
                  </p:cNvSpPr>
                  <p:nvPr/>
                </p:nvSpPr>
                <p:spPr bwMode="auto">
                  <a:xfrm>
                    <a:off x="430" y="1376"/>
                    <a:ext cx="2075" cy="1661"/>
                  </a:xfrm>
                  <a:custGeom>
                    <a:avLst/>
                    <a:gdLst>
                      <a:gd name="T0" fmla="*/ 1205 w 2166"/>
                      <a:gd name="T1" fmla="*/ 121 h 1626"/>
                      <a:gd name="T2" fmla="*/ 1353 w 2166"/>
                      <a:gd name="T3" fmla="*/ 49 h 1626"/>
                      <a:gd name="T4" fmla="*/ 1496 w 2166"/>
                      <a:gd name="T5" fmla="*/ 33 h 1626"/>
                      <a:gd name="T6" fmla="*/ 1768 w 2166"/>
                      <a:gd name="T7" fmla="*/ 334 h 1626"/>
                      <a:gd name="T8" fmla="*/ 1763 w 2166"/>
                      <a:gd name="T9" fmla="*/ 490 h 1626"/>
                      <a:gd name="T10" fmla="*/ 1592 w 2166"/>
                      <a:gd name="T11" fmla="*/ 594 h 1626"/>
                      <a:gd name="T12" fmla="*/ 1509 w 2166"/>
                      <a:gd name="T13" fmla="*/ 555 h 1626"/>
                      <a:gd name="T14" fmla="*/ 1433 w 2166"/>
                      <a:gd name="T15" fmla="*/ 550 h 1626"/>
                      <a:gd name="T16" fmla="*/ 1341 w 2166"/>
                      <a:gd name="T17" fmla="*/ 628 h 1626"/>
                      <a:gd name="T18" fmla="*/ 1334 w 2166"/>
                      <a:gd name="T19" fmla="*/ 730 h 1626"/>
                      <a:gd name="T20" fmla="*/ 1406 w 2166"/>
                      <a:gd name="T21" fmla="*/ 932 h 1626"/>
                      <a:gd name="T22" fmla="*/ 1483 w 2166"/>
                      <a:gd name="T23" fmla="*/ 1014 h 1626"/>
                      <a:gd name="T24" fmla="*/ 1480 w 2166"/>
                      <a:gd name="T25" fmla="*/ 1031 h 1626"/>
                      <a:gd name="T26" fmla="*/ 1458 w 2166"/>
                      <a:gd name="T27" fmla="*/ 1032 h 1626"/>
                      <a:gd name="T28" fmla="*/ 1427 w 2166"/>
                      <a:gd name="T29" fmla="*/ 1035 h 1626"/>
                      <a:gd name="T30" fmla="*/ 1401 w 2166"/>
                      <a:gd name="T31" fmla="*/ 1036 h 1626"/>
                      <a:gd name="T32" fmla="*/ 1379 w 2166"/>
                      <a:gd name="T33" fmla="*/ 1024 h 1626"/>
                      <a:gd name="T34" fmla="*/ 1372 w 2166"/>
                      <a:gd name="T35" fmla="*/ 949 h 1626"/>
                      <a:gd name="T36" fmla="*/ 1319 w 2166"/>
                      <a:gd name="T37" fmla="*/ 868 h 1626"/>
                      <a:gd name="T38" fmla="*/ 1328 w 2166"/>
                      <a:gd name="T39" fmla="*/ 952 h 1626"/>
                      <a:gd name="T40" fmla="*/ 1356 w 2166"/>
                      <a:gd name="T41" fmla="*/ 1003 h 1626"/>
                      <a:gd name="T42" fmla="*/ 1341 w 2166"/>
                      <a:gd name="T43" fmla="*/ 1009 h 1626"/>
                      <a:gd name="T44" fmla="*/ 1284 w 2166"/>
                      <a:gd name="T45" fmla="*/ 1006 h 1626"/>
                      <a:gd name="T46" fmla="*/ 1266 w 2166"/>
                      <a:gd name="T47" fmla="*/ 991 h 1626"/>
                      <a:gd name="T48" fmla="*/ 1276 w 2166"/>
                      <a:gd name="T49" fmla="*/ 907 h 1626"/>
                      <a:gd name="T50" fmla="*/ 1247 w 2166"/>
                      <a:gd name="T51" fmla="*/ 766 h 1626"/>
                      <a:gd name="T52" fmla="*/ 1195 w 2166"/>
                      <a:gd name="T53" fmla="*/ 712 h 1626"/>
                      <a:gd name="T54" fmla="*/ 1125 w 2166"/>
                      <a:gd name="T55" fmla="*/ 725 h 1626"/>
                      <a:gd name="T56" fmla="*/ 1049 w 2166"/>
                      <a:gd name="T57" fmla="*/ 808 h 1626"/>
                      <a:gd name="T58" fmla="*/ 931 w 2166"/>
                      <a:gd name="T59" fmla="*/ 966 h 1626"/>
                      <a:gd name="T60" fmla="*/ 974 w 2166"/>
                      <a:gd name="T61" fmla="*/ 981 h 1626"/>
                      <a:gd name="T62" fmla="*/ 988 w 2166"/>
                      <a:gd name="T63" fmla="*/ 1009 h 1626"/>
                      <a:gd name="T64" fmla="*/ 1015 w 2166"/>
                      <a:gd name="T65" fmla="*/ 1044 h 1626"/>
                      <a:gd name="T66" fmla="*/ 1004 w 2166"/>
                      <a:gd name="T67" fmla="*/ 1066 h 1626"/>
                      <a:gd name="T68" fmla="*/ 984 w 2166"/>
                      <a:gd name="T69" fmla="*/ 1080 h 1626"/>
                      <a:gd name="T70" fmla="*/ 964 w 2166"/>
                      <a:gd name="T71" fmla="*/ 1094 h 1626"/>
                      <a:gd name="T72" fmla="*/ 832 w 2166"/>
                      <a:gd name="T73" fmla="*/ 1036 h 1626"/>
                      <a:gd name="T74" fmla="*/ 700 w 2166"/>
                      <a:gd name="T75" fmla="*/ 1024 h 1626"/>
                      <a:gd name="T76" fmla="*/ 645 w 2166"/>
                      <a:gd name="T77" fmla="*/ 1011 h 1626"/>
                      <a:gd name="T78" fmla="*/ 651 w 2166"/>
                      <a:gd name="T79" fmla="*/ 972 h 1626"/>
                      <a:gd name="T80" fmla="*/ 578 w 2166"/>
                      <a:gd name="T81" fmla="*/ 948 h 1626"/>
                      <a:gd name="T82" fmla="*/ 241 w 2166"/>
                      <a:gd name="T83" fmla="*/ 1039 h 1626"/>
                      <a:gd name="T84" fmla="*/ 51 w 2166"/>
                      <a:gd name="T85" fmla="*/ 1151 h 1626"/>
                      <a:gd name="T86" fmla="*/ 156 w 2166"/>
                      <a:gd name="T87" fmla="*/ 1252 h 1626"/>
                      <a:gd name="T88" fmla="*/ 260 w 2166"/>
                      <a:gd name="T89" fmla="*/ 1415 h 1626"/>
                      <a:gd name="T90" fmla="*/ 416 w 2166"/>
                      <a:gd name="T91" fmla="*/ 1760 h 1626"/>
                      <a:gd name="T92" fmla="*/ 410 w 2166"/>
                      <a:gd name="T93" fmla="*/ 1771 h 1626"/>
                      <a:gd name="T94" fmla="*/ 230 w 2166"/>
                      <a:gd name="T95" fmla="*/ 1481 h 1626"/>
                      <a:gd name="T96" fmla="*/ 150 w 2166"/>
                      <a:gd name="T97" fmla="*/ 1310 h 1626"/>
                      <a:gd name="T98" fmla="*/ 6 w 2166"/>
                      <a:gd name="T99" fmla="*/ 1145 h 1626"/>
                      <a:gd name="T100" fmla="*/ 201 w 2166"/>
                      <a:gd name="T101" fmla="*/ 961 h 1626"/>
                      <a:gd name="T102" fmla="*/ 522 w 2166"/>
                      <a:gd name="T103" fmla="*/ 759 h 1626"/>
                      <a:gd name="T104" fmla="*/ 761 w 2166"/>
                      <a:gd name="T105" fmla="*/ 314 h 1626"/>
                      <a:gd name="T106" fmla="*/ 1205 w 2166"/>
                      <a:gd name="T107" fmla="*/ 121 h 162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0" t="0" r="r" b="b"/>
                    <a:pathLst>
                      <a:path w="2166" h="1626">
                        <a:moveTo>
                          <a:pt x="1431" y="112"/>
                        </a:moveTo>
                        <a:cubicBezTo>
                          <a:pt x="1431" y="112"/>
                          <a:pt x="1481" y="68"/>
                          <a:pt x="1607" y="45"/>
                        </a:cubicBezTo>
                        <a:cubicBezTo>
                          <a:pt x="1662" y="35"/>
                          <a:pt x="1722" y="0"/>
                          <a:pt x="1777" y="29"/>
                        </a:cubicBezTo>
                        <a:cubicBezTo>
                          <a:pt x="1833" y="58"/>
                          <a:pt x="2033" y="191"/>
                          <a:pt x="2100" y="306"/>
                        </a:cubicBezTo>
                        <a:cubicBezTo>
                          <a:pt x="2166" y="420"/>
                          <a:pt x="2123" y="434"/>
                          <a:pt x="2093" y="450"/>
                        </a:cubicBezTo>
                        <a:cubicBezTo>
                          <a:pt x="2064" y="466"/>
                          <a:pt x="1926" y="564"/>
                          <a:pt x="1890" y="545"/>
                        </a:cubicBezTo>
                        <a:cubicBezTo>
                          <a:pt x="1844" y="521"/>
                          <a:pt x="1801" y="534"/>
                          <a:pt x="1791" y="510"/>
                        </a:cubicBezTo>
                        <a:cubicBezTo>
                          <a:pt x="1780" y="486"/>
                          <a:pt x="1738" y="487"/>
                          <a:pt x="1703" y="505"/>
                        </a:cubicBezTo>
                        <a:cubicBezTo>
                          <a:pt x="1669" y="523"/>
                          <a:pt x="1609" y="568"/>
                          <a:pt x="1592" y="577"/>
                        </a:cubicBezTo>
                        <a:cubicBezTo>
                          <a:pt x="1592" y="577"/>
                          <a:pt x="1569" y="614"/>
                          <a:pt x="1585" y="671"/>
                        </a:cubicBezTo>
                        <a:cubicBezTo>
                          <a:pt x="1601" y="728"/>
                          <a:pt x="1635" y="837"/>
                          <a:pt x="1669" y="856"/>
                        </a:cubicBezTo>
                        <a:cubicBezTo>
                          <a:pt x="1704" y="874"/>
                          <a:pt x="1753" y="906"/>
                          <a:pt x="1761" y="932"/>
                        </a:cubicBezTo>
                        <a:cubicBezTo>
                          <a:pt x="1763" y="942"/>
                          <a:pt x="1758" y="947"/>
                          <a:pt x="1758" y="947"/>
                        </a:cubicBezTo>
                        <a:cubicBezTo>
                          <a:pt x="1758" y="947"/>
                          <a:pt x="1758" y="955"/>
                          <a:pt x="1732" y="948"/>
                        </a:cubicBezTo>
                        <a:cubicBezTo>
                          <a:pt x="1732" y="948"/>
                          <a:pt x="1714" y="961"/>
                          <a:pt x="1694" y="951"/>
                        </a:cubicBezTo>
                        <a:cubicBezTo>
                          <a:pt x="1694" y="951"/>
                          <a:pt x="1677" y="961"/>
                          <a:pt x="1663" y="952"/>
                        </a:cubicBezTo>
                        <a:cubicBezTo>
                          <a:pt x="1663" y="952"/>
                          <a:pt x="1647" y="956"/>
                          <a:pt x="1637" y="940"/>
                        </a:cubicBezTo>
                        <a:cubicBezTo>
                          <a:pt x="1628" y="924"/>
                          <a:pt x="1643" y="899"/>
                          <a:pt x="1629" y="871"/>
                        </a:cubicBezTo>
                        <a:cubicBezTo>
                          <a:pt x="1614" y="842"/>
                          <a:pt x="1566" y="797"/>
                          <a:pt x="1566" y="797"/>
                        </a:cubicBezTo>
                        <a:cubicBezTo>
                          <a:pt x="1566" y="797"/>
                          <a:pt x="1570" y="861"/>
                          <a:pt x="1576" y="874"/>
                        </a:cubicBezTo>
                        <a:cubicBezTo>
                          <a:pt x="1582" y="886"/>
                          <a:pt x="1613" y="898"/>
                          <a:pt x="1610" y="921"/>
                        </a:cubicBezTo>
                        <a:cubicBezTo>
                          <a:pt x="1610" y="921"/>
                          <a:pt x="1609" y="931"/>
                          <a:pt x="1592" y="927"/>
                        </a:cubicBezTo>
                        <a:cubicBezTo>
                          <a:pt x="1575" y="923"/>
                          <a:pt x="1540" y="922"/>
                          <a:pt x="1524" y="924"/>
                        </a:cubicBezTo>
                        <a:cubicBezTo>
                          <a:pt x="1509" y="927"/>
                          <a:pt x="1502" y="923"/>
                          <a:pt x="1502" y="910"/>
                        </a:cubicBezTo>
                        <a:cubicBezTo>
                          <a:pt x="1502" y="898"/>
                          <a:pt x="1522" y="857"/>
                          <a:pt x="1515" y="833"/>
                        </a:cubicBezTo>
                        <a:cubicBezTo>
                          <a:pt x="1507" y="810"/>
                          <a:pt x="1488" y="712"/>
                          <a:pt x="1481" y="704"/>
                        </a:cubicBezTo>
                        <a:cubicBezTo>
                          <a:pt x="1481" y="704"/>
                          <a:pt x="1431" y="667"/>
                          <a:pt x="1419" y="654"/>
                        </a:cubicBezTo>
                        <a:cubicBezTo>
                          <a:pt x="1419" y="654"/>
                          <a:pt x="1365" y="669"/>
                          <a:pt x="1335" y="666"/>
                        </a:cubicBezTo>
                        <a:cubicBezTo>
                          <a:pt x="1304" y="663"/>
                          <a:pt x="1256" y="688"/>
                          <a:pt x="1245" y="742"/>
                        </a:cubicBezTo>
                        <a:cubicBezTo>
                          <a:pt x="1233" y="796"/>
                          <a:pt x="1202" y="858"/>
                          <a:pt x="1106" y="887"/>
                        </a:cubicBezTo>
                        <a:cubicBezTo>
                          <a:pt x="1106" y="887"/>
                          <a:pt x="1141" y="900"/>
                          <a:pt x="1158" y="901"/>
                        </a:cubicBezTo>
                        <a:cubicBezTo>
                          <a:pt x="1176" y="902"/>
                          <a:pt x="1187" y="919"/>
                          <a:pt x="1172" y="927"/>
                        </a:cubicBezTo>
                        <a:cubicBezTo>
                          <a:pt x="1172" y="927"/>
                          <a:pt x="1213" y="931"/>
                          <a:pt x="1207" y="958"/>
                        </a:cubicBezTo>
                        <a:cubicBezTo>
                          <a:pt x="1207" y="958"/>
                          <a:pt x="1214" y="977"/>
                          <a:pt x="1192" y="979"/>
                        </a:cubicBezTo>
                        <a:cubicBezTo>
                          <a:pt x="1192" y="979"/>
                          <a:pt x="1193" y="990"/>
                          <a:pt x="1168" y="992"/>
                        </a:cubicBezTo>
                        <a:cubicBezTo>
                          <a:pt x="1168" y="992"/>
                          <a:pt x="1161" y="1019"/>
                          <a:pt x="1144" y="1004"/>
                        </a:cubicBezTo>
                        <a:cubicBezTo>
                          <a:pt x="1127" y="988"/>
                          <a:pt x="1037" y="952"/>
                          <a:pt x="988" y="952"/>
                        </a:cubicBezTo>
                        <a:cubicBezTo>
                          <a:pt x="940" y="952"/>
                          <a:pt x="854" y="938"/>
                          <a:pt x="831" y="940"/>
                        </a:cubicBezTo>
                        <a:cubicBezTo>
                          <a:pt x="809" y="941"/>
                          <a:pt x="769" y="958"/>
                          <a:pt x="765" y="929"/>
                        </a:cubicBezTo>
                        <a:cubicBezTo>
                          <a:pt x="762" y="913"/>
                          <a:pt x="774" y="893"/>
                          <a:pt x="774" y="893"/>
                        </a:cubicBezTo>
                        <a:cubicBezTo>
                          <a:pt x="774" y="893"/>
                          <a:pt x="725" y="861"/>
                          <a:pt x="686" y="870"/>
                        </a:cubicBezTo>
                        <a:cubicBezTo>
                          <a:pt x="647" y="880"/>
                          <a:pt x="503" y="957"/>
                          <a:pt x="287" y="954"/>
                        </a:cubicBezTo>
                        <a:cubicBezTo>
                          <a:pt x="71" y="952"/>
                          <a:pt x="50" y="1013"/>
                          <a:pt x="59" y="1057"/>
                        </a:cubicBezTo>
                        <a:cubicBezTo>
                          <a:pt x="68" y="1100"/>
                          <a:pt x="116" y="1146"/>
                          <a:pt x="185" y="1150"/>
                        </a:cubicBezTo>
                        <a:cubicBezTo>
                          <a:pt x="253" y="1154"/>
                          <a:pt x="314" y="1200"/>
                          <a:pt x="308" y="1299"/>
                        </a:cubicBezTo>
                        <a:cubicBezTo>
                          <a:pt x="302" y="1398"/>
                          <a:pt x="313" y="1571"/>
                          <a:pt x="494" y="1616"/>
                        </a:cubicBezTo>
                        <a:cubicBezTo>
                          <a:pt x="511" y="1620"/>
                          <a:pt x="505" y="1626"/>
                          <a:pt x="488" y="1626"/>
                        </a:cubicBezTo>
                        <a:cubicBezTo>
                          <a:pt x="471" y="1626"/>
                          <a:pt x="312" y="1600"/>
                          <a:pt x="274" y="1360"/>
                        </a:cubicBezTo>
                        <a:cubicBezTo>
                          <a:pt x="253" y="1236"/>
                          <a:pt x="268" y="1228"/>
                          <a:pt x="179" y="1203"/>
                        </a:cubicBezTo>
                        <a:cubicBezTo>
                          <a:pt x="90" y="1179"/>
                          <a:pt x="11" y="1138"/>
                          <a:pt x="6" y="1051"/>
                        </a:cubicBezTo>
                        <a:cubicBezTo>
                          <a:pt x="0" y="964"/>
                          <a:pt x="71" y="897"/>
                          <a:pt x="239" y="883"/>
                        </a:cubicBezTo>
                        <a:cubicBezTo>
                          <a:pt x="407" y="870"/>
                          <a:pt x="589" y="877"/>
                          <a:pt x="620" y="697"/>
                        </a:cubicBezTo>
                        <a:cubicBezTo>
                          <a:pt x="651" y="516"/>
                          <a:pt x="662" y="380"/>
                          <a:pt x="903" y="289"/>
                        </a:cubicBezTo>
                        <a:cubicBezTo>
                          <a:pt x="1145" y="198"/>
                          <a:pt x="1203" y="309"/>
                          <a:pt x="1431" y="112"/>
                        </a:cubicBezTo>
                        <a:close/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84" name="Freeform 266"/>
                  <p:cNvSpPr>
                    <a:spLocks/>
                  </p:cNvSpPr>
                  <p:nvPr/>
                </p:nvSpPr>
                <p:spPr bwMode="auto">
                  <a:xfrm>
                    <a:off x="1862" y="1457"/>
                    <a:ext cx="304" cy="171"/>
                  </a:xfrm>
                  <a:custGeom>
                    <a:avLst/>
                    <a:gdLst>
                      <a:gd name="T0" fmla="*/ 269 w 317"/>
                      <a:gd name="T1" fmla="*/ 109 h 167"/>
                      <a:gd name="T2" fmla="*/ 195 w 317"/>
                      <a:gd name="T3" fmla="*/ 38 h 167"/>
                      <a:gd name="T4" fmla="*/ 166 w 317"/>
                      <a:gd name="T5" fmla="*/ 7 h 167"/>
                      <a:gd name="T6" fmla="*/ 105 w 317"/>
                      <a:gd name="T7" fmla="*/ 34 h 167"/>
                      <a:gd name="T8" fmla="*/ 31 w 317"/>
                      <a:gd name="T9" fmla="*/ 72 h 167"/>
                      <a:gd name="T10" fmla="*/ 14 w 317"/>
                      <a:gd name="T11" fmla="*/ 149 h 167"/>
                      <a:gd name="T12" fmla="*/ 42 w 317"/>
                      <a:gd name="T13" fmla="*/ 180 h 167"/>
                      <a:gd name="T14" fmla="*/ 86 w 317"/>
                      <a:gd name="T15" fmla="*/ 178 h 167"/>
                      <a:gd name="T16" fmla="*/ 122 w 317"/>
                      <a:gd name="T17" fmla="*/ 172 h 167"/>
                      <a:gd name="T18" fmla="*/ 161 w 317"/>
                      <a:gd name="T19" fmla="*/ 155 h 167"/>
                      <a:gd name="T20" fmla="*/ 198 w 317"/>
                      <a:gd name="T21" fmla="*/ 170 h 167"/>
                      <a:gd name="T22" fmla="*/ 198 w 317"/>
                      <a:gd name="T23" fmla="*/ 168 h 167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317" h="167">
                        <a:moveTo>
                          <a:pt x="317" y="100"/>
                        </a:moveTo>
                        <a:cubicBezTo>
                          <a:pt x="283" y="84"/>
                          <a:pt x="257" y="58"/>
                          <a:pt x="230" y="34"/>
                        </a:cubicBezTo>
                        <a:cubicBezTo>
                          <a:pt x="219" y="25"/>
                          <a:pt x="210" y="11"/>
                          <a:pt x="196" y="7"/>
                        </a:cubicBezTo>
                        <a:cubicBezTo>
                          <a:pt x="174" y="0"/>
                          <a:pt x="144" y="21"/>
                          <a:pt x="125" y="30"/>
                        </a:cubicBezTo>
                        <a:cubicBezTo>
                          <a:pt x="97" y="42"/>
                          <a:pt x="60" y="46"/>
                          <a:pt x="35" y="64"/>
                        </a:cubicBezTo>
                        <a:cubicBezTo>
                          <a:pt x="12" y="81"/>
                          <a:pt x="0" y="112"/>
                          <a:pt x="18" y="137"/>
                        </a:cubicBezTo>
                        <a:cubicBezTo>
                          <a:pt x="26" y="148"/>
                          <a:pt x="37" y="161"/>
                          <a:pt x="50" y="164"/>
                        </a:cubicBezTo>
                        <a:cubicBezTo>
                          <a:pt x="67" y="167"/>
                          <a:pt x="86" y="163"/>
                          <a:pt x="102" y="162"/>
                        </a:cubicBezTo>
                        <a:cubicBezTo>
                          <a:pt x="116" y="161"/>
                          <a:pt x="131" y="159"/>
                          <a:pt x="144" y="156"/>
                        </a:cubicBezTo>
                        <a:cubicBezTo>
                          <a:pt x="160" y="152"/>
                          <a:pt x="174" y="143"/>
                          <a:pt x="190" y="141"/>
                        </a:cubicBezTo>
                        <a:cubicBezTo>
                          <a:pt x="202" y="139"/>
                          <a:pt x="226" y="144"/>
                          <a:pt x="234" y="154"/>
                        </a:cubicBezTo>
                        <a:cubicBezTo>
                          <a:pt x="235" y="155"/>
                          <a:pt x="235" y="155"/>
                          <a:pt x="234" y="15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85" name="Freeform 267"/>
                  <p:cNvSpPr>
                    <a:spLocks/>
                  </p:cNvSpPr>
                  <p:nvPr/>
                </p:nvSpPr>
                <p:spPr bwMode="auto">
                  <a:xfrm>
                    <a:off x="1993" y="1540"/>
                    <a:ext cx="116" cy="31"/>
                  </a:xfrm>
                  <a:custGeom>
                    <a:avLst/>
                    <a:gdLst>
                      <a:gd name="T0" fmla="*/ 102 w 121"/>
                      <a:gd name="T1" fmla="*/ 34 h 30"/>
                      <a:gd name="T2" fmla="*/ 59 w 121"/>
                      <a:gd name="T3" fmla="*/ 5 h 30"/>
                      <a:gd name="T4" fmla="*/ 0 w 121"/>
                      <a:gd name="T5" fmla="*/ 5 h 3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1" h="30">
                        <a:moveTo>
                          <a:pt x="121" y="30"/>
                        </a:moveTo>
                        <a:cubicBezTo>
                          <a:pt x="113" y="20"/>
                          <a:pt x="85" y="8"/>
                          <a:pt x="71" y="5"/>
                        </a:cubicBezTo>
                        <a:cubicBezTo>
                          <a:pt x="45" y="0"/>
                          <a:pt x="24" y="5"/>
                          <a:pt x="0" y="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86" name="Freeform 268"/>
                  <p:cNvSpPr>
                    <a:spLocks/>
                  </p:cNvSpPr>
                  <p:nvPr/>
                </p:nvSpPr>
                <p:spPr bwMode="auto">
                  <a:xfrm>
                    <a:off x="1991" y="1544"/>
                    <a:ext cx="79" cy="30"/>
                  </a:xfrm>
                  <a:custGeom>
                    <a:avLst/>
                    <a:gdLst>
                      <a:gd name="T0" fmla="*/ 70 w 82"/>
                      <a:gd name="T1" fmla="*/ 3 h 29"/>
                      <a:gd name="T2" fmla="*/ 44 w 82"/>
                      <a:gd name="T3" fmla="*/ 4 h 29"/>
                      <a:gd name="T4" fmla="*/ 0 w 82"/>
                      <a:gd name="T5" fmla="*/ 33 h 2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2" h="29">
                        <a:moveTo>
                          <a:pt x="82" y="3"/>
                        </a:moveTo>
                        <a:cubicBezTo>
                          <a:pt x="72" y="4"/>
                          <a:pt x="63" y="0"/>
                          <a:pt x="52" y="4"/>
                        </a:cubicBezTo>
                        <a:cubicBezTo>
                          <a:pt x="34" y="10"/>
                          <a:pt x="19" y="27"/>
                          <a:pt x="0" y="2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87" name="Freeform 269"/>
                  <p:cNvSpPr>
                    <a:spLocks/>
                  </p:cNvSpPr>
                  <p:nvPr/>
                </p:nvSpPr>
                <p:spPr bwMode="auto">
                  <a:xfrm>
                    <a:off x="2281" y="1640"/>
                    <a:ext cx="39" cy="31"/>
                  </a:xfrm>
                  <a:custGeom>
                    <a:avLst/>
                    <a:gdLst>
                      <a:gd name="T0" fmla="*/ 33 w 41"/>
                      <a:gd name="T1" fmla="*/ 34 h 30"/>
                      <a:gd name="T2" fmla="*/ 26 w 41"/>
                      <a:gd name="T3" fmla="*/ 29 h 30"/>
                      <a:gd name="T4" fmla="*/ 20 w 41"/>
                      <a:gd name="T5" fmla="*/ 26 h 30"/>
                      <a:gd name="T6" fmla="*/ 13 w 41"/>
                      <a:gd name="T7" fmla="*/ 25 h 30"/>
                      <a:gd name="T8" fmla="*/ 10 w 41"/>
                      <a:gd name="T9" fmla="*/ 2 h 30"/>
                      <a:gd name="T10" fmla="*/ 24 w 41"/>
                      <a:gd name="T11" fmla="*/ 22 h 30"/>
                      <a:gd name="T12" fmla="*/ 28 w 41"/>
                      <a:gd name="T13" fmla="*/ 30 h 30"/>
                      <a:gd name="T14" fmla="*/ 29 w 41"/>
                      <a:gd name="T15" fmla="*/ 33 h 30"/>
                      <a:gd name="T16" fmla="*/ 32 w 41"/>
                      <a:gd name="T17" fmla="*/ 34 h 3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1" h="30">
                        <a:moveTo>
                          <a:pt x="41" y="30"/>
                        </a:moveTo>
                        <a:cubicBezTo>
                          <a:pt x="38" y="28"/>
                          <a:pt x="34" y="27"/>
                          <a:pt x="30" y="25"/>
                        </a:cubicBezTo>
                        <a:cubicBezTo>
                          <a:pt x="28" y="25"/>
                          <a:pt x="26" y="23"/>
                          <a:pt x="24" y="22"/>
                        </a:cubicBezTo>
                        <a:cubicBezTo>
                          <a:pt x="22" y="22"/>
                          <a:pt x="19" y="22"/>
                          <a:pt x="17" y="21"/>
                        </a:cubicBezTo>
                        <a:cubicBezTo>
                          <a:pt x="12" y="19"/>
                          <a:pt x="0" y="5"/>
                          <a:pt x="10" y="2"/>
                        </a:cubicBezTo>
                        <a:cubicBezTo>
                          <a:pt x="18" y="0"/>
                          <a:pt x="24" y="12"/>
                          <a:pt x="28" y="18"/>
                        </a:cubicBezTo>
                        <a:cubicBezTo>
                          <a:pt x="29" y="21"/>
                          <a:pt x="31" y="23"/>
                          <a:pt x="34" y="26"/>
                        </a:cubicBezTo>
                        <a:cubicBezTo>
                          <a:pt x="35" y="27"/>
                          <a:pt x="36" y="28"/>
                          <a:pt x="37" y="29"/>
                        </a:cubicBezTo>
                        <a:cubicBezTo>
                          <a:pt x="38" y="29"/>
                          <a:pt x="40" y="30"/>
                          <a:pt x="40" y="30"/>
                        </a:cubicBezTo>
                      </a:path>
                    </a:pathLst>
                  </a:custGeom>
                  <a:grpFill/>
                  <a:ln w="1588" cap="flat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88" name="Freeform 270"/>
                  <p:cNvSpPr>
                    <a:spLocks/>
                  </p:cNvSpPr>
                  <p:nvPr/>
                </p:nvSpPr>
                <p:spPr bwMode="auto">
                  <a:xfrm>
                    <a:off x="2281" y="1640"/>
                    <a:ext cx="39" cy="31"/>
                  </a:xfrm>
                  <a:custGeom>
                    <a:avLst/>
                    <a:gdLst>
                      <a:gd name="T0" fmla="*/ 33 w 41"/>
                      <a:gd name="T1" fmla="*/ 34 h 30"/>
                      <a:gd name="T2" fmla="*/ 26 w 41"/>
                      <a:gd name="T3" fmla="*/ 29 h 30"/>
                      <a:gd name="T4" fmla="*/ 20 w 41"/>
                      <a:gd name="T5" fmla="*/ 26 h 30"/>
                      <a:gd name="T6" fmla="*/ 13 w 41"/>
                      <a:gd name="T7" fmla="*/ 25 h 30"/>
                      <a:gd name="T8" fmla="*/ 10 w 41"/>
                      <a:gd name="T9" fmla="*/ 2 h 30"/>
                      <a:gd name="T10" fmla="*/ 24 w 41"/>
                      <a:gd name="T11" fmla="*/ 22 h 30"/>
                      <a:gd name="T12" fmla="*/ 28 w 41"/>
                      <a:gd name="T13" fmla="*/ 30 h 30"/>
                      <a:gd name="T14" fmla="*/ 29 w 41"/>
                      <a:gd name="T15" fmla="*/ 33 h 30"/>
                      <a:gd name="T16" fmla="*/ 32 w 41"/>
                      <a:gd name="T17" fmla="*/ 34 h 3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1" h="30">
                        <a:moveTo>
                          <a:pt x="41" y="30"/>
                        </a:moveTo>
                        <a:cubicBezTo>
                          <a:pt x="38" y="28"/>
                          <a:pt x="34" y="27"/>
                          <a:pt x="30" y="25"/>
                        </a:cubicBezTo>
                        <a:cubicBezTo>
                          <a:pt x="28" y="25"/>
                          <a:pt x="26" y="23"/>
                          <a:pt x="24" y="22"/>
                        </a:cubicBezTo>
                        <a:cubicBezTo>
                          <a:pt x="22" y="22"/>
                          <a:pt x="19" y="22"/>
                          <a:pt x="17" y="21"/>
                        </a:cubicBezTo>
                        <a:cubicBezTo>
                          <a:pt x="12" y="19"/>
                          <a:pt x="0" y="5"/>
                          <a:pt x="10" y="2"/>
                        </a:cubicBezTo>
                        <a:cubicBezTo>
                          <a:pt x="18" y="0"/>
                          <a:pt x="24" y="12"/>
                          <a:pt x="28" y="18"/>
                        </a:cubicBezTo>
                        <a:cubicBezTo>
                          <a:pt x="29" y="21"/>
                          <a:pt x="31" y="23"/>
                          <a:pt x="34" y="26"/>
                        </a:cubicBezTo>
                        <a:cubicBezTo>
                          <a:pt x="35" y="27"/>
                          <a:pt x="36" y="28"/>
                          <a:pt x="37" y="29"/>
                        </a:cubicBezTo>
                        <a:cubicBezTo>
                          <a:pt x="38" y="29"/>
                          <a:pt x="40" y="30"/>
                          <a:pt x="40" y="30"/>
                        </a:cubicBezTo>
                      </a:path>
                    </a:pathLst>
                  </a:custGeom>
                  <a:grpFill/>
                  <a:ln w="1588" cap="flat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89" name="Freeform 271"/>
                  <p:cNvSpPr>
                    <a:spLocks/>
                  </p:cNvSpPr>
                  <p:nvPr/>
                </p:nvSpPr>
                <p:spPr bwMode="auto">
                  <a:xfrm>
                    <a:off x="2281" y="1638"/>
                    <a:ext cx="9" cy="25"/>
                  </a:xfrm>
                  <a:custGeom>
                    <a:avLst/>
                    <a:gdLst>
                      <a:gd name="T0" fmla="*/ 4 w 10"/>
                      <a:gd name="T1" fmla="*/ 0 h 24"/>
                      <a:gd name="T2" fmla="*/ 1 w 10"/>
                      <a:gd name="T3" fmla="*/ 10 h 24"/>
                      <a:gd name="T4" fmla="*/ 6 w 10"/>
                      <a:gd name="T5" fmla="*/ 28 h 2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" h="24">
                        <a:moveTo>
                          <a:pt x="4" y="0"/>
                        </a:moveTo>
                        <a:cubicBezTo>
                          <a:pt x="0" y="1"/>
                          <a:pt x="1" y="8"/>
                          <a:pt x="1" y="10"/>
                        </a:cubicBezTo>
                        <a:cubicBezTo>
                          <a:pt x="2" y="14"/>
                          <a:pt x="7" y="24"/>
                          <a:pt x="10" y="24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90" name="Freeform 272"/>
                  <p:cNvSpPr>
                    <a:spLocks/>
                  </p:cNvSpPr>
                  <p:nvPr/>
                </p:nvSpPr>
                <p:spPr bwMode="auto">
                  <a:xfrm>
                    <a:off x="2312" y="1657"/>
                    <a:ext cx="17" cy="15"/>
                  </a:xfrm>
                  <a:custGeom>
                    <a:avLst/>
                    <a:gdLst>
                      <a:gd name="T0" fmla="*/ 0 w 17"/>
                      <a:gd name="T1" fmla="*/ 0 h 15"/>
                      <a:gd name="T2" fmla="*/ 11 w 17"/>
                      <a:gd name="T3" fmla="*/ 8 h 15"/>
                      <a:gd name="T4" fmla="*/ 12 w 17"/>
                      <a:gd name="T5" fmla="*/ 15 h 1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7" h="15">
                        <a:moveTo>
                          <a:pt x="0" y="0"/>
                        </a:moveTo>
                        <a:cubicBezTo>
                          <a:pt x="1" y="4"/>
                          <a:pt x="8" y="6"/>
                          <a:pt x="11" y="8"/>
                        </a:cubicBezTo>
                        <a:cubicBezTo>
                          <a:pt x="13" y="9"/>
                          <a:pt x="17" y="14"/>
                          <a:pt x="12" y="15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91" name="Freeform 273"/>
                  <p:cNvSpPr>
                    <a:spLocks/>
                  </p:cNvSpPr>
                  <p:nvPr/>
                </p:nvSpPr>
                <p:spPr bwMode="auto">
                  <a:xfrm>
                    <a:off x="2332" y="1670"/>
                    <a:ext cx="2" cy="8"/>
                  </a:xfrm>
                  <a:custGeom>
                    <a:avLst/>
                    <a:gdLst>
                      <a:gd name="T0" fmla="*/ 0 w 2"/>
                      <a:gd name="T1" fmla="*/ 0 h 8"/>
                      <a:gd name="T2" fmla="*/ 0 w 2"/>
                      <a:gd name="T3" fmla="*/ 8 h 8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2" h="8">
                        <a:moveTo>
                          <a:pt x="0" y="0"/>
                        </a:moveTo>
                        <a:cubicBezTo>
                          <a:pt x="2" y="2"/>
                          <a:pt x="2" y="6"/>
                          <a:pt x="0" y="8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92" name="Freeform 274"/>
                  <p:cNvSpPr>
                    <a:spLocks/>
                  </p:cNvSpPr>
                  <p:nvPr/>
                </p:nvSpPr>
                <p:spPr bwMode="auto">
                  <a:xfrm>
                    <a:off x="2287" y="1643"/>
                    <a:ext cx="18" cy="15"/>
                  </a:xfrm>
                  <a:custGeom>
                    <a:avLst/>
                    <a:gdLst>
                      <a:gd name="T0" fmla="*/ 4 w 18"/>
                      <a:gd name="T1" fmla="*/ 15 h 14"/>
                      <a:gd name="T2" fmla="*/ 7 w 18"/>
                      <a:gd name="T3" fmla="*/ 12 h 14"/>
                      <a:gd name="T4" fmla="*/ 12 w 18"/>
                      <a:gd name="T5" fmla="*/ 13 h 14"/>
                      <a:gd name="T6" fmla="*/ 16 w 18"/>
                      <a:gd name="T7" fmla="*/ 16 h 14"/>
                      <a:gd name="T8" fmla="*/ 18 w 18"/>
                      <a:gd name="T9" fmla="*/ 18 h 14"/>
                      <a:gd name="T10" fmla="*/ 16 w 18"/>
                      <a:gd name="T11" fmla="*/ 13 h 14"/>
                      <a:gd name="T12" fmla="*/ 12 w 18"/>
                      <a:gd name="T13" fmla="*/ 5 h 14"/>
                      <a:gd name="T14" fmla="*/ 5 w 18"/>
                      <a:gd name="T15" fmla="*/ 0 h 14"/>
                      <a:gd name="T16" fmla="*/ 2 w 18"/>
                      <a:gd name="T17" fmla="*/ 1 h 14"/>
                      <a:gd name="T18" fmla="*/ 0 w 18"/>
                      <a:gd name="T19" fmla="*/ 4 h 14"/>
                      <a:gd name="T20" fmla="*/ 4 w 18"/>
                      <a:gd name="T21" fmla="*/ 15 h 1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18" h="14">
                        <a:moveTo>
                          <a:pt x="4" y="11"/>
                        </a:moveTo>
                        <a:cubicBezTo>
                          <a:pt x="3" y="10"/>
                          <a:pt x="6" y="8"/>
                          <a:pt x="7" y="8"/>
                        </a:cubicBezTo>
                        <a:cubicBezTo>
                          <a:pt x="9" y="8"/>
                          <a:pt x="11" y="8"/>
                          <a:pt x="12" y="9"/>
                        </a:cubicBezTo>
                        <a:cubicBezTo>
                          <a:pt x="13" y="10"/>
                          <a:pt x="15" y="11"/>
                          <a:pt x="16" y="12"/>
                        </a:cubicBezTo>
                        <a:cubicBezTo>
                          <a:pt x="17" y="12"/>
                          <a:pt x="17" y="13"/>
                          <a:pt x="18" y="14"/>
                        </a:cubicBezTo>
                        <a:cubicBezTo>
                          <a:pt x="18" y="12"/>
                          <a:pt x="17" y="10"/>
                          <a:pt x="16" y="9"/>
                        </a:cubicBezTo>
                        <a:cubicBezTo>
                          <a:pt x="14" y="8"/>
                          <a:pt x="13" y="7"/>
                          <a:pt x="12" y="5"/>
                        </a:cubicBezTo>
                        <a:cubicBezTo>
                          <a:pt x="10" y="4"/>
                          <a:pt x="8" y="1"/>
                          <a:pt x="5" y="0"/>
                        </a:cubicBezTo>
                        <a:cubicBezTo>
                          <a:pt x="4" y="0"/>
                          <a:pt x="3" y="0"/>
                          <a:pt x="2" y="1"/>
                        </a:cubicBezTo>
                        <a:cubicBezTo>
                          <a:pt x="0" y="2"/>
                          <a:pt x="0" y="3"/>
                          <a:pt x="0" y="4"/>
                        </a:cubicBezTo>
                        <a:cubicBezTo>
                          <a:pt x="0" y="7"/>
                          <a:pt x="3" y="9"/>
                          <a:pt x="4" y="1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93" name="Freeform 275"/>
                  <p:cNvSpPr>
                    <a:spLocks/>
                  </p:cNvSpPr>
                  <p:nvPr/>
                </p:nvSpPr>
                <p:spPr bwMode="auto">
                  <a:xfrm>
                    <a:off x="2299" y="1650"/>
                    <a:ext cx="4" cy="6"/>
                  </a:xfrm>
                  <a:custGeom>
                    <a:avLst/>
                    <a:gdLst>
                      <a:gd name="T0" fmla="*/ 1 w 4"/>
                      <a:gd name="T1" fmla="*/ 4 h 6"/>
                      <a:gd name="T2" fmla="*/ 0 w 4"/>
                      <a:gd name="T3" fmla="*/ 1 h 6"/>
                      <a:gd name="T4" fmla="*/ 3 w 4"/>
                      <a:gd name="T5" fmla="*/ 1 h 6"/>
                      <a:gd name="T6" fmla="*/ 3 w 4"/>
                      <a:gd name="T7" fmla="*/ 4 h 6"/>
                      <a:gd name="T8" fmla="*/ 2 w 4"/>
                      <a:gd name="T9" fmla="*/ 5 h 6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" h="6">
                        <a:moveTo>
                          <a:pt x="1" y="4"/>
                        </a:moveTo>
                        <a:cubicBezTo>
                          <a:pt x="0" y="3"/>
                          <a:pt x="0" y="2"/>
                          <a:pt x="0" y="1"/>
                        </a:cubicBezTo>
                        <a:cubicBezTo>
                          <a:pt x="1" y="0"/>
                          <a:pt x="2" y="0"/>
                          <a:pt x="3" y="1"/>
                        </a:cubicBezTo>
                        <a:cubicBezTo>
                          <a:pt x="3" y="1"/>
                          <a:pt x="4" y="3"/>
                          <a:pt x="3" y="4"/>
                        </a:cubicBezTo>
                        <a:cubicBezTo>
                          <a:pt x="3" y="5"/>
                          <a:pt x="2" y="6"/>
                          <a:pt x="2" y="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94" name="Freeform 276"/>
                  <p:cNvSpPr>
                    <a:spLocks/>
                  </p:cNvSpPr>
                  <p:nvPr/>
                </p:nvSpPr>
                <p:spPr bwMode="auto">
                  <a:xfrm>
                    <a:off x="2311" y="1674"/>
                    <a:ext cx="39" cy="7"/>
                  </a:xfrm>
                  <a:custGeom>
                    <a:avLst/>
                    <a:gdLst>
                      <a:gd name="T0" fmla="*/ 0 w 40"/>
                      <a:gd name="T1" fmla="*/ 2 h 7"/>
                      <a:gd name="T2" fmla="*/ 20 w 40"/>
                      <a:gd name="T3" fmla="*/ 6 h 7"/>
                      <a:gd name="T4" fmla="*/ 29 w 40"/>
                      <a:gd name="T5" fmla="*/ 5 h 7"/>
                      <a:gd name="T6" fmla="*/ 36 w 40"/>
                      <a:gd name="T7" fmla="*/ 7 h 7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0" h="7">
                        <a:moveTo>
                          <a:pt x="0" y="2"/>
                        </a:moveTo>
                        <a:cubicBezTo>
                          <a:pt x="7" y="0"/>
                          <a:pt x="15" y="5"/>
                          <a:pt x="22" y="6"/>
                        </a:cubicBezTo>
                        <a:cubicBezTo>
                          <a:pt x="26" y="6"/>
                          <a:pt x="29" y="5"/>
                          <a:pt x="33" y="5"/>
                        </a:cubicBezTo>
                        <a:cubicBezTo>
                          <a:pt x="35" y="5"/>
                          <a:pt x="39" y="6"/>
                          <a:pt x="40" y="7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95" name="Freeform 277"/>
                  <p:cNvSpPr>
                    <a:spLocks/>
                  </p:cNvSpPr>
                  <p:nvPr/>
                </p:nvSpPr>
                <p:spPr bwMode="auto">
                  <a:xfrm>
                    <a:off x="2413" y="1798"/>
                    <a:ext cx="32" cy="25"/>
                  </a:xfrm>
                  <a:custGeom>
                    <a:avLst/>
                    <a:gdLst>
                      <a:gd name="T0" fmla="*/ 0 w 34"/>
                      <a:gd name="T1" fmla="*/ 25 h 25"/>
                      <a:gd name="T2" fmla="*/ 15 w 34"/>
                      <a:gd name="T3" fmla="*/ 8 h 25"/>
                      <a:gd name="T4" fmla="*/ 25 w 34"/>
                      <a:gd name="T5" fmla="*/ 7 h 25"/>
                      <a:gd name="T6" fmla="*/ 20 w 34"/>
                      <a:gd name="T7" fmla="*/ 16 h 25"/>
                      <a:gd name="T8" fmla="*/ 3 w 34"/>
                      <a:gd name="T9" fmla="*/ 25 h 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34" h="25">
                        <a:moveTo>
                          <a:pt x="0" y="25"/>
                        </a:moveTo>
                        <a:cubicBezTo>
                          <a:pt x="6" y="19"/>
                          <a:pt x="13" y="14"/>
                          <a:pt x="19" y="8"/>
                        </a:cubicBezTo>
                        <a:cubicBezTo>
                          <a:pt x="21" y="4"/>
                          <a:pt x="31" y="0"/>
                          <a:pt x="33" y="7"/>
                        </a:cubicBezTo>
                        <a:cubicBezTo>
                          <a:pt x="34" y="11"/>
                          <a:pt x="28" y="15"/>
                          <a:pt x="24" y="16"/>
                        </a:cubicBezTo>
                        <a:cubicBezTo>
                          <a:pt x="17" y="19"/>
                          <a:pt x="7" y="18"/>
                          <a:pt x="3" y="2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96" name="Freeform 278"/>
                  <p:cNvSpPr>
                    <a:spLocks/>
                  </p:cNvSpPr>
                  <p:nvPr/>
                </p:nvSpPr>
                <p:spPr bwMode="auto">
                  <a:xfrm>
                    <a:off x="1950" y="1922"/>
                    <a:ext cx="18" cy="50"/>
                  </a:xfrm>
                  <a:custGeom>
                    <a:avLst/>
                    <a:gdLst>
                      <a:gd name="T0" fmla="*/ 0 w 19"/>
                      <a:gd name="T1" fmla="*/ 53 h 49"/>
                      <a:gd name="T2" fmla="*/ 9 w 19"/>
                      <a:gd name="T3" fmla="*/ 32 h 49"/>
                      <a:gd name="T4" fmla="*/ 15 w 19"/>
                      <a:gd name="T5" fmla="*/ 0 h 4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" h="49">
                        <a:moveTo>
                          <a:pt x="0" y="49"/>
                        </a:moveTo>
                        <a:cubicBezTo>
                          <a:pt x="1" y="42"/>
                          <a:pt x="6" y="34"/>
                          <a:pt x="9" y="28"/>
                        </a:cubicBezTo>
                        <a:cubicBezTo>
                          <a:pt x="12" y="18"/>
                          <a:pt x="15" y="9"/>
                          <a:pt x="19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97" name="Freeform 279"/>
                  <p:cNvSpPr>
                    <a:spLocks/>
                  </p:cNvSpPr>
                  <p:nvPr/>
                </p:nvSpPr>
                <p:spPr bwMode="auto">
                  <a:xfrm>
                    <a:off x="1753" y="2003"/>
                    <a:ext cx="39" cy="43"/>
                  </a:xfrm>
                  <a:custGeom>
                    <a:avLst/>
                    <a:gdLst>
                      <a:gd name="T0" fmla="*/ 33 w 41"/>
                      <a:gd name="T1" fmla="*/ 46 h 42"/>
                      <a:gd name="T2" fmla="*/ 21 w 41"/>
                      <a:gd name="T3" fmla="*/ 27 h 42"/>
                      <a:gd name="T4" fmla="*/ 0 w 41"/>
                      <a:gd name="T5" fmla="*/ 2 h 4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1" h="42">
                        <a:moveTo>
                          <a:pt x="41" y="42"/>
                        </a:moveTo>
                        <a:cubicBezTo>
                          <a:pt x="35" y="36"/>
                          <a:pt x="30" y="29"/>
                          <a:pt x="25" y="23"/>
                        </a:cubicBezTo>
                        <a:cubicBezTo>
                          <a:pt x="20" y="19"/>
                          <a:pt x="4" y="0"/>
                          <a:pt x="0" y="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98" name="Freeform 280"/>
                  <p:cNvSpPr>
                    <a:spLocks/>
                  </p:cNvSpPr>
                  <p:nvPr/>
                </p:nvSpPr>
                <p:spPr bwMode="auto">
                  <a:xfrm>
                    <a:off x="1844" y="2092"/>
                    <a:ext cx="90" cy="102"/>
                  </a:xfrm>
                  <a:custGeom>
                    <a:avLst/>
                    <a:gdLst>
                      <a:gd name="T0" fmla="*/ 0 w 94"/>
                      <a:gd name="T1" fmla="*/ 0 h 100"/>
                      <a:gd name="T2" fmla="*/ 25 w 94"/>
                      <a:gd name="T3" fmla="*/ 6 h 100"/>
                      <a:gd name="T4" fmla="*/ 50 w 94"/>
                      <a:gd name="T5" fmla="*/ 46 h 100"/>
                      <a:gd name="T6" fmla="*/ 65 w 94"/>
                      <a:gd name="T7" fmla="*/ 84 h 100"/>
                      <a:gd name="T8" fmla="*/ 79 w 94"/>
                      <a:gd name="T9" fmla="*/ 108 h 10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94" h="100">
                        <a:moveTo>
                          <a:pt x="0" y="0"/>
                        </a:moveTo>
                        <a:cubicBezTo>
                          <a:pt x="10" y="2"/>
                          <a:pt x="19" y="4"/>
                          <a:pt x="29" y="6"/>
                        </a:cubicBezTo>
                        <a:cubicBezTo>
                          <a:pt x="44" y="9"/>
                          <a:pt x="53" y="30"/>
                          <a:pt x="59" y="42"/>
                        </a:cubicBezTo>
                        <a:cubicBezTo>
                          <a:pt x="65" y="54"/>
                          <a:pt x="72" y="65"/>
                          <a:pt x="77" y="76"/>
                        </a:cubicBezTo>
                        <a:cubicBezTo>
                          <a:pt x="81" y="84"/>
                          <a:pt x="86" y="95"/>
                          <a:pt x="94" y="10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799" name="Freeform 281"/>
                  <p:cNvSpPr>
                    <a:spLocks/>
                  </p:cNvSpPr>
                  <p:nvPr/>
                </p:nvSpPr>
                <p:spPr bwMode="auto">
                  <a:xfrm>
                    <a:off x="2080" y="2321"/>
                    <a:ext cx="8" cy="24"/>
                  </a:xfrm>
                  <a:custGeom>
                    <a:avLst/>
                    <a:gdLst>
                      <a:gd name="T0" fmla="*/ 8 w 8"/>
                      <a:gd name="T1" fmla="*/ 24 h 24"/>
                      <a:gd name="T2" fmla="*/ 0 w 8"/>
                      <a:gd name="T3" fmla="*/ 0 h 24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8" h="24">
                        <a:moveTo>
                          <a:pt x="8" y="24"/>
                        </a:moveTo>
                        <a:cubicBezTo>
                          <a:pt x="8" y="14"/>
                          <a:pt x="4" y="9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00" name="Freeform 282"/>
                  <p:cNvSpPr>
                    <a:spLocks/>
                  </p:cNvSpPr>
                  <p:nvPr/>
                </p:nvSpPr>
                <p:spPr bwMode="auto">
                  <a:xfrm>
                    <a:off x="2043" y="2327"/>
                    <a:ext cx="11" cy="20"/>
                  </a:xfrm>
                  <a:custGeom>
                    <a:avLst/>
                    <a:gdLst>
                      <a:gd name="T0" fmla="*/ 11 w 11"/>
                      <a:gd name="T1" fmla="*/ 20 h 20"/>
                      <a:gd name="T2" fmla="*/ 0 w 11"/>
                      <a:gd name="T3" fmla="*/ 0 h 2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1" h="20">
                        <a:moveTo>
                          <a:pt x="11" y="20"/>
                        </a:moveTo>
                        <a:cubicBezTo>
                          <a:pt x="9" y="12"/>
                          <a:pt x="4" y="7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01" name="Freeform 283"/>
                  <p:cNvSpPr>
                    <a:spLocks/>
                  </p:cNvSpPr>
                  <p:nvPr/>
                </p:nvSpPr>
                <p:spPr bwMode="auto">
                  <a:xfrm>
                    <a:off x="2015" y="2333"/>
                    <a:ext cx="9" cy="17"/>
                  </a:xfrm>
                  <a:custGeom>
                    <a:avLst/>
                    <a:gdLst>
                      <a:gd name="T0" fmla="*/ 9 w 9"/>
                      <a:gd name="T1" fmla="*/ 17 h 17"/>
                      <a:gd name="T2" fmla="*/ 0 w 9"/>
                      <a:gd name="T3" fmla="*/ 0 h 17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9" h="17">
                        <a:moveTo>
                          <a:pt x="9" y="17"/>
                        </a:moveTo>
                        <a:cubicBezTo>
                          <a:pt x="7" y="9"/>
                          <a:pt x="5" y="6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02" name="Freeform 284"/>
                  <p:cNvSpPr>
                    <a:spLocks/>
                  </p:cNvSpPr>
                  <p:nvPr/>
                </p:nvSpPr>
                <p:spPr bwMode="auto">
                  <a:xfrm>
                    <a:off x="1270" y="2149"/>
                    <a:ext cx="239" cy="150"/>
                  </a:xfrm>
                  <a:custGeom>
                    <a:avLst/>
                    <a:gdLst>
                      <a:gd name="T0" fmla="*/ 211 w 249"/>
                      <a:gd name="T1" fmla="*/ 0 h 147"/>
                      <a:gd name="T2" fmla="*/ 181 w 249"/>
                      <a:gd name="T3" fmla="*/ 19 h 147"/>
                      <a:gd name="T4" fmla="*/ 155 w 249"/>
                      <a:gd name="T5" fmla="*/ 58 h 147"/>
                      <a:gd name="T6" fmla="*/ 128 w 249"/>
                      <a:gd name="T7" fmla="*/ 92 h 147"/>
                      <a:gd name="T8" fmla="*/ 96 w 249"/>
                      <a:gd name="T9" fmla="*/ 110 h 147"/>
                      <a:gd name="T10" fmla="*/ 58 w 249"/>
                      <a:gd name="T11" fmla="*/ 127 h 147"/>
                      <a:gd name="T12" fmla="*/ 22 w 249"/>
                      <a:gd name="T13" fmla="*/ 144 h 147"/>
                      <a:gd name="T14" fmla="*/ 0 w 249"/>
                      <a:gd name="T15" fmla="*/ 159 h 147"/>
                      <a:gd name="T16" fmla="*/ 1 w 249"/>
                      <a:gd name="T17" fmla="*/ 157 h 14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249" h="147">
                        <a:moveTo>
                          <a:pt x="249" y="0"/>
                        </a:moveTo>
                        <a:cubicBezTo>
                          <a:pt x="237" y="7"/>
                          <a:pt x="225" y="11"/>
                          <a:pt x="214" y="19"/>
                        </a:cubicBezTo>
                        <a:cubicBezTo>
                          <a:pt x="202" y="29"/>
                          <a:pt x="193" y="42"/>
                          <a:pt x="182" y="54"/>
                        </a:cubicBezTo>
                        <a:cubicBezTo>
                          <a:pt x="173" y="65"/>
                          <a:pt x="163" y="75"/>
                          <a:pt x="151" y="84"/>
                        </a:cubicBezTo>
                        <a:cubicBezTo>
                          <a:pt x="140" y="94"/>
                          <a:pt x="126" y="98"/>
                          <a:pt x="112" y="102"/>
                        </a:cubicBezTo>
                        <a:cubicBezTo>
                          <a:pt x="97" y="107"/>
                          <a:pt x="83" y="113"/>
                          <a:pt x="69" y="118"/>
                        </a:cubicBezTo>
                        <a:cubicBezTo>
                          <a:pt x="55" y="122"/>
                          <a:pt x="40" y="127"/>
                          <a:pt x="26" y="132"/>
                        </a:cubicBezTo>
                        <a:cubicBezTo>
                          <a:pt x="17" y="135"/>
                          <a:pt x="6" y="139"/>
                          <a:pt x="0" y="147"/>
                        </a:cubicBezTo>
                        <a:cubicBezTo>
                          <a:pt x="0" y="146"/>
                          <a:pt x="0" y="146"/>
                          <a:pt x="1" y="14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03" name="Freeform 285"/>
                  <p:cNvSpPr>
                    <a:spLocks/>
                  </p:cNvSpPr>
                  <p:nvPr/>
                </p:nvSpPr>
                <p:spPr bwMode="auto">
                  <a:xfrm>
                    <a:off x="1260" y="2268"/>
                    <a:ext cx="297" cy="56"/>
                  </a:xfrm>
                  <a:custGeom>
                    <a:avLst/>
                    <a:gdLst>
                      <a:gd name="T0" fmla="*/ 2 w 310"/>
                      <a:gd name="T1" fmla="*/ 0 h 55"/>
                      <a:gd name="T2" fmla="*/ 3 w 310"/>
                      <a:gd name="T3" fmla="*/ 21 h 55"/>
                      <a:gd name="T4" fmla="*/ 21 w 310"/>
                      <a:gd name="T5" fmla="*/ 37 h 55"/>
                      <a:gd name="T6" fmla="*/ 57 w 310"/>
                      <a:gd name="T7" fmla="*/ 46 h 55"/>
                      <a:gd name="T8" fmla="*/ 187 w 310"/>
                      <a:gd name="T9" fmla="*/ 58 h 55"/>
                      <a:gd name="T10" fmla="*/ 230 w 310"/>
                      <a:gd name="T11" fmla="*/ 58 h 55"/>
                      <a:gd name="T12" fmla="*/ 247 w 310"/>
                      <a:gd name="T13" fmla="*/ 58 h 55"/>
                      <a:gd name="T14" fmla="*/ 262 w 310"/>
                      <a:gd name="T15" fmla="*/ 59 h 5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10" h="55">
                        <a:moveTo>
                          <a:pt x="2" y="0"/>
                        </a:moveTo>
                        <a:cubicBezTo>
                          <a:pt x="2" y="7"/>
                          <a:pt x="0" y="14"/>
                          <a:pt x="3" y="21"/>
                        </a:cubicBezTo>
                        <a:cubicBezTo>
                          <a:pt x="7" y="29"/>
                          <a:pt x="17" y="31"/>
                          <a:pt x="25" y="33"/>
                        </a:cubicBezTo>
                        <a:cubicBezTo>
                          <a:pt x="39" y="37"/>
                          <a:pt x="54" y="41"/>
                          <a:pt x="69" y="42"/>
                        </a:cubicBezTo>
                        <a:cubicBezTo>
                          <a:pt x="120" y="46"/>
                          <a:pt x="171" y="52"/>
                          <a:pt x="222" y="54"/>
                        </a:cubicBezTo>
                        <a:cubicBezTo>
                          <a:pt x="239" y="55"/>
                          <a:pt x="256" y="54"/>
                          <a:pt x="273" y="54"/>
                        </a:cubicBezTo>
                        <a:cubicBezTo>
                          <a:pt x="280" y="54"/>
                          <a:pt x="287" y="53"/>
                          <a:pt x="293" y="54"/>
                        </a:cubicBezTo>
                        <a:cubicBezTo>
                          <a:pt x="298" y="54"/>
                          <a:pt x="307" y="53"/>
                          <a:pt x="310" y="5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04" name="Freeform 286"/>
                  <p:cNvSpPr>
                    <a:spLocks/>
                  </p:cNvSpPr>
                  <p:nvPr/>
                </p:nvSpPr>
                <p:spPr bwMode="auto">
                  <a:xfrm>
                    <a:off x="1381" y="2279"/>
                    <a:ext cx="115" cy="37"/>
                  </a:xfrm>
                  <a:custGeom>
                    <a:avLst/>
                    <a:gdLst>
                      <a:gd name="T0" fmla="*/ 101 w 120"/>
                      <a:gd name="T1" fmla="*/ 0 h 36"/>
                      <a:gd name="T2" fmla="*/ 45 w 120"/>
                      <a:gd name="T3" fmla="*/ 24 h 36"/>
                      <a:gd name="T4" fmla="*/ 0 w 120"/>
                      <a:gd name="T5" fmla="*/ 40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0" h="36">
                        <a:moveTo>
                          <a:pt x="120" y="0"/>
                        </a:moveTo>
                        <a:cubicBezTo>
                          <a:pt x="99" y="9"/>
                          <a:pt x="75" y="14"/>
                          <a:pt x="53" y="20"/>
                        </a:cubicBezTo>
                        <a:cubicBezTo>
                          <a:pt x="35" y="25"/>
                          <a:pt x="18" y="34"/>
                          <a:pt x="0" y="36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05" name="Freeform 287"/>
                  <p:cNvSpPr>
                    <a:spLocks/>
                  </p:cNvSpPr>
                  <p:nvPr/>
                </p:nvSpPr>
                <p:spPr bwMode="auto">
                  <a:xfrm>
                    <a:off x="1535" y="2372"/>
                    <a:ext cx="12" cy="20"/>
                  </a:xfrm>
                  <a:custGeom>
                    <a:avLst/>
                    <a:gdLst>
                      <a:gd name="T0" fmla="*/ 12 w 12"/>
                      <a:gd name="T1" fmla="*/ 20 h 20"/>
                      <a:gd name="T2" fmla="*/ 0 w 12"/>
                      <a:gd name="T3" fmla="*/ 0 h 2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2" h="20">
                        <a:moveTo>
                          <a:pt x="12" y="20"/>
                        </a:moveTo>
                        <a:cubicBezTo>
                          <a:pt x="11" y="13"/>
                          <a:pt x="8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06" name="Freeform 288"/>
                  <p:cNvSpPr>
                    <a:spLocks/>
                  </p:cNvSpPr>
                  <p:nvPr/>
                </p:nvSpPr>
                <p:spPr bwMode="auto">
                  <a:xfrm>
                    <a:off x="1557" y="2365"/>
                    <a:ext cx="14" cy="13"/>
                  </a:xfrm>
                  <a:custGeom>
                    <a:avLst/>
                    <a:gdLst>
                      <a:gd name="T0" fmla="*/ 14 w 14"/>
                      <a:gd name="T1" fmla="*/ 13 h 13"/>
                      <a:gd name="T2" fmla="*/ 0 w 14"/>
                      <a:gd name="T3" fmla="*/ 0 h 13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4" h="13">
                        <a:moveTo>
                          <a:pt x="14" y="13"/>
                        </a:moveTo>
                        <a:cubicBezTo>
                          <a:pt x="12" y="6"/>
                          <a:pt x="7" y="2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07" name="Freeform 289"/>
                  <p:cNvSpPr>
                    <a:spLocks/>
                  </p:cNvSpPr>
                  <p:nvPr/>
                </p:nvSpPr>
                <p:spPr bwMode="auto">
                  <a:xfrm>
                    <a:off x="1575" y="2349"/>
                    <a:ext cx="11" cy="11"/>
                  </a:xfrm>
                  <a:custGeom>
                    <a:avLst/>
                    <a:gdLst>
                      <a:gd name="T0" fmla="*/ 8 w 12"/>
                      <a:gd name="T1" fmla="*/ 14 h 10"/>
                      <a:gd name="T2" fmla="*/ 0 w 12"/>
                      <a:gd name="T3" fmla="*/ 0 h 1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2" h="10">
                        <a:moveTo>
                          <a:pt x="12" y="10"/>
                        </a:moveTo>
                        <a:cubicBezTo>
                          <a:pt x="10" y="5"/>
                          <a:pt x="6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08" name="Freeform 290"/>
                  <p:cNvSpPr>
                    <a:spLocks/>
                  </p:cNvSpPr>
                  <p:nvPr/>
                </p:nvSpPr>
                <p:spPr bwMode="auto">
                  <a:xfrm>
                    <a:off x="1537" y="2311"/>
                    <a:ext cx="16" cy="10"/>
                  </a:xfrm>
                  <a:custGeom>
                    <a:avLst/>
                    <a:gdLst>
                      <a:gd name="T0" fmla="*/ 16 w 16"/>
                      <a:gd name="T1" fmla="*/ 10 h 10"/>
                      <a:gd name="T2" fmla="*/ 0 w 16"/>
                      <a:gd name="T3" fmla="*/ 0 h 1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6" h="10">
                        <a:moveTo>
                          <a:pt x="16" y="10"/>
                        </a:moveTo>
                        <a:cubicBezTo>
                          <a:pt x="10" y="5"/>
                          <a:pt x="7" y="2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09" name="Freeform 291"/>
                  <p:cNvSpPr>
                    <a:spLocks/>
                  </p:cNvSpPr>
                  <p:nvPr/>
                </p:nvSpPr>
                <p:spPr bwMode="auto">
                  <a:xfrm>
                    <a:off x="1167" y="2146"/>
                    <a:ext cx="47" cy="145"/>
                  </a:xfrm>
                  <a:custGeom>
                    <a:avLst/>
                    <a:gdLst>
                      <a:gd name="T0" fmla="*/ 4 w 49"/>
                      <a:gd name="T1" fmla="*/ 154 h 142"/>
                      <a:gd name="T2" fmla="*/ 26 w 49"/>
                      <a:gd name="T3" fmla="*/ 120 h 142"/>
                      <a:gd name="T4" fmla="*/ 40 w 49"/>
                      <a:gd name="T5" fmla="*/ 82 h 142"/>
                      <a:gd name="T6" fmla="*/ 26 w 49"/>
                      <a:gd name="T7" fmla="*/ 40 h 142"/>
                      <a:gd name="T8" fmla="*/ 0 w 49"/>
                      <a:gd name="T9" fmla="*/ 0 h 14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9" h="142">
                        <a:moveTo>
                          <a:pt x="4" y="142"/>
                        </a:moveTo>
                        <a:cubicBezTo>
                          <a:pt x="2" y="139"/>
                          <a:pt x="26" y="116"/>
                          <a:pt x="30" y="112"/>
                        </a:cubicBezTo>
                        <a:cubicBezTo>
                          <a:pt x="40" y="102"/>
                          <a:pt x="47" y="88"/>
                          <a:pt x="48" y="74"/>
                        </a:cubicBezTo>
                        <a:cubicBezTo>
                          <a:pt x="49" y="58"/>
                          <a:pt x="38" y="48"/>
                          <a:pt x="30" y="36"/>
                        </a:cubicBezTo>
                        <a:cubicBezTo>
                          <a:pt x="22" y="24"/>
                          <a:pt x="10" y="6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10" name="Freeform 292"/>
                  <p:cNvSpPr>
                    <a:spLocks/>
                  </p:cNvSpPr>
                  <p:nvPr/>
                </p:nvSpPr>
                <p:spPr bwMode="auto">
                  <a:xfrm>
                    <a:off x="1148" y="2177"/>
                    <a:ext cx="53" cy="13"/>
                  </a:xfrm>
                  <a:custGeom>
                    <a:avLst/>
                    <a:gdLst>
                      <a:gd name="T0" fmla="*/ 47 w 55"/>
                      <a:gd name="T1" fmla="*/ 13 h 13"/>
                      <a:gd name="T2" fmla="*/ 0 w 55"/>
                      <a:gd name="T3" fmla="*/ 11 h 13"/>
                      <a:gd name="T4" fmla="*/ 1 w 55"/>
                      <a:gd name="T5" fmla="*/ 11 h 1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5" h="13">
                        <a:moveTo>
                          <a:pt x="55" y="13"/>
                        </a:moveTo>
                        <a:cubicBezTo>
                          <a:pt x="39" y="0"/>
                          <a:pt x="19" y="11"/>
                          <a:pt x="0" y="11"/>
                        </a:cubicBezTo>
                        <a:cubicBezTo>
                          <a:pt x="0" y="11"/>
                          <a:pt x="1" y="11"/>
                          <a:pt x="1" y="11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11" name="Freeform 293"/>
                  <p:cNvSpPr>
                    <a:spLocks/>
                  </p:cNvSpPr>
                  <p:nvPr/>
                </p:nvSpPr>
                <p:spPr bwMode="auto">
                  <a:xfrm>
                    <a:off x="2054" y="1769"/>
                    <a:ext cx="199" cy="41"/>
                  </a:xfrm>
                  <a:custGeom>
                    <a:avLst/>
                    <a:gdLst>
                      <a:gd name="T0" fmla="*/ 174 w 208"/>
                      <a:gd name="T1" fmla="*/ 36 h 40"/>
                      <a:gd name="T2" fmla="*/ 100 w 208"/>
                      <a:gd name="T3" fmla="*/ 25 h 40"/>
                      <a:gd name="T4" fmla="*/ 0 w 208"/>
                      <a:gd name="T5" fmla="*/ 8 h 4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08" h="40">
                        <a:moveTo>
                          <a:pt x="208" y="32"/>
                        </a:moveTo>
                        <a:cubicBezTo>
                          <a:pt x="182" y="40"/>
                          <a:pt x="144" y="24"/>
                          <a:pt x="119" y="21"/>
                        </a:cubicBezTo>
                        <a:cubicBezTo>
                          <a:pt x="80" y="16"/>
                          <a:pt x="39" y="0"/>
                          <a:pt x="0" y="8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12" name="Freeform 294"/>
                  <p:cNvSpPr>
                    <a:spLocks/>
                  </p:cNvSpPr>
                  <p:nvPr/>
                </p:nvSpPr>
                <p:spPr bwMode="auto">
                  <a:xfrm>
                    <a:off x="2043" y="1838"/>
                    <a:ext cx="174" cy="34"/>
                  </a:xfrm>
                  <a:custGeom>
                    <a:avLst/>
                    <a:gdLst>
                      <a:gd name="T0" fmla="*/ 155 w 181"/>
                      <a:gd name="T1" fmla="*/ 0 h 34"/>
                      <a:gd name="T2" fmla="*/ 98 w 181"/>
                      <a:gd name="T3" fmla="*/ 9 h 34"/>
                      <a:gd name="T4" fmla="*/ 28 w 181"/>
                      <a:gd name="T5" fmla="*/ 22 h 34"/>
                      <a:gd name="T6" fmla="*/ 0 w 181"/>
                      <a:gd name="T7" fmla="*/ 34 h 3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81" h="34">
                        <a:moveTo>
                          <a:pt x="181" y="0"/>
                        </a:moveTo>
                        <a:cubicBezTo>
                          <a:pt x="159" y="6"/>
                          <a:pt x="137" y="7"/>
                          <a:pt x="114" y="9"/>
                        </a:cubicBezTo>
                        <a:cubicBezTo>
                          <a:pt x="87" y="11"/>
                          <a:pt x="58" y="13"/>
                          <a:pt x="32" y="22"/>
                        </a:cubicBezTo>
                        <a:cubicBezTo>
                          <a:pt x="21" y="25"/>
                          <a:pt x="11" y="31"/>
                          <a:pt x="0" y="34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13" name="Freeform 295"/>
                  <p:cNvSpPr>
                    <a:spLocks/>
                  </p:cNvSpPr>
                  <p:nvPr/>
                </p:nvSpPr>
                <p:spPr bwMode="auto">
                  <a:xfrm>
                    <a:off x="2136" y="1865"/>
                    <a:ext cx="103" cy="94"/>
                  </a:xfrm>
                  <a:custGeom>
                    <a:avLst/>
                    <a:gdLst>
                      <a:gd name="T0" fmla="*/ 91 w 107"/>
                      <a:gd name="T1" fmla="*/ 1 h 92"/>
                      <a:gd name="T2" fmla="*/ 62 w 107"/>
                      <a:gd name="T3" fmla="*/ 35 h 92"/>
                      <a:gd name="T4" fmla="*/ 21 w 107"/>
                      <a:gd name="T5" fmla="*/ 77 h 92"/>
                      <a:gd name="T6" fmla="*/ 0 w 107"/>
                      <a:gd name="T7" fmla="*/ 100 h 9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07" h="92">
                        <a:moveTo>
                          <a:pt x="107" y="1"/>
                        </a:moveTo>
                        <a:cubicBezTo>
                          <a:pt x="102" y="0"/>
                          <a:pt x="79" y="27"/>
                          <a:pt x="73" y="31"/>
                        </a:cubicBezTo>
                        <a:cubicBezTo>
                          <a:pt x="57" y="44"/>
                          <a:pt x="41" y="56"/>
                          <a:pt x="25" y="69"/>
                        </a:cubicBezTo>
                        <a:cubicBezTo>
                          <a:pt x="16" y="75"/>
                          <a:pt x="4" y="82"/>
                          <a:pt x="0" y="9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14" name="Freeform 296"/>
                  <p:cNvSpPr>
                    <a:spLocks/>
                  </p:cNvSpPr>
                  <p:nvPr/>
                </p:nvSpPr>
                <p:spPr bwMode="auto">
                  <a:xfrm>
                    <a:off x="2285" y="1786"/>
                    <a:ext cx="4" cy="7"/>
                  </a:xfrm>
                  <a:custGeom>
                    <a:avLst/>
                    <a:gdLst>
                      <a:gd name="T0" fmla="*/ 2 w 5"/>
                      <a:gd name="T1" fmla="*/ 8 h 6"/>
                      <a:gd name="T2" fmla="*/ 2 w 5"/>
                      <a:gd name="T3" fmla="*/ 11 h 6"/>
                      <a:gd name="T4" fmla="*/ 2 w 5"/>
                      <a:gd name="T5" fmla="*/ 2 h 6"/>
                      <a:gd name="T6" fmla="*/ 0 w 5"/>
                      <a:gd name="T7" fmla="*/ 7 h 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5" h="6">
                        <a:moveTo>
                          <a:pt x="2" y="4"/>
                        </a:moveTo>
                        <a:cubicBezTo>
                          <a:pt x="2" y="4"/>
                          <a:pt x="1" y="6"/>
                          <a:pt x="3" y="6"/>
                        </a:cubicBezTo>
                        <a:cubicBezTo>
                          <a:pt x="4" y="5"/>
                          <a:pt x="4" y="4"/>
                          <a:pt x="5" y="2"/>
                        </a:cubicBezTo>
                        <a:cubicBezTo>
                          <a:pt x="3" y="0"/>
                          <a:pt x="2" y="2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15" name="Freeform 297"/>
                  <p:cNvSpPr>
                    <a:spLocks/>
                  </p:cNvSpPr>
                  <p:nvPr/>
                </p:nvSpPr>
                <p:spPr bwMode="auto">
                  <a:xfrm>
                    <a:off x="2227" y="1769"/>
                    <a:ext cx="7" cy="3"/>
                  </a:xfrm>
                  <a:custGeom>
                    <a:avLst/>
                    <a:gdLst>
                      <a:gd name="T0" fmla="*/ 0 w 7"/>
                      <a:gd name="T1" fmla="*/ 2 h 3"/>
                      <a:gd name="T2" fmla="*/ 7 w 7"/>
                      <a:gd name="T3" fmla="*/ 3 h 3"/>
                      <a:gd name="T4" fmla="*/ 7 w 7"/>
                      <a:gd name="T5" fmla="*/ 0 h 3"/>
                      <a:gd name="T6" fmla="*/ 4 w 7"/>
                      <a:gd name="T7" fmla="*/ 2 h 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7" h="3">
                        <a:moveTo>
                          <a:pt x="0" y="2"/>
                        </a:moveTo>
                        <a:cubicBezTo>
                          <a:pt x="3" y="2"/>
                          <a:pt x="4" y="3"/>
                          <a:pt x="7" y="3"/>
                        </a:cubicBezTo>
                        <a:cubicBezTo>
                          <a:pt x="7" y="2"/>
                          <a:pt x="7" y="1"/>
                          <a:pt x="7" y="0"/>
                        </a:cubicBezTo>
                        <a:cubicBezTo>
                          <a:pt x="5" y="0"/>
                          <a:pt x="5" y="2"/>
                          <a:pt x="4" y="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16" name="Freeform 298"/>
                  <p:cNvSpPr>
                    <a:spLocks/>
                  </p:cNvSpPr>
                  <p:nvPr/>
                </p:nvSpPr>
                <p:spPr bwMode="auto">
                  <a:xfrm>
                    <a:off x="2235" y="1820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1 w 2"/>
                      <a:gd name="T3" fmla="*/ 3 h 3"/>
                      <a:gd name="T4" fmla="*/ 1 w 2"/>
                      <a:gd name="T5" fmla="*/ 1 h 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17" name="Freeform 299"/>
                  <p:cNvSpPr>
                    <a:spLocks/>
                  </p:cNvSpPr>
                  <p:nvPr/>
                </p:nvSpPr>
                <p:spPr bwMode="auto">
                  <a:xfrm>
                    <a:off x="2274" y="1830"/>
                    <a:ext cx="6" cy="5"/>
                  </a:xfrm>
                  <a:custGeom>
                    <a:avLst/>
                    <a:gdLst>
                      <a:gd name="T0" fmla="*/ 5 w 6"/>
                      <a:gd name="T1" fmla="*/ 3 h 5"/>
                      <a:gd name="T2" fmla="*/ 3 w 6"/>
                      <a:gd name="T3" fmla="*/ 5 h 5"/>
                      <a:gd name="T4" fmla="*/ 6 w 6"/>
                      <a:gd name="T5" fmla="*/ 1 h 5"/>
                      <a:gd name="T6" fmla="*/ 0 w 6"/>
                      <a:gd name="T7" fmla="*/ 3 h 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6" h="5">
                        <a:moveTo>
                          <a:pt x="5" y="3"/>
                        </a:moveTo>
                        <a:cubicBezTo>
                          <a:pt x="5" y="5"/>
                          <a:pt x="2" y="3"/>
                          <a:pt x="3" y="5"/>
                        </a:cubicBezTo>
                        <a:cubicBezTo>
                          <a:pt x="6" y="4"/>
                          <a:pt x="4" y="5"/>
                          <a:pt x="6" y="1"/>
                        </a:cubicBezTo>
                        <a:cubicBezTo>
                          <a:pt x="3" y="0"/>
                          <a:pt x="2" y="2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18" name="Freeform 300"/>
                  <p:cNvSpPr>
                    <a:spLocks/>
                  </p:cNvSpPr>
                  <p:nvPr/>
                </p:nvSpPr>
                <p:spPr bwMode="auto">
                  <a:xfrm>
                    <a:off x="2263" y="1862"/>
                    <a:ext cx="5" cy="4"/>
                  </a:xfrm>
                  <a:custGeom>
                    <a:avLst/>
                    <a:gdLst>
                      <a:gd name="T0" fmla="*/ 0 w 5"/>
                      <a:gd name="T1" fmla="*/ 1 h 4"/>
                      <a:gd name="T2" fmla="*/ 2 w 5"/>
                      <a:gd name="T3" fmla="*/ 4 h 4"/>
                      <a:gd name="T4" fmla="*/ 1 w 5"/>
                      <a:gd name="T5" fmla="*/ 0 h 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" h="4">
                        <a:moveTo>
                          <a:pt x="0" y="1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5" y="1"/>
                          <a:pt x="2" y="1"/>
                          <a:pt x="1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19" name="Freeform 301"/>
                  <p:cNvSpPr>
                    <a:spLocks/>
                  </p:cNvSpPr>
                  <p:nvPr/>
                </p:nvSpPr>
                <p:spPr bwMode="auto">
                  <a:xfrm>
                    <a:off x="2308" y="1848"/>
                    <a:ext cx="1" cy="1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20" name="Freeform 302"/>
                  <p:cNvSpPr>
                    <a:spLocks/>
                  </p:cNvSpPr>
                  <p:nvPr/>
                </p:nvSpPr>
                <p:spPr bwMode="auto">
                  <a:xfrm>
                    <a:off x="2191" y="1820"/>
                    <a:ext cx="2" cy="3"/>
                  </a:xfrm>
                  <a:custGeom>
                    <a:avLst/>
                    <a:gdLst>
                      <a:gd name="T0" fmla="*/ 0 w 2"/>
                      <a:gd name="T1" fmla="*/ 1 h 3"/>
                      <a:gd name="T2" fmla="*/ 1 w 2"/>
                      <a:gd name="T3" fmla="*/ 0 h 3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2" h="3">
                        <a:moveTo>
                          <a:pt x="0" y="1"/>
                        </a:moveTo>
                        <a:cubicBezTo>
                          <a:pt x="2" y="3"/>
                          <a:pt x="2" y="2"/>
                          <a:pt x="1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21" name="Freeform 303"/>
                  <p:cNvSpPr>
                    <a:spLocks/>
                  </p:cNvSpPr>
                  <p:nvPr/>
                </p:nvSpPr>
                <p:spPr bwMode="auto">
                  <a:xfrm>
                    <a:off x="2307" y="1812"/>
                    <a:ext cx="3" cy="5"/>
                  </a:xfrm>
                  <a:custGeom>
                    <a:avLst/>
                    <a:gdLst>
                      <a:gd name="T0" fmla="*/ 0 w 4"/>
                      <a:gd name="T1" fmla="*/ 2 h 5"/>
                      <a:gd name="T2" fmla="*/ 2 w 4"/>
                      <a:gd name="T3" fmla="*/ 3 h 5"/>
                      <a:gd name="T4" fmla="*/ 0 w 4"/>
                      <a:gd name="T5" fmla="*/ 3 h 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" h="5">
                        <a:moveTo>
                          <a:pt x="0" y="2"/>
                        </a:moveTo>
                        <a:cubicBezTo>
                          <a:pt x="1" y="3"/>
                          <a:pt x="0" y="5"/>
                          <a:pt x="4" y="3"/>
                        </a:cubicBezTo>
                        <a:cubicBezTo>
                          <a:pt x="2" y="0"/>
                          <a:pt x="1" y="3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22" name="Freeform 304"/>
                  <p:cNvSpPr>
                    <a:spLocks/>
                  </p:cNvSpPr>
                  <p:nvPr/>
                </p:nvSpPr>
                <p:spPr bwMode="auto">
                  <a:xfrm>
                    <a:off x="2417" y="1755"/>
                    <a:ext cx="30" cy="32"/>
                  </a:xfrm>
                  <a:custGeom>
                    <a:avLst/>
                    <a:gdLst>
                      <a:gd name="T0" fmla="*/ 24 w 32"/>
                      <a:gd name="T1" fmla="*/ 0 h 32"/>
                      <a:gd name="T2" fmla="*/ 0 w 32"/>
                      <a:gd name="T3" fmla="*/ 32 h 32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32" h="32">
                        <a:moveTo>
                          <a:pt x="32" y="0"/>
                        </a:moveTo>
                        <a:cubicBezTo>
                          <a:pt x="19" y="8"/>
                          <a:pt x="7" y="18"/>
                          <a:pt x="0" y="32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23" name="Freeform 305"/>
                  <p:cNvSpPr>
                    <a:spLocks/>
                  </p:cNvSpPr>
                  <p:nvPr/>
                </p:nvSpPr>
                <p:spPr bwMode="auto">
                  <a:xfrm>
                    <a:off x="2285" y="1615"/>
                    <a:ext cx="44" cy="23"/>
                  </a:xfrm>
                  <a:custGeom>
                    <a:avLst/>
                    <a:gdLst>
                      <a:gd name="T0" fmla="*/ 0 w 46"/>
                      <a:gd name="T1" fmla="*/ 0 h 23"/>
                      <a:gd name="T2" fmla="*/ 16 w 46"/>
                      <a:gd name="T3" fmla="*/ 9 h 23"/>
                      <a:gd name="T4" fmla="*/ 38 w 46"/>
                      <a:gd name="T5" fmla="*/ 23 h 23"/>
                      <a:gd name="T6" fmla="*/ 38 w 46"/>
                      <a:gd name="T7" fmla="*/ 22 h 2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6" h="23">
                        <a:moveTo>
                          <a:pt x="0" y="0"/>
                        </a:moveTo>
                        <a:cubicBezTo>
                          <a:pt x="3" y="3"/>
                          <a:pt x="14" y="7"/>
                          <a:pt x="20" y="9"/>
                        </a:cubicBezTo>
                        <a:cubicBezTo>
                          <a:pt x="30" y="12"/>
                          <a:pt x="40" y="14"/>
                          <a:pt x="46" y="23"/>
                        </a:cubicBezTo>
                        <a:cubicBezTo>
                          <a:pt x="46" y="23"/>
                          <a:pt x="46" y="23"/>
                          <a:pt x="46" y="22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24" name="Freeform 306"/>
                  <p:cNvSpPr>
                    <a:spLocks/>
                  </p:cNvSpPr>
                  <p:nvPr/>
                </p:nvSpPr>
                <p:spPr bwMode="auto">
                  <a:xfrm>
                    <a:off x="1855" y="1570"/>
                    <a:ext cx="173" cy="85"/>
                  </a:xfrm>
                  <a:custGeom>
                    <a:avLst/>
                    <a:gdLst>
                      <a:gd name="T0" fmla="*/ 5 w 180"/>
                      <a:gd name="T1" fmla="*/ 0 h 83"/>
                      <a:gd name="T2" fmla="*/ 23 w 180"/>
                      <a:gd name="T3" fmla="*/ 50 h 83"/>
                      <a:gd name="T4" fmla="*/ 59 w 180"/>
                      <a:gd name="T5" fmla="*/ 74 h 83"/>
                      <a:gd name="T6" fmla="*/ 110 w 180"/>
                      <a:gd name="T7" fmla="*/ 58 h 83"/>
                      <a:gd name="T8" fmla="*/ 154 w 180"/>
                      <a:gd name="T9" fmla="*/ 63 h 83"/>
                      <a:gd name="T10" fmla="*/ 104 w 180"/>
                      <a:gd name="T11" fmla="*/ 72 h 83"/>
                      <a:gd name="T12" fmla="*/ 54 w 180"/>
                      <a:gd name="T13" fmla="*/ 89 h 83"/>
                      <a:gd name="T14" fmla="*/ 2 w 180"/>
                      <a:gd name="T15" fmla="*/ 0 h 8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80" h="83">
                        <a:moveTo>
                          <a:pt x="5" y="0"/>
                        </a:moveTo>
                        <a:cubicBezTo>
                          <a:pt x="11" y="17"/>
                          <a:pt x="14" y="32"/>
                          <a:pt x="27" y="46"/>
                        </a:cubicBezTo>
                        <a:cubicBezTo>
                          <a:pt x="39" y="59"/>
                          <a:pt x="51" y="68"/>
                          <a:pt x="69" y="66"/>
                        </a:cubicBezTo>
                        <a:cubicBezTo>
                          <a:pt x="89" y="64"/>
                          <a:pt x="109" y="57"/>
                          <a:pt x="129" y="54"/>
                        </a:cubicBezTo>
                        <a:cubicBezTo>
                          <a:pt x="143" y="51"/>
                          <a:pt x="170" y="46"/>
                          <a:pt x="180" y="59"/>
                        </a:cubicBezTo>
                        <a:cubicBezTo>
                          <a:pt x="159" y="58"/>
                          <a:pt x="142" y="57"/>
                          <a:pt x="122" y="64"/>
                        </a:cubicBezTo>
                        <a:cubicBezTo>
                          <a:pt x="102" y="70"/>
                          <a:pt x="82" y="80"/>
                          <a:pt x="62" y="81"/>
                        </a:cubicBezTo>
                        <a:cubicBezTo>
                          <a:pt x="21" y="83"/>
                          <a:pt x="0" y="35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25" name="Freeform 307"/>
                  <p:cNvSpPr>
                    <a:spLocks/>
                  </p:cNvSpPr>
                  <p:nvPr/>
                </p:nvSpPr>
                <p:spPr bwMode="auto">
                  <a:xfrm>
                    <a:off x="1932" y="1402"/>
                    <a:ext cx="81" cy="25"/>
                  </a:xfrm>
                  <a:custGeom>
                    <a:avLst/>
                    <a:gdLst>
                      <a:gd name="T0" fmla="*/ 1 w 85"/>
                      <a:gd name="T1" fmla="*/ 25 h 24"/>
                      <a:gd name="T2" fmla="*/ 3 w 85"/>
                      <a:gd name="T3" fmla="*/ 28 h 24"/>
                      <a:gd name="T4" fmla="*/ 37 w 85"/>
                      <a:gd name="T5" fmla="*/ 17 h 24"/>
                      <a:gd name="T6" fmla="*/ 70 w 85"/>
                      <a:gd name="T7" fmla="*/ 0 h 24"/>
                      <a:gd name="T8" fmla="*/ 4 w 85"/>
                      <a:gd name="T9" fmla="*/ 23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5" h="24">
                        <a:moveTo>
                          <a:pt x="1" y="21"/>
                        </a:moveTo>
                        <a:cubicBezTo>
                          <a:pt x="1" y="23"/>
                          <a:pt x="0" y="24"/>
                          <a:pt x="3" y="24"/>
                        </a:cubicBezTo>
                        <a:cubicBezTo>
                          <a:pt x="17" y="20"/>
                          <a:pt x="30" y="16"/>
                          <a:pt x="45" y="13"/>
                        </a:cubicBezTo>
                        <a:cubicBezTo>
                          <a:pt x="57" y="10"/>
                          <a:pt x="76" y="8"/>
                          <a:pt x="85" y="0"/>
                        </a:cubicBezTo>
                        <a:cubicBezTo>
                          <a:pt x="59" y="11"/>
                          <a:pt x="29" y="8"/>
                          <a:pt x="4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26" name="Freeform 308"/>
                  <p:cNvSpPr>
                    <a:spLocks/>
                  </p:cNvSpPr>
                  <p:nvPr/>
                </p:nvSpPr>
                <p:spPr bwMode="auto">
                  <a:xfrm>
                    <a:off x="1909" y="1549"/>
                    <a:ext cx="119" cy="38"/>
                  </a:xfrm>
                  <a:custGeom>
                    <a:avLst/>
                    <a:gdLst>
                      <a:gd name="T0" fmla="*/ 105 w 124"/>
                      <a:gd name="T1" fmla="*/ 0 h 37"/>
                      <a:gd name="T2" fmla="*/ 83 w 124"/>
                      <a:gd name="T3" fmla="*/ 7 h 37"/>
                      <a:gd name="T4" fmla="*/ 63 w 124"/>
                      <a:gd name="T5" fmla="*/ 29 h 37"/>
                      <a:gd name="T6" fmla="*/ 9 w 124"/>
                      <a:gd name="T7" fmla="*/ 29 h 37"/>
                      <a:gd name="T8" fmla="*/ 53 w 124"/>
                      <a:gd name="T9" fmla="*/ 5 h 37"/>
                      <a:gd name="T10" fmla="*/ 95 w 124"/>
                      <a:gd name="T11" fmla="*/ 0 h 3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24" h="37">
                        <a:moveTo>
                          <a:pt x="124" y="0"/>
                        </a:moveTo>
                        <a:cubicBezTo>
                          <a:pt x="117" y="2"/>
                          <a:pt x="106" y="3"/>
                          <a:pt x="99" y="7"/>
                        </a:cubicBezTo>
                        <a:cubicBezTo>
                          <a:pt x="90" y="12"/>
                          <a:pt x="85" y="20"/>
                          <a:pt x="75" y="25"/>
                        </a:cubicBezTo>
                        <a:cubicBezTo>
                          <a:pt x="64" y="29"/>
                          <a:pt x="15" y="37"/>
                          <a:pt x="9" y="25"/>
                        </a:cubicBezTo>
                        <a:cubicBezTo>
                          <a:pt x="0" y="6"/>
                          <a:pt x="51" y="7"/>
                          <a:pt x="61" y="5"/>
                        </a:cubicBezTo>
                        <a:cubicBezTo>
                          <a:pt x="78" y="1"/>
                          <a:pt x="94" y="0"/>
                          <a:pt x="1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27" name="Freeform 309"/>
                  <p:cNvSpPr>
                    <a:spLocks/>
                  </p:cNvSpPr>
                  <p:nvPr/>
                </p:nvSpPr>
                <p:spPr bwMode="auto">
                  <a:xfrm>
                    <a:off x="1963" y="1550"/>
                    <a:ext cx="137" cy="57"/>
                  </a:xfrm>
                  <a:custGeom>
                    <a:avLst/>
                    <a:gdLst>
                      <a:gd name="T0" fmla="*/ 121 w 143"/>
                      <a:gd name="T1" fmla="*/ 26 h 55"/>
                      <a:gd name="T2" fmla="*/ 62 w 143"/>
                      <a:gd name="T3" fmla="*/ 18 h 55"/>
                      <a:gd name="T4" fmla="*/ 0 w 143"/>
                      <a:gd name="T5" fmla="*/ 41 h 55"/>
                      <a:gd name="T6" fmla="*/ 68 w 143"/>
                      <a:gd name="T7" fmla="*/ 34 h 55"/>
                      <a:gd name="T8" fmla="*/ 98 w 143"/>
                      <a:gd name="T9" fmla="*/ 19 h 55"/>
                      <a:gd name="T10" fmla="*/ 117 w 143"/>
                      <a:gd name="T11" fmla="*/ 29 h 5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43" h="55">
                        <a:moveTo>
                          <a:pt x="143" y="22"/>
                        </a:moveTo>
                        <a:cubicBezTo>
                          <a:pt x="118" y="5"/>
                          <a:pt x="102" y="0"/>
                          <a:pt x="74" y="14"/>
                        </a:cubicBezTo>
                        <a:cubicBezTo>
                          <a:pt x="55" y="23"/>
                          <a:pt x="23" y="48"/>
                          <a:pt x="0" y="37"/>
                        </a:cubicBezTo>
                        <a:cubicBezTo>
                          <a:pt x="25" y="55"/>
                          <a:pt x="57" y="42"/>
                          <a:pt x="80" y="30"/>
                        </a:cubicBezTo>
                        <a:cubicBezTo>
                          <a:pt x="90" y="25"/>
                          <a:pt x="104" y="15"/>
                          <a:pt x="116" y="15"/>
                        </a:cubicBezTo>
                        <a:cubicBezTo>
                          <a:pt x="124" y="15"/>
                          <a:pt x="135" y="26"/>
                          <a:pt x="139" y="2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28" name="Freeform 310"/>
                  <p:cNvSpPr>
                    <a:spLocks/>
                  </p:cNvSpPr>
                  <p:nvPr/>
                </p:nvSpPr>
                <p:spPr bwMode="auto">
                  <a:xfrm>
                    <a:off x="2266" y="1631"/>
                    <a:ext cx="21" cy="40"/>
                  </a:xfrm>
                  <a:custGeom>
                    <a:avLst/>
                    <a:gdLst>
                      <a:gd name="T0" fmla="*/ 12 w 22"/>
                      <a:gd name="T1" fmla="*/ 3 h 39"/>
                      <a:gd name="T2" fmla="*/ 10 w 22"/>
                      <a:gd name="T3" fmla="*/ 25 h 39"/>
                      <a:gd name="T4" fmla="*/ 18 w 22"/>
                      <a:gd name="T5" fmla="*/ 43 h 39"/>
                      <a:gd name="T6" fmla="*/ 5 w 22"/>
                      <a:gd name="T7" fmla="*/ 28 h 39"/>
                      <a:gd name="T8" fmla="*/ 11 w 22"/>
                      <a:gd name="T9" fmla="*/ 0 h 3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2" h="39">
                        <a:moveTo>
                          <a:pt x="16" y="3"/>
                        </a:moveTo>
                        <a:cubicBezTo>
                          <a:pt x="10" y="6"/>
                          <a:pt x="9" y="14"/>
                          <a:pt x="10" y="21"/>
                        </a:cubicBezTo>
                        <a:cubicBezTo>
                          <a:pt x="12" y="30"/>
                          <a:pt x="16" y="33"/>
                          <a:pt x="22" y="39"/>
                        </a:cubicBezTo>
                        <a:cubicBezTo>
                          <a:pt x="16" y="37"/>
                          <a:pt x="9" y="29"/>
                          <a:pt x="5" y="24"/>
                        </a:cubicBezTo>
                        <a:cubicBezTo>
                          <a:pt x="0" y="16"/>
                          <a:pt x="3" y="5"/>
                          <a:pt x="1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29" name="Freeform 311"/>
                  <p:cNvSpPr>
                    <a:spLocks/>
                  </p:cNvSpPr>
                  <p:nvPr/>
                </p:nvSpPr>
                <p:spPr bwMode="auto">
                  <a:xfrm>
                    <a:off x="2274" y="1603"/>
                    <a:ext cx="58" cy="53"/>
                  </a:xfrm>
                  <a:custGeom>
                    <a:avLst/>
                    <a:gdLst>
                      <a:gd name="T0" fmla="*/ 1 w 61"/>
                      <a:gd name="T1" fmla="*/ 0 h 52"/>
                      <a:gd name="T2" fmla="*/ 10 w 61"/>
                      <a:gd name="T3" fmla="*/ 16 h 52"/>
                      <a:gd name="T4" fmla="*/ 21 w 61"/>
                      <a:gd name="T5" fmla="*/ 23 h 52"/>
                      <a:gd name="T6" fmla="*/ 38 w 61"/>
                      <a:gd name="T7" fmla="*/ 34 h 52"/>
                      <a:gd name="T8" fmla="*/ 49 w 61"/>
                      <a:gd name="T9" fmla="*/ 56 h 52"/>
                      <a:gd name="T10" fmla="*/ 25 w 61"/>
                      <a:gd name="T11" fmla="*/ 33 h 52"/>
                      <a:gd name="T12" fmla="*/ 10 w 61"/>
                      <a:gd name="T13" fmla="*/ 20 h 52"/>
                      <a:gd name="T14" fmla="*/ 2 w 61"/>
                      <a:gd name="T15" fmla="*/ 4 h 5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61" h="52">
                        <a:moveTo>
                          <a:pt x="1" y="0"/>
                        </a:moveTo>
                        <a:cubicBezTo>
                          <a:pt x="0" y="5"/>
                          <a:pt x="9" y="13"/>
                          <a:pt x="12" y="16"/>
                        </a:cubicBezTo>
                        <a:cubicBezTo>
                          <a:pt x="16" y="19"/>
                          <a:pt x="21" y="22"/>
                          <a:pt x="25" y="23"/>
                        </a:cubicBezTo>
                        <a:cubicBezTo>
                          <a:pt x="32" y="26"/>
                          <a:pt x="39" y="26"/>
                          <a:pt x="46" y="30"/>
                        </a:cubicBezTo>
                        <a:cubicBezTo>
                          <a:pt x="53" y="34"/>
                          <a:pt x="61" y="43"/>
                          <a:pt x="61" y="52"/>
                        </a:cubicBezTo>
                        <a:cubicBezTo>
                          <a:pt x="55" y="40"/>
                          <a:pt x="42" y="33"/>
                          <a:pt x="29" y="29"/>
                        </a:cubicBezTo>
                        <a:cubicBezTo>
                          <a:pt x="23" y="26"/>
                          <a:pt x="17" y="25"/>
                          <a:pt x="12" y="20"/>
                        </a:cubicBezTo>
                        <a:cubicBezTo>
                          <a:pt x="8" y="16"/>
                          <a:pt x="1" y="10"/>
                          <a:pt x="2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30" name="Freeform 312"/>
                  <p:cNvSpPr>
                    <a:spLocks/>
                  </p:cNvSpPr>
                  <p:nvPr/>
                </p:nvSpPr>
                <p:spPr bwMode="auto">
                  <a:xfrm>
                    <a:off x="2301" y="1678"/>
                    <a:ext cx="51" cy="11"/>
                  </a:xfrm>
                  <a:custGeom>
                    <a:avLst/>
                    <a:gdLst>
                      <a:gd name="T0" fmla="*/ 0 w 53"/>
                      <a:gd name="T1" fmla="*/ 1 h 11"/>
                      <a:gd name="T2" fmla="*/ 13 w 53"/>
                      <a:gd name="T3" fmla="*/ 1 h 11"/>
                      <a:gd name="T4" fmla="*/ 20 w 53"/>
                      <a:gd name="T5" fmla="*/ 3 h 11"/>
                      <a:gd name="T6" fmla="*/ 45 w 53"/>
                      <a:gd name="T7" fmla="*/ 11 h 11"/>
                      <a:gd name="T8" fmla="*/ 22 w 53"/>
                      <a:gd name="T9" fmla="*/ 9 h 11"/>
                      <a:gd name="T10" fmla="*/ 13 w 53"/>
                      <a:gd name="T11" fmla="*/ 7 h 11"/>
                      <a:gd name="T12" fmla="*/ 2 w 53"/>
                      <a:gd name="T13" fmla="*/ 1 h 1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53" h="11">
                        <a:moveTo>
                          <a:pt x="0" y="1"/>
                        </a:moveTo>
                        <a:cubicBezTo>
                          <a:pt x="5" y="1"/>
                          <a:pt x="9" y="0"/>
                          <a:pt x="14" y="1"/>
                        </a:cubicBezTo>
                        <a:cubicBezTo>
                          <a:pt x="18" y="2"/>
                          <a:pt x="21" y="3"/>
                          <a:pt x="24" y="3"/>
                        </a:cubicBezTo>
                        <a:cubicBezTo>
                          <a:pt x="34" y="5"/>
                          <a:pt x="45" y="4"/>
                          <a:pt x="53" y="11"/>
                        </a:cubicBezTo>
                        <a:cubicBezTo>
                          <a:pt x="46" y="7"/>
                          <a:pt x="35" y="8"/>
                          <a:pt x="26" y="9"/>
                        </a:cubicBezTo>
                        <a:cubicBezTo>
                          <a:pt x="21" y="9"/>
                          <a:pt x="18" y="9"/>
                          <a:pt x="13" y="7"/>
                        </a:cubicBezTo>
                        <a:cubicBezTo>
                          <a:pt x="11" y="6"/>
                          <a:pt x="2" y="3"/>
                          <a:pt x="2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31" name="Freeform 313"/>
                  <p:cNvSpPr>
                    <a:spLocks/>
                  </p:cNvSpPr>
                  <p:nvPr/>
                </p:nvSpPr>
                <p:spPr bwMode="auto">
                  <a:xfrm>
                    <a:off x="2324" y="1661"/>
                    <a:ext cx="8" cy="14"/>
                  </a:xfrm>
                  <a:custGeom>
                    <a:avLst/>
                    <a:gdLst>
                      <a:gd name="T0" fmla="*/ 0 w 9"/>
                      <a:gd name="T1" fmla="*/ 0 h 14"/>
                      <a:gd name="T2" fmla="*/ 4 w 9"/>
                      <a:gd name="T3" fmla="*/ 14 h 14"/>
                      <a:gd name="T4" fmla="*/ 1 w 9"/>
                      <a:gd name="T5" fmla="*/ 0 h 1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" h="14">
                        <a:moveTo>
                          <a:pt x="0" y="0"/>
                        </a:moveTo>
                        <a:cubicBezTo>
                          <a:pt x="4" y="3"/>
                          <a:pt x="6" y="10"/>
                          <a:pt x="4" y="14"/>
                        </a:cubicBezTo>
                        <a:cubicBezTo>
                          <a:pt x="9" y="12"/>
                          <a:pt x="6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32" name="Freeform 314"/>
                  <p:cNvSpPr>
                    <a:spLocks/>
                  </p:cNvSpPr>
                  <p:nvPr/>
                </p:nvSpPr>
                <p:spPr bwMode="auto">
                  <a:xfrm>
                    <a:off x="2304" y="1648"/>
                    <a:ext cx="14" cy="21"/>
                  </a:xfrm>
                  <a:custGeom>
                    <a:avLst/>
                    <a:gdLst>
                      <a:gd name="T0" fmla="*/ 4 w 15"/>
                      <a:gd name="T1" fmla="*/ 1 h 20"/>
                      <a:gd name="T2" fmla="*/ 11 w 15"/>
                      <a:gd name="T3" fmla="*/ 24 h 20"/>
                      <a:gd name="T4" fmla="*/ 2 w 15"/>
                      <a:gd name="T5" fmla="*/ 0 h 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20">
                        <a:moveTo>
                          <a:pt x="4" y="1"/>
                        </a:moveTo>
                        <a:cubicBezTo>
                          <a:pt x="0" y="4"/>
                          <a:pt x="14" y="16"/>
                          <a:pt x="15" y="20"/>
                        </a:cubicBezTo>
                        <a:cubicBezTo>
                          <a:pt x="10" y="17"/>
                          <a:pt x="3" y="7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33" name="Freeform 315"/>
                  <p:cNvSpPr>
                    <a:spLocks/>
                  </p:cNvSpPr>
                  <p:nvPr/>
                </p:nvSpPr>
                <p:spPr bwMode="auto">
                  <a:xfrm>
                    <a:off x="2399" y="1740"/>
                    <a:ext cx="49" cy="61"/>
                  </a:xfrm>
                  <a:custGeom>
                    <a:avLst/>
                    <a:gdLst>
                      <a:gd name="T0" fmla="*/ 43 w 51"/>
                      <a:gd name="T1" fmla="*/ 3 h 59"/>
                      <a:gd name="T2" fmla="*/ 22 w 51"/>
                      <a:gd name="T3" fmla="*/ 24 h 59"/>
                      <a:gd name="T4" fmla="*/ 0 w 51"/>
                      <a:gd name="T5" fmla="*/ 67 h 59"/>
                      <a:gd name="T6" fmla="*/ 10 w 51"/>
                      <a:gd name="T7" fmla="*/ 35 h 59"/>
                      <a:gd name="T8" fmla="*/ 37 w 51"/>
                      <a:gd name="T9" fmla="*/ 0 h 5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1" h="59">
                        <a:moveTo>
                          <a:pt x="51" y="3"/>
                        </a:moveTo>
                        <a:cubicBezTo>
                          <a:pt x="43" y="8"/>
                          <a:pt x="34" y="12"/>
                          <a:pt x="26" y="20"/>
                        </a:cubicBezTo>
                        <a:cubicBezTo>
                          <a:pt x="16" y="31"/>
                          <a:pt x="7" y="45"/>
                          <a:pt x="0" y="59"/>
                        </a:cubicBezTo>
                        <a:cubicBezTo>
                          <a:pt x="6" y="55"/>
                          <a:pt x="7" y="37"/>
                          <a:pt x="10" y="31"/>
                        </a:cubicBezTo>
                        <a:cubicBezTo>
                          <a:pt x="16" y="17"/>
                          <a:pt x="28" y="1"/>
                          <a:pt x="45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34" name="Freeform 316"/>
                  <p:cNvSpPr>
                    <a:spLocks/>
                  </p:cNvSpPr>
                  <p:nvPr/>
                </p:nvSpPr>
                <p:spPr bwMode="auto">
                  <a:xfrm>
                    <a:off x="2413" y="1752"/>
                    <a:ext cx="54" cy="60"/>
                  </a:xfrm>
                  <a:custGeom>
                    <a:avLst/>
                    <a:gdLst>
                      <a:gd name="T0" fmla="*/ 6 w 57"/>
                      <a:gd name="T1" fmla="*/ 57 h 59"/>
                      <a:gd name="T2" fmla="*/ 30 w 57"/>
                      <a:gd name="T3" fmla="*/ 56 h 59"/>
                      <a:gd name="T4" fmla="*/ 42 w 57"/>
                      <a:gd name="T5" fmla="*/ 54 h 59"/>
                      <a:gd name="T6" fmla="*/ 45 w 57"/>
                      <a:gd name="T7" fmla="*/ 27 h 59"/>
                      <a:gd name="T8" fmla="*/ 41 w 57"/>
                      <a:gd name="T9" fmla="*/ 7 h 59"/>
                      <a:gd name="T10" fmla="*/ 27 w 57"/>
                      <a:gd name="T11" fmla="*/ 16 h 59"/>
                      <a:gd name="T12" fmla="*/ 2 w 57"/>
                      <a:gd name="T13" fmla="*/ 54 h 59"/>
                      <a:gd name="T14" fmla="*/ 3 w 57"/>
                      <a:gd name="T15" fmla="*/ 57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57" h="59">
                        <a:moveTo>
                          <a:pt x="6" y="53"/>
                        </a:moveTo>
                        <a:cubicBezTo>
                          <a:pt x="19" y="51"/>
                          <a:pt x="25" y="39"/>
                          <a:pt x="38" y="52"/>
                        </a:cubicBezTo>
                        <a:cubicBezTo>
                          <a:pt x="44" y="58"/>
                          <a:pt x="47" y="59"/>
                          <a:pt x="52" y="50"/>
                        </a:cubicBezTo>
                        <a:cubicBezTo>
                          <a:pt x="56" y="43"/>
                          <a:pt x="57" y="35"/>
                          <a:pt x="56" y="27"/>
                        </a:cubicBezTo>
                        <a:cubicBezTo>
                          <a:pt x="56" y="20"/>
                          <a:pt x="56" y="12"/>
                          <a:pt x="51" y="7"/>
                        </a:cubicBezTo>
                        <a:cubicBezTo>
                          <a:pt x="43" y="0"/>
                          <a:pt x="41" y="10"/>
                          <a:pt x="35" y="16"/>
                        </a:cubicBezTo>
                        <a:cubicBezTo>
                          <a:pt x="26" y="24"/>
                          <a:pt x="0" y="35"/>
                          <a:pt x="2" y="50"/>
                        </a:cubicBezTo>
                        <a:cubicBezTo>
                          <a:pt x="2" y="52"/>
                          <a:pt x="3" y="52"/>
                          <a:pt x="3" y="5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35" name="Freeform 317"/>
                  <p:cNvSpPr>
                    <a:spLocks/>
                  </p:cNvSpPr>
                  <p:nvPr/>
                </p:nvSpPr>
                <p:spPr bwMode="auto">
                  <a:xfrm>
                    <a:off x="1458" y="2015"/>
                    <a:ext cx="315" cy="266"/>
                  </a:xfrm>
                  <a:custGeom>
                    <a:avLst/>
                    <a:gdLst>
                      <a:gd name="T0" fmla="*/ 277 w 329"/>
                      <a:gd name="T1" fmla="*/ 26 h 260"/>
                      <a:gd name="T2" fmla="*/ 210 w 329"/>
                      <a:gd name="T3" fmla="*/ 32 h 260"/>
                      <a:gd name="T4" fmla="*/ 146 w 329"/>
                      <a:gd name="T5" fmla="*/ 81 h 260"/>
                      <a:gd name="T6" fmla="*/ 32 w 329"/>
                      <a:gd name="T7" fmla="*/ 236 h 260"/>
                      <a:gd name="T8" fmla="*/ 38 w 329"/>
                      <a:gd name="T9" fmla="*/ 165 h 260"/>
                      <a:gd name="T10" fmla="*/ 110 w 329"/>
                      <a:gd name="T11" fmla="*/ 69 h 260"/>
                      <a:gd name="T12" fmla="*/ 213 w 329"/>
                      <a:gd name="T13" fmla="*/ 11 h 260"/>
                      <a:gd name="T14" fmla="*/ 276 w 329"/>
                      <a:gd name="T15" fmla="*/ 20 h 260"/>
                      <a:gd name="T16" fmla="*/ 277 w 329"/>
                      <a:gd name="T17" fmla="*/ 26 h 26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29" h="260">
                        <a:moveTo>
                          <a:pt x="329" y="22"/>
                        </a:moveTo>
                        <a:cubicBezTo>
                          <a:pt x="307" y="33"/>
                          <a:pt x="274" y="25"/>
                          <a:pt x="250" y="28"/>
                        </a:cubicBezTo>
                        <a:cubicBezTo>
                          <a:pt x="221" y="32"/>
                          <a:pt x="190" y="47"/>
                          <a:pt x="173" y="73"/>
                        </a:cubicBezTo>
                        <a:cubicBezTo>
                          <a:pt x="140" y="123"/>
                          <a:pt x="127" y="260"/>
                          <a:pt x="37" y="216"/>
                        </a:cubicBezTo>
                        <a:cubicBezTo>
                          <a:pt x="0" y="197"/>
                          <a:pt x="20" y="168"/>
                          <a:pt x="46" y="150"/>
                        </a:cubicBezTo>
                        <a:cubicBezTo>
                          <a:pt x="80" y="126"/>
                          <a:pt x="100" y="90"/>
                          <a:pt x="131" y="63"/>
                        </a:cubicBezTo>
                        <a:cubicBezTo>
                          <a:pt x="168" y="31"/>
                          <a:pt x="204" y="11"/>
                          <a:pt x="253" y="11"/>
                        </a:cubicBezTo>
                        <a:cubicBezTo>
                          <a:pt x="274" y="11"/>
                          <a:pt x="314" y="0"/>
                          <a:pt x="328" y="20"/>
                        </a:cubicBezTo>
                        <a:cubicBezTo>
                          <a:pt x="329" y="21"/>
                          <a:pt x="329" y="21"/>
                          <a:pt x="329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36" name="Freeform 318"/>
                  <p:cNvSpPr>
                    <a:spLocks/>
                  </p:cNvSpPr>
                  <p:nvPr/>
                </p:nvSpPr>
                <p:spPr bwMode="auto">
                  <a:xfrm>
                    <a:off x="1288" y="2125"/>
                    <a:ext cx="315" cy="184"/>
                  </a:xfrm>
                  <a:custGeom>
                    <a:avLst/>
                    <a:gdLst>
                      <a:gd name="T0" fmla="*/ 212 w 328"/>
                      <a:gd name="T1" fmla="*/ 28 h 180"/>
                      <a:gd name="T2" fmla="*/ 196 w 328"/>
                      <a:gd name="T3" fmla="*/ 42 h 180"/>
                      <a:gd name="T4" fmla="*/ 174 w 328"/>
                      <a:gd name="T5" fmla="*/ 54 h 180"/>
                      <a:gd name="T6" fmla="*/ 128 w 328"/>
                      <a:gd name="T7" fmla="*/ 110 h 180"/>
                      <a:gd name="T8" fmla="*/ 61 w 328"/>
                      <a:gd name="T9" fmla="*/ 156 h 180"/>
                      <a:gd name="T10" fmla="*/ 9 w 328"/>
                      <a:gd name="T11" fmla="*/ 178 h 180"/>
                      <a:gd name="T12" fmla="*/ 0 w 328"/>
                      <a:gd name="T13" fmla="*/ 184 h 180"/>
                      <a:gd name="T14" fmla="*/ 55 w 328"/>
                      <a:gd name="T15" fmla="*/ 193 h 180"/>
                      <a:gd name="T16" fmla="*/ 103 w 328"/>
                      <a:gd name="T17" fmla="*/ 187 h 180"/>
                      <a:gd name="T18" fmla="*/ 176 w 328"/>
                      <a:gd name="T19" fmla="*/ 147 h 180"/>
                      <a:gd name="T20" fmla="*/ 232 w 328"/>
                      <a:gd name="T21" fmla="*/ 123 h 180"/>
                      <a:gd name="T22" fmla="*/ 265 w 328"/>
                      <a:gd name="T23" fmla="*/ 58 h 180"/>
                      <a:gd name="T24" fmla="*/ 273 w 328"/>
                      <a:gd name="T25" fmla="*/ 6 h 180"/>
                      <a:gd name="T26" fmla="*/ 244 w 328"/>
                      <a:gd name="T27" fmla="*/ 16 h 18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28" h="180">
                        <a:moveTo>
                          <a:pt x="250" y="24"/>
                        </a:moveTo>
                        <a:cubicBezTo>
                          <a:pt x="243" y="27"/>
                          <a:pt x="237" y="33"/>
                          <a:pt x="230" y="38"/>
                        </a:cubicBezTo>
                        <a:cubicBezTo>
                          <a:pt x="222" y="42"/>
                          <a:pt x="213" y="45"/>
                          <a:pt x="204" y="50"/>
                        </a:cubicBezTo>
                        <a:cubicBezTo>
                          <a:pt x="183" y="61"/>
                          <a:pt x="167" y="84"/>
                          <a:pt x="151" y="102"/>
                        </a:cubicBezTo>
                        <a:cubicBezTo>
                          <a:pt x="130" y="125"/>
                          <a:pt x="102" y="134"/>
                          <a:pt x="73" y="144"/>
                        </a:cubicBezTo>
                        <a:cubicBezTo>
                          <a:pt x="52" y="150"/>
                          <a:pt x="30" y="157"/>
                          <a:pt x="9" y="162"/>
                        </a:cubicBezTo>
                        <a:cubicBezTo>
                          <a:pt x="5" y="163"/>
                          <a:pt x="1" y="163"/>
                          <a:pt x="0" y="168"/>
                        </a:cubicBezTo>
                        <a:cubicBezTo>
                          <a:pt x="22" y="169"/>
                          <a:pt x="43" y="173"/>
                          <a:pt x="64" y="177"/>
                        </a:cubicBezTo>
                        <a:cubicBezTo>
                          <a:pt x="82" y="180"/>
                          <a:pt x="104" y="180"/>
                          <a:pt x="121" y="171"/>
                        </a:cubicBezTo>
                        <a:cubicBezTo>
                          <a:pt x="148" y="157"/>
                          <a:pt x="177" y="144"/>
                          <a:pt x="207" y="135"/>
                        </a:cubicBezTo>
                        <a:cubicBezTo>
                          <a:pt x="228" y="129"/>
                          <a:pt x="257" y="128"/>
                          <a:pt x="273" y="112"/>
                        </a:cubicBezTo>
                        <a:cubicBezTo>
                          <a:pt x="291" y="95"/>
                          <a:pt x="302" y="76"/>
                          <a:pt x="311" y="54"/>
                        </a:cubicBezTo>
                        <a:cubicBezTo>
                          <a:pt x="315" y="44"/>
                          <a:pt x="328" y="15"/>
                          <a:pt x="321" y="6"/>
                        </a:cubicBezTo>
                        <a:cubicBezTo>
                          <a:pt x="316" y="0"/>
                          <a:pt x="293" y="13"/>
                          <a:pt x="287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37" name="Freeform 319"/>
                  <p:cNvSpPr>
                    <a:spLocks/>
                  </p:cNvSpPr>
                  <p:nvPr/>
                </p:nvSpPr>
                <p:spPr bwMode="auto">
                  <a:xfrm>
                    <a:off x="1966" y="1890"/>
                    <a:ext cx="82" cy="59"/>
                  </a:xfrm>
                  <a:custGeom>
                    <a:avLst/>
                    <a:gdLst>
                      <a:gd name="T0" fmla="*/ 10 w 86"/>
                      <a:gd name="T1" fmla="*/ 38 h 58"/>
                      <a:gd name="T2" fmla="*/ 0 w 86"/>
                      <a:gd name="T3" fmla="*/ 62 h 58"/>
                      <a:gd name="T4" fmla="*/ 38 w 86"/>
                      <a:gd name="T5" fmla="*/ 36 h 58"/>
                      <a:gd name="T6" fmla="*/ 71 w 86"/>
                      <a:gd name="T7" fmla="*/ 0 h 58"/>
                      <a:gd name="T8" fmla="*/ 41 w 86"/>
                      <a:gd name="T9" fmla="*/ 17 h 58"/>
                      <a:gd name="T10" fmla="*/ 10 w 86"/>
                      <a:gd name="T11" fmla="*/ 41 h 5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6" h="58">
                        <a:moveTo>
                          <a:pt x="10" y="34"/>
                        </a:moveTo>
                        <a:cubicBezTo>
                          <a:pt x="5" y="40"/>
                          <a:pt x="2" y="51"/>
                          <a:pt x="0" y="58"/>
                        </a:cubicBezTo>
                        <a:cubicBezTo>
                          <a:pt x="15" y="53"/>
                          <a:pt x="33" y="39"/>
                          <a:pt x="46" y="32"/>
                        </a:cubicBezTo>
                        <a:cubicBezTo>
                          <a:pt x="60" y="23"/>
                          <a:pt x="74" y="10"/>
                          <a:pt x="86" y="0"/>
                        </a:cubicBezTo>
                        <a:cubicBezTo>
                          <a:pt x="74" y="3"/>
                          <a:pt x="61" y="12"/>
                          <a:pt x="49" y="17"/>
                        </a:cubicBezTo>
                        <a:cubicBezTo>
                          <a:pt x="35" y="23"/>
                          <a:pt x="22" y="28"/>
                          <a:pt x="10" y="37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38" name="Freeform 320"/>
                  <p:cNvSpPr>
                    <a:spLocks/>
                  </p:cNvSpPr>
                  <p:nvPr/>
                </p:nvSpPr>
                <p:spPr bwMode="auto">
                  <a:xfrm>
                    <a:off x="933" y="2208"/>
                    <a:ext cx="270" cy="106"/>
                  </a:xfrm>
                  <a:custGeom>
                    <a:avLst/>
                    <a:gdLst>
                      <a:gd name="T0" fmla="*/ 236 w 282"/>
                      <a:gd name="T1" fmla="*/ 25 h 103"/>
                      <a:gd name="T2" fmla="*/ 212 w 282"/>
                      <a:gd name="T3" fmla="*/ 66 h 103"/>
                      <a:gd name="T4" fmla="*/ 170 w 282"/>
                      <a:gd name="T5" fmla="*/ 56 h 103"/>
                      <a:gd name="T6" fmla="*/ 116 w 282"/>
                      <a:gd name="T7" fmla="*/ 62 h 103"/>
                      <a:gd name="T8" fmla="*/ 56 w 282"/>
                      <a:gd name="T9" fmla="*/ 83 h 103"/>
                      <a:gd name="T10" fmla="*/ 21 w 282"/>
                      <a:gd name="T11" fmla="*/ 105 h 103"/>
                      <a:gd name="T12" fmla="*/ 0 w 282"/>
                      <a:gd name="T13" fmla="*/ 115 h 103"/>
                      <a:gd name="T14" fmla="*/ 90 w 282"/>
                      <a:gd name="T15" fmla="*/ 51 h 103"/>
                      <a:gd name="T16" fmla="*/ 167 w 282"/>
                      <a:gd name="T17" fmla="*/ 35 h 103"/>
                      <a:gd name="T18" fmla="*/ 211 w 282"/>
                      <a:gd name="T19" fmla="*/ 12 h 103"/>
                      <a:gd name="T20" fmla="*/ 237 w 282"/>
                      <a:gd name="T21" fmla="*/ 23 h 103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282" h="103">
                        <a:moveTo>
                          <a:pt x="281" y="21"/>
                        </a:moveTo>
                        <a:cubicBezTo>
                          <a:pt x="279" y="34"/>
                          <a:pt x="264" y="53"/>
                          <a:pt x="252" y="58"/>
                        </a:cubicBezTo>
                        <a:cubicBezTo>
                          <a:pt x="238" y="64"/>
                          <a:pt x="218" y="53"/>
                          <a:pt x="203" y="50"/>
                        </a:cubicBezTo>
                        <a:cubicBezTo>
                          <a:pt x="179" y="45"/>
                          <a:pt x="161" y="48"/>
                          <a:pt x="138" y="54"/>
                        </a:cubicBezTo>
                        <a:cubicBezTo>
                          <a:pt x="114" y="59"/>
                          <a:pt x="90" y="66"/>
                          <a:pt x="67" y="75"/>
                        </a:cubicBezTo>
                        <a:cubicBezTo>
                          <a:pt x="52" y="80"/>
                          <a:pt x="39" y="88"/>
                          <a:pt x="25" y="93"/>
                        </a:cubicBezTo>
                        <a:cubicBezTo>
                          <a:pt x="17" y="96"/>
                          <a:pt x="6" y="98"/>
                          <a:pt x="0" y="103"/>
                        </a:cubicBezTo>
                        <a:cubicBezTo>
                          <a:pt x="36" y="92"/>
                          <a:pt x="73" y="64"/>
                          <a:pt x="107" y="47"/>
                        </a:cubicBezTo>
                        <a:cubicBezTo>
                          <a:pt x="136" y="33"/>
                          <a:pt x="167" y="33"/>
                          <a:pt x="198" y="31"/>
                        </a:cubicBezTo>
                        <a:cubicBezTo>
                          <a:pt x="219" y="29"/>
                          <a:pt x="234" y="22"/>
                          <a:pt x="251" y="12"/>
                        </a:cubicBezTo>
                        <a:cubicBezTo>
                          <a:pt x="265" y="4"/>
                          <a:pt x="276" y="0"/>
                          <a:pt x="282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39" name="Freeform 321"/>
                  <p:cNvSpPr>
                    <a:spLocks/>
                  </p:cNvSpPr>
                  <p:nvPr/>
                </p:nvSpPr>
                <p:spPr bwMode="auto">
                  <a:xfrm>
                    <a:off x="1264" y="2244"/>
                    <a:ext cx="110" cy="46"/>
                  </a:xfrm>
                  <a:custGeom>
                    <a:avLst/>
                    <a:gdLst>
                      <a:gd name="T0" fmla="*/ 5 w 114"/>
                      <a:gd name="T1" fmla="*/ 1 h 45"/>
                      <a:gd name="T2" fmla="*/ 7 w 114"/>
                      <a:gd name="T3" fmla="*/ 49 h 45"/>
                      <a:gd name="T4" fmla="*/ 51 w 114"/>
                      <a:gd name="T5" fmla="*/ 28 h 45"/>
                      <a:gd name="T6" fmla="*/ 75 w 114"/>
                      <a:gd name="T7" fmla="*/ 12 h 45"/>
                      <a:gd name="T8" fmla="*/ 98 w 114"/>
                      <a:gd name="T9" fmla="*/ 1 h 45"/>
                      <a:gd name="T10" fmla="*/ 24 w 114"/>
                      <a:gd name="T11" fmla="*/ 32 h 45"/>
                      <a:gd name="T12" fmla="*/ 6 w 114"/>
                      <a:gd name="T13" fmla="*/ 34 h 45"/>
                      <a:gd name="T14" fmla="*/ 6 w 114"/>
                      <a:gd name="T15" fmla="*/ 0 h 4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14" h="45">
                        <a:moveTo>
                          <a:pt x="5" y="1"/>
                        </a:moveTo>
                        <a:cubicBezTo>
                          <a:pt x="0" y="14"/>
                          <a:pt x="2" y="33"/>
                          <a:pt x="7" y="45"/>
                        </a:cubicBezTo>
                        <a:cubicBezTo>
                          <a:pt x="23" y="35"/>
                          <a:pt x="42" y="30"/>
                          <a:pt x="59" y="24"/>
                        </a:cubicBezTo>
                        <a:cubicBezTo>
                          <a:pt x="69" y="20"/>
                          <a:pt x="77" y="15"/>
                          <a:pt x="87" y="12"/>
                        </a:cubicBezTo>
                        <a:cubicBezTo>
                          <a:pt x="95" y="9"/>
                          <a:pt x="107" y="6"/>
                          <a:pt x="114" y="1"/>
                        </a:cubicBezTo>
                        <a:cubicBezTo>
                          <a:pt x="84" y="7"/>
                          <a:pt x="57" y="19"/>
                          <a:pt x="28" y="28"/>
                        </a:cubicBezTo>
                        <a:cubicBezTo>
                          <a:pt x="21" y="31"/>
                          <a:pt x="10" y="37"/>
                          <a:pt x="6" y="30"/>
                        </a:cubicBezTo>
                        <a:cubicBezTo>
                          <a:pt x="1" y="21"/>
                          <a:pt x="6" y="9"/>
                          <a:pt x="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40" name="Freeform 322"/>
                  <p:cNvSpPr>
                    <a:spLocks/>
                  </p:cNvSpPr>
                  <p:nvPr/>
                </p:nvSpPr>
                <p:spPr bwMode="auto">
                  <a:xfrm>
                    <a:off x="1170" y="2297"/>
                    <a:ext cx="76" cy="35"/>
                  </a:xfrm>
                  <a:custGeom>
                    <a:avLst/>
                    <a:gdLst>
                      <a:gd name="T0" fmla="*/ 5 w 80"/>
                      <a:gd name="T1" fmla="*/ 0 h 34"/>
                      <a:gd name="T2" fmla="*/ 0 w 80"/>
                      <a:gd name="T3" fmla="*/ 23 h 34"/>
                      <a:gd name="T4" fmla="*/ 10 w 80"/>
                      <a:gd name="T5" fmla="*/ 37 h 34"/>
                      <a:gd name="T6" fmla="*/ 33 w 80"/>
                      <a:gd name="T7" fmla="*/ 34 h 34"/>
                      <a:gd name="T8" fmla="*/ 65 w 80"/>
                      <a:gd name="T9" fmla="*/ 35 h 34"/>
                      <a:gd name="T10" fmla="*/ 43 w 80"/>
                      <a:gd name="T11" fmla="*/ 29 h 34"/>
                      <a:gd name="T12" fmla="*/ 22 w 80"/>
                      <a:gd name="T13" fmla="*/ 29 h 34"/>
                      <a:gd name="T14" fmla="*/ 9 w 80"/>
                      <a:gd name="T15" fmla="*/ 22 h 34"/>
                      <a:gd name="T16" fmla="*/ 5 w 80"/>
                      <a:gd name="T17" fmla="*/ 3 h 34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80" h="34">
                        <a:moveTo>
                          <a:pt x="5" y="0"/>
                        </a:moveTo>
                        <a:cubicBezTo>
                          <a:pt x="1" y="2"/>
                          <a:pt x="0" y="13"/>
                          <a:pt x="0" y="19"/>
                        </a:cubicBezTo>
                        <a:cubicBezTo>
                          <a:pt x="0" y="27"/>
                          <a:pt x="4" y="32"/>
                          <a:pt x="13" y="33"/>
                        </a:cubicBezTo>
                        <a:cubicBezTo>
                          <a:pt x="22" y="34"/>
                          <a:pt x="32" y="31"/>
                          <a:pt x="41" y="30"/>
                        </a:cubicBezTo>
                        <a:cubicBezTo>
                          <a:pt x="54" y="30"/>
                          <a:pt x="68" y="32"/>
                          <a:pt x="80" y="31"/>
                        </a:cubicBezTo>
                        <a:cubicBezTo>
                          <a:pt x="71" y="29"/>
                          <a:pt x="62" y="26"/>
                          <a:pt x="52" y="25"/>
                        </a:cubicBezTo>
                        <a:cubicBezTo>
                          <a:pt x="43" y="24"/>
                          <a:pt x="35" y="25"/>
                          <a:pt x="26" y="25"/>
                        </a:cubicBezTo>
                        <a:cubicBezTo>
                          <a:pt x="19" y="25"/>
                          <a:pt x="13" y="25"/>
                          <a:pt x="9" y="18"/>
                        </a:cubicBezTo>
                        <a:cubicBezTo>
                          <a:pt x="6" y="15"/>
                          <a:pt x="1" y="5"/>
                          <a:pt x="5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41" name="Freeform 323"/>
                  <p:cNvSpPr>
                    <a:spLocks/>
                  </p:cNvSpPr>
                  <p:nvPr/>
                </p:nvSpPr>
                <p:spPr bwMode="auto">
                  <a:xfrm>
                    <a:off x="1124" y="2189"/>
                    <a:ext cx="83" cy="37"/>
                  </a:xfrm>
                  <a:custGeom>
                    <a:avLst/>
                    <a:gdLst>
                      <a:gd name="T0" fmla="*/ 0 w 87"/>
                      <a:gd name="T1" fmla="*/ 0 h 36"/>
                      <a:gd name="T2" fmla="*/ 27 w 87"/>
                      <a:gd name="T3" fmla="*/ 6 h 36"/>
                      <a:gd name="T4" fmla="*/ 48 w 87"/>
                      <a:gd name="T5" fmla="*/ 2 h 36"/>
                      <a:gd name="T6" fmla="*/ 70 w 87"/>
                      <a:gd name="T7" fmla="*/ 40 h 36"/>
                      <a:gd name="T8" fmla="*/ 41 w 87"/>
                      <a:gd name="T9" fmla="*/ 5 h 36"/>
                      <a:gd name="T10" fmla="*/ 0 w 87"/>
                      <a:gd name="T11" fmla="*/ 4 h 3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7" h="36">
                        <a:moveTo>
                          <a:pt x="0" y="0"/>
                        </a:moveTo>
                        <a:cubicBezTo>
                          <a:pt x="10" y="4"/>
                          <a:pt x="20" y="8"/>
                          <a:pt x="31" y="6"/>
                        </a:cubicBezTo>
                        <a:cubicBezTo>
                          <a:pt x="40" y="6"/>
                          <a:pt x="48" y="3"/>
                          <a:pt x="57" y="2"/>
                        </a:cubicBezTo>
                        <a:cubicBezTo>
                          <a:pt x="80" y="1"/>
                          <a:pt x="86" y="15"/>
                          <a:pt x="85" y="36"/>
                        </a:cubicBezTo>
                        <a:cubicBezTo>
                          <a:pt x="87" y="17"/>
                          <a:pt x="65" y="6"/>
                          <a:pt x="49" y="5"/>
                        </a:cubicBezTo>
                        <a:cubicBezTo>
                          <a:pt x="32" y="4"/>
                          <a:pt x="15" y="16"/>
                          <a:pt x="0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42" name="Freeform 324"/>
                  <p:cNvSpPr>
                    <a:spLocks/>
                  </p:cNvSpPr>
                  <p:nvPr/>
                </p:nvSpPr>
                <p:spPr bwMode="auto">
                  <a:xfrm>
                    <a:off x="1148" y="2135"/>
                    <a:ext cx="40" cy="46"/>
                  </a:xfrm>
                  <a:custGeom>
                    <a:avLst/>
                    <a:gdLst>
                      <a:gd name="T0" fmla="*/ 1 w 41"/>
                      <a:gd name="T1" fmla="*/ 0 h 45"/>
                      <a:gd name="T2" fmla="*/ 21 w 41"/>
                      <a:gd name="T3" fmla="*/ 28 h 45"/>
                      <a:gd name="T4" fmla="*/ 37 w 41"/>
                      <a:gd name="T5" fmla="*/ 49 h 45"/>
                      <a:gd name="T6" fmla="*/ 29 w 41"/>
                      <a:gd name="T7" fmla="*/ 43 h 45"/>
                      <a:gd name="T8" fmla="*/ 19 w 41"/>
                      <a:gd name="T9" fmla="*/ 41 h 45"/>
                      <a:gd name="T10" fmla="*/ 0 w 41"/>
                      <a:gd name="T11" fmla="*/ 2 h 4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41" h="45">
                        <a:moveTo>
                          <a:pt x="1" y="0"/>
                        </a:moveTo>
                        <a:cubicBezTo>
                          <a:pt x="10" y="5"/>
                          <a:pt x="17" y="17"/>
                          <a:pt x="25" y="24"/>
                        </a:cubicBezTo>
                        <a:cubicBezTo>
                          <a:pt x="33" y="29"/>
                          <a:pt x="37" y="37"/>
                          <a:pt x="41" y="45"/>
                        </a:cubicBezTo>
                        <a:cubicBezTo>
                          <a:pt x="39" y="43"/>
                          <a:pt x="36" y="40"/>
                          <a:pt x="33" y="39"/>
                        </a:cubicBezTo>
                        <a:cubicBezTo>
                          <a:pt x="29" y="38"/>
                          <a:pt x="23" y="39"/>
                          <a:pt x="19" y="37"/>
                        </a:cubicBezTo>
                        <a:cubicBezTo>
                          <a:pt x="10" y="31"/>
                          <a:pt x="6" y="11"/>
                          <a:pt x="0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43" name="Freeform 325"/>
                  <p:cNvSpPr>
                    <a:spLocks/>
                  </p:cNvSpPr>
                  <p:nvPr/>
                </p:nvSpPr>
                <p:spPr bwMode="auto">
                  <a:xfrm>
                    <a:off x="1409" y="2291"/>
                    <a:ext cx="111" cy="28"/>
                  </a:xfrm>
                  <a:custGeom>
                    <a:avLst/>
                    <a:gdLst>
                      <a:gd name="T0" fmla="*/ 0 w 116"/>
                      <a:gd name="T1" fmla="*/ 27 h 27"/>
                      <a:gd name="T2" fmla="*/ 52 w 116"/>
                      <a:gd name="T3" fmla="*/ 4 h 27"/>
                      <a:gd name="T4" fmla="*/ 97 w 116"/>
                      <a:gd name="T5" fmla="*/ 6 h 27"/>
                      <a:gd name="T6" fmla="*/ 75 w 116"/>
                      <a:gd name="T7" fmla="*/ 18 h 27"/>
                      <a:gd name="T8" fmla="*/ 56 w 116"/>
                      <a:gd name="T9" fmla="*/ 31 h 27"/>
                      <a:gd name="T10" fmla="*/ 29 w 116"/>
                      <a:gd name="T11" fmla="*/ 26 h 27"/>
                      <a:gd name="T12" fmla="*/ 7 w 116"/>
                      <a:gd name="T13" fmla="*/ 26 h 2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16" h="27">
                        <a:moveTo>
                          <a:pt x="0" y="23"/>
                        </a:moveTo>
                        <a:cubicBezTo>
                          <a:pt x="16" y="12"/>
                          <a:pt x="42" y="8"/>
                          <a:pt x="61" y="4"/>
                        </a:cubicBezTo>
                        <a:cubicBezTo>
                          <a:pt x="78" y="0"/>
                          <a:pt x="99" y="0"/>
                          <a:pt x="116" y="6"/>
                        </a:cubicBezTo>
                        <a:cubicBezTo>
                          <a:pt x="108" y="11"/>
                          <a:pt x="98" y="11"/>
                          <a:pt x="90" y="14"/>
                        </a:cubicBezTo>
                        <a:cubicBezTo>
                          <a:pt x="81" y="18"/>
                          <a:pt x="76" y="27"/>
                          <a:pt x="68" y="27"/>
                        </a:cubicBezTo>
                        <a:cubicBezTo>
                          <a:pt x="57" y="26"/>
                          <a:pt x="45" y="22"/>
                          <a:pt x="33" y="22"/>
                        </a:cubicBezTo>
                        <a:cubicBezTo>
                          <a:pt x="25" y="22"/>
                          <a:pt x="13" y="22"/>
                          <a:pt x="7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44" name="Freeform 326"/>
                  <p:cNvSpPr>
                    <a:spLocks/>
                  </p:cNvSpPr>
                  <p:nvPr/>
                </p:nvSpPr>
                <p:spPr bwMode="auto">
                  <a:xfrm>
                    <a:off x="1510" y="2381"/>
                    <a:ext cx="34" cy="23"/>
                  </a:xfrm>
                  <a:custGeom>
                    <a:avLst/>
                    <a:gdLst>
                      <a:gd name="T0" fmla="*/ 0 w 36"/>
                      <a:gd name="T1" fmla="*/ 2 h 22"/>
                      <a:gd name="T2" fmla="*/ 25 w 36"/>
                      <a:gd name="T3" fmla="*/ 21 h 22"/>
                      <a:gd name="T4" fmla="*/ 23 w 36"/>
                      <a:gd name="T5" fmla="*/ 2 h 22"/>
                      <a:gd name="T6" fmla="*/ 5 w 36"/>
                      <a:gd name="T7" fmla="*/ 2 h 2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6" h="22">
                        <a:moveTo>
                          <a:pt x="0" y="2"/>
                        </a:moveTo>
                        <a:cubicBezTo>
                          <a:pt x="6" y="6"/>
                          <a:pt x="28" y="22"/>
                          <a:pt x="32" y="17"/>
                        </a:cubicBezTo>
                        <a:cubicBezTo>
                          <a:pt x="36" y="12"/>
                          <a:pt x="31" y="4"/>
                          <a:pt x="27" y="2"/>
                        </a:cubicBezTo>
                        <a:cubicBezTo>
                          <a:pt x="22" y="0"/>
                          <a:pt x="11" y="2"/>
                          <a:pt x="5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45" name="Freeform 327"/>
                  <p:cNvSpPr>
                    <a:spLocks/>
                  </p:cNvSpPr>
                  <p:nvPr/>
                </p:nvSpPr>
                <p:spPr bwMode="auto">
                  <a:xfrm>
                    <a:off x="1569" y="2360"/>
                    <a:ext cx="11" cy="11"/>
                  </a:xfrm>
                  <a:custGeom>
                    <a:avLst/>
                    <a:gdLst>
                      <a:gd name="T0" fmla="*/ 4 w 12"/>
                      <a:gd name="T1" fmla="*/ 8 h 11"/>
                      <a:gd name="T2" fmla="*/ 7 w 12"/>
                      <a:gd name="T3" fmla="*/ 0 h 11"/>
                      <a:gd name="T4" fmla="*/ 0 w 12"/>
                      <a:gd name="T5" fmla="*/ 10 h 1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1">
                        <a:moveTo>
                          <a:pt x="4" y="8"/>
                        </a:moveTo>
                        <a:cubicBezTo>
                          <a:pt x="4" y="4"/>
                          <a:pt x="7" y="1"/>
                          <a:pt x="11" y="0"/>
                        </a:cubicBezTo>
                        <a:cubicBezTo>
                          <a:pt x="12" y="6"/>
                          <a:pt x="7" y="11"/>
                          <a:pt x="0" y="1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46" name="Freeform 328"/>
                  <p:cNvSpPr>
                    <a:spLocks/>
                  </p:cNvSpPr>
                  <p:nvPr/>
                </p:nvSpPr>
                <p:spPr bwMode="auto">
                  <a:xfrm>
                    <a:off x="1549" y="2374"/>
                    <a:ext cx="14" cy="10"/>
                  </a:xfrm>
                  <a:custGeom>
                    <a:avLst/>
                    <a:gdLst>
                      <a:gd name="T0" fmla="*/ 0 w 15"/>
                      <a:gd name="T1" fmla="*/ 8 h 10"/>
                      <a:gd name="T2" fmla="*/ 11 w 15"/>
                      <a:gd name="T3" fmla="*/ 2 h 10"/>
                      <a:gd name="T4" fmla="*/ 4 w 15"/>
                      <a:gd name="T5" fmla="*/ 6 h 1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10">
                        <a:moveTo>
                          <a:pt x="0" y="8"/>
                        </a:moveTo>
                        <a:cubicBezTo>
                          <a:pt x="4" y="10"/>
                          <a:pt x="11" y="7"/>
                          <a:pt x="15" y="2"/>
                        </a:cubicBezTo>
                        <a:cubicBezTo>
                          <a:pt x="11" y="0"/>
                          <a:pt x="6" y="2"/>
                          <a:pt x="4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47" name="Freeform 329"/>
                  <p:cNvSpPr>
                    <a:spLocks/>
                  </p:cNvSpPr>
                  <p:nvPr/>
                </p:nvSpPr>
                <p:spPr bwMode="auto">
                  <a:xfrm>
                    <a:off x="1856" y="2101"/>
                    <a:ext cx="73" cy="146"/>
                  </a:xfrm>
                  <a:custGeom>
                    <a:avLst/>
                    <a:gdLst>
                      <a:gd name="T0" fmla="*/ 0 w 76"/>
                      <a:gd name="T1" fmla="*/ 1 h 143"/>
                      <a:gd name="T2" fmla="*/ 12 w 76"/>
                      <a:gd name="T3" fmla="*/ 3 h 143"/>
                      <a:gd name="T4" fmla="*/ 22 w 76"/>
                      <a:gd name="T5" fmla="*/ 14 h 143"/>
                      <a:gd name="T6" fmla="*/ 44 w 76"/>
                      <a:gd name="T7" fmla="*/ 57 h 143"/>
                      <a:gd name="T8" fmla="*/ 61 w 76"/>
                      <a:gd name="T9" fmla="*/ 155 h 143"/>
                      <a:gd name="T10" fmla="*/ 37 w 76"/>
                      <a:gd name="T11" fmla="*/ 103 h 143"/>
                      <a:gd name="T12" fmla="*/ 24 w 76"/>
                      <a:gd name="T13" fmla="*/ 103 h 143"/>
                      <a:gd name="T14" fmla="*/ 17 w 76"/>
                      <a:gd name="T15" fmla="*/ 91 h 143"/>
                      <a:gd name="T16" fmla="*/ 10 w 76"/>
                      <a:gd name="T17" fmla="*/ 40 h 143"/>
                      <a:gd name="T18" fmla="*/ 6 w 76"/>
                      <a:gd name="T19" fmla="*/ 18 h 143"/>
                      <a:gd name="T20" fmla="*/ 2 w 76"/>
                      <a:gd name="T21" fmla="*/ 3 h 143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76" h="143">
                        <a:moveTo>
                          <a:pt x="0" y="1"/>
                        </a:moveTo>
                        <a:cubicBezTo>
                          <a:pt x="4" y="0"/>
                          <a:pt x="12" y="1"/>
                          <a:pt x="16" y="3"/>
                        </a:cubicBezTo>
                        <a:cubicBezTo>
                          <a:pt x="21" y="5"/>
                          <a:pt x="23" y="9"/>
                          <a:pt x="26" y="14"/>
                        </a:cubicBezTo>
                        <a:cubicBezTo>
                          <a:pt x="33" y="27"/>
                          <a:pt x="44" y="39"/>
                          <a:pt x="52" y="53"/>
                        </a:cubicBezTo>
                        <a:cubicBezTo>
                          <a:pt x="67" y="80"/>
                          <a:pt x="76" y="111"/>
                          <a:pt x="73" y="143"/>
                        </a:cubicBezTo>
                        <a:cubicBezTo>
                          <a:pt x="69" y="126"/>
                          <a:pt x="63" y="103"/>
                          <a:pt x="44" y="95"/>
                        </a:cubicBezTo>
                        <a:cubicBezTo>
                          <a:pt x="38" y="93"/>
                          <a:pt x="34" y="95"/>
                          <a:pt x="28" y="95"/>
                        </a:cubicBezTo>
                        <a:cubicBezTo>
                          <a:pt x="22" y="94"/>
                          <a:pt x="22" y="89"/>
                          <a:pt x="21" y="83"/>
                        </a:cubicBezTo>
                        <a:cubicBezTo>
                          <a:pt x="18" y="67"/>
                          <a:pt x="15" y="51"/>
                          <a:pt x="10" y="36"/>
                        </a:cubicBezTo>
                        <a:cubicBezTo>
                          <a:pt x="9" y="30"/>
                          <a:pt x="7" y="24"/>
                          <a:pt x="6" y="18"/>
                        </a:cubicBezTo>
                        <a:cubicBezTo>
                          <a:pt x="5" y="14"/>
                          <a:pt x="4" y="6"/>
                          <a:pt x="2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48" name="Freeform 330"/>
                  <p:cNvSpPr>
                    <a:spLocks/>
                  </p:cNvSpPr>
                  <p:nvPr/>
                </p:nvSpPr>
                <p:spPr bwMode="auto">
                  <a:xfrm>
                    <a:off x="1872" y="2292"/>
                    <a:ext cx="106" cy="26"/>
                  </a:xfrm>
                  <a:custGeom>
                    <a:avLst/>
                    <a:gdLst>
                      <a:gd name="T0" fmla="*/ 4 w 111"/>
                      <a:gd name="T1" fmla="*/ 7 h 25"/>
                      <a:gd name="T2" fmla="*/ 6 w 111"/>
                      <a:gd name="T3" fmla="*/ 25 h 25"/>
                      <a:gd name="T4" fmla="*/ 21 w 111"/>
                      <a:gd name="T5" fmla="*/ 25 h 25"/>
                      <a:gd name="T6" fmla="*/ 51 w 111"/>
                      <a:gd name="T7" fmla="*/ 27 h 25"/>
                      <a:gd name="T8" fmla="*/ 75 w 111"/>
                      <a:gd name="T9" fmla="*/ 28 h 25"/>
                      <a:gd name="T10" fmla="*/ 71 w 111"/>
                      <a:gd name="T11" fmla="*/ 0 h 25"/>
                      <a:gd name="T12" fmla="*/ 39 w 111"/>
                      <a:gd name="T13" fmla="*/ 10 h 25"/>
                      <a:gd name="T14" fmla="*/ 19 w 111"/>
                      <a:gd name="T15" fmla="*/ 12 h 25"/>
                      <a:gd name="T16" fmla="*/ 6 w 111"/>
                      <a:gd name="T17" fmla="*/ 10 h 2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11" h="25">
                        <a:moveTo>
                          <a:pt x="4" y="7"/>
                        </a:moveTo>
                        <a:cubicBezTo>
                          <a:pt x="3" y="12"/>
                          <a:pt x="0" y="18"/>
                          <a:pt x="6" y="21"/>
                        </a:cubicBezTo>
                        <a:cubicBezTo>
                          <a:pt x="11" y="24"/>
                          <a:pt x="19" y="22"/>
                          <a:pt x="25" y="21"/>
                        </a:cubicBezTo>
                        <a:cubicBezTo>
                          <a:pt x="37" y="21"/>
                          <a:pt x="49" y="20"/>
                          <a:pt x="61" y="23"/>
                        </a:cubicBezTo>
                        <a:cubicBezTo>
                          <a:pt x="71" y="25"/>
                          <a:pt x="81" y="25"/>
                          <a:pt x="91" y="24"/>
                        </a:cubicBezTo>
                        <a:cubicBezTo>
                          <a:pt x="111" y="22"/>
                          <a:pt x="95" y="5"/>
                          <a:pt x="85" y="0"/>
                        </a:cubicBezTo>
                        <a:cubicBezTo>
                          <a:pt x="87" y="17"/>
                          <a:pt x="56" y="12"/>
                          <a:pt x="47" y="10"/>
                        </a:cubicBezTo>
                        <a:cubicBezTo>
                          <a:pt x="37" y="9"/>
                          <a:pt x="32" y="10"/>
                          <a:pt x="23" y="12"/>
                        </a:cubicBezTo>
                        <a:cubicBezTo>
                          <a:pt x="17" y="13"/>
                          <a:pt x="12" y="10"/>
                          <a:pt x="6" y="1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49" name="Freeform 331"/>
                  <p:cNvSpPr>
                    <a:spLocks/>
                  </p:cNvSpPr>
                  <p:nvPr/>
                </p:nvSpPr>
                <p:spPr bwMode="auto">
                  <a:xfrm>
                    <a:off x="2000" y="2328"/>
                    <a:ext cx="15" cy="17"/>
                  </a:xfrm>
                  <a:custGeom>
                    <a:avLst/>
                    <a:gdLst>
                      <a:gd name="T0" fmla="*/ 1 w 16"/>
                      <a:gd name="T1" fmla="*/ 3 h 17"/>
                      <a:gd name="T2" fmla="*/ 0 w 16"/>
                      <a:gd name="T3" fmla="*/ 2 h 17"/>
                      <a:gd name="T4" fmla="*/ 12 w 16"/>
                      <a:gd name="T5" fmla="*/ 14 h 17"/>
                      <a:gd name="T6" fmla="*/ 8 w 16"/>
                      <a:gd name="T7" fmla="*/ 9 h 17"/>
                      <a:gd name="T8" fmla="*/ 8 w 16"/>
                      <a:gd name="T9" fmla="*/ 3 h 17"/>
                      <a:gd name="T10" fmla="*/ 1 w 16"/>
                      <a:gd name="T11" fmla="*/ 2 h 1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6" h="17">
                        <a:moveTo>
                          <a:pt x="1" y="3"/>
                        </a:move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2" y="6"/>
                          <a:pt x="10" y="17"/>
                          <a:pt x="16" y="14"/>
                        </a:cubicBezTo>
                        <a:cubicBezTo>
                          <a:pt x="15" y="12"/>
                          <a:pt x="13" y="11"/>
                          <a:pt x="12" y="9"/>
                        </a:cubicBezTo>
                        <a:cubicBezTo>
                          <a:pt x="10" y="7"/>
                          <a:pt x="9" y="4"/>
                          <a:pt x="8" y="3"/>
                        </a:cubicBezTo>
                        <a:cubicBezTo>
                          <a:pt x="6" y="0"/>
                          <a:pt x="3" y="0"/>
                          <a:pt x="1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50" name="Freeform 332"/>
                  <p:cNvSpPr>
                    <a:spLocks/>
                  </p:cNvSpPr>
                  <p:nvPr/>
                </p:nvSpPr>
                <p:spPr bwMode="auto">
                  <a:xfrm>
                    <a:off x="2017" y="2328"/>
                    <a:ext cx="28" cy="28"/>
                  </a:xfrm>
                  <a:custGeom>
                    <a:avLst/>
                    <a:gdLst>
                      <a:gd name="T0" fmla="*/ 4 w 29"/>
                      <a:gd name="T1" fmla="*/ 0 h 27"/>
                      <a:gd name="T2" fmla="*/ 23 w 29"/>
                      <a:gd name="T3" fmla="*/ 18 h 27"/>
                      <a:gd name="T4" fmla="*/ 17 w 29"/>
                      <a:gd name="T5" fmla="*/ 10 h 27"/>
                      <a:gd name="T6" fmla="*/ 9 w 29"/>
                      <a:gd name="T7" fmla="*/ 4 h 27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9" h="27">
                        <a:moveTo>
                          <a:pt x="4" y="0"/>
                        </a:moveTo>
                        <a:cubicBezTo>
                          <a:pt x="0" y="3"/>
                          <a:pt x="22" y="27"/>
                          <a:pt x="27" y="14"/>
                        </a:cubicBezTo>
                        <a:cubicBezTo>
                          <a:pt x="29" y="10"/>
                          <a:pt x="25" y="12"/>
                          <a:pt x="21" y="10"/>
                        </a:cubicBezTo>
                        <a:cubicBezTo>
                          <a:pt x="17" y="9"/>
                          <a:pt x="12" y="6"/>
                          <a:pt x="9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51" name="Freeform 333"/>
                  <p:cNvSpPr>
                    <a:spLocks/>
                  </p:cNvSpPr>
                  <p:nvPr/>
                </p:nvSpPr>
                <p:spPr bwMode="auto">
                  <a:xfrm>
                    <a:off x="2051" y="2326"/>
                    <a:ext cx="32" cy="20"/>
                  </a:xfrm>
                  <a:custGeom>
                    <a:avLst/>
                    <a:gdLst>
                      <a:gd name="T0" fmla="*/ 1 w 34"/>
                      <a:gd name="T1" fmla="*/ 1 h 20"/>
                      <a:gd name="T2" fmla="*/ 4 w 34"/>
                      <a:gd name="T3" fmla="*/ 11 h 20"/>
                      <a:gd name="T4" fmla="*/ 16 w 34"/>
                      <a:gd name="T5" fmla="*/ 20 h 20"/>
                      <a:gd name="T6" fmla="*/ 25 w 34"/>
                      <a:gd name="T7" fmla="*/ 13 h 20"/>
                      <a:gd name="T8" fmla="*/ 15 w 34"/>
                      <a:gd name="T9" fmla="*/ 11 h 20"/>
                      <a:gd name="T10" fmla="*/ 3 w 34"/>
                      <a:gd name="T11" fmla="*/ 6 h 2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34" h="20">
                        <a:moveTo>
                          <a:pt x="1" y="1"/>
                        </a:moveTo>
                        <a:cubicBezTo>
                          <a:pt x="0" y="0"/>
                          <a:pt x="3" y="9"/>
                          <a:pt x="4" y="11"/>
                        </a:cubicBezTo>
                        <a:cubicBezTo>
                          <a:pt x="8" y="17"/>
                          <a:pt x="13" y="20"/>
                          <a:pt x="20" y="20"/>
                        </a:cubicBezTo>
                        <a:cubicBezTo>
                          <a:pt x="23" y="20"/>
                          <a:pt x="34" y="18"/>
                          <a:pt x="33" y="13"/>
                        </a:cubicBezTo>
                        <a:cubicBezTo>
                          <a:pt x="29" y="11"/>
                          <a:pt x="24" y="12"/>
                          <a:pt x="19" y="11"/>
                        </a:cubicBezTo>
                        <a:cubicBezTo>
                          <a:pt x="13" y="11"/>
                          <a:pt x="9" y="8"/>
                          <a:pt x="3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52" name="Freeform 334"/>
                  <p:cNvSpPr>
                    <a:spLocks/>
                  </p:cNvSpPr>
                  <p:nvPr/>
                </p:nvSpPr>
                <p:spPr bwMode="auto">
                  <a:xfrm>
                    <a:off x="2087" y="2319"/>
                    <a:ext cx="25" cy="24"/>
                  </a:xfrm>
                  <a:custGeom>
                    <a:avLst/>
                    <a:gdLst>
                      <a:gd name="T0" fmla="*/ 0 w 26"/>
                      <a:gd name="T1" fmla="*/ 0 h 24"/>
                      <a:gd name="T2" fmla="*/ 10 w 26"/>
                      <a:gd name="T3" fmla="*/ 21 h 24"/>
                      <a:gd name="T4" fmla="*/ 20 w 26"/>
                      <a:gd name="T5" fmla="*/ 14 h 24"/>
                      <a:gd name="T6" fmla="*/ 3 w 26"/>
                      <a:gd name="T7" fmla="*/ 6 h 24"/>
                      <a:gd name="T8" fmla="*/ 5 w 26"/>
                      <a:gd name="T9" fmla="*/ 6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6" h="24">
                        <a:moveTo>
                          <a:pt x="0" y="0"/>
                        </a:moveTo>
                        <a:cubicBezTo>
                          <a:pt x="0" y="6"/>
                          <a:pt x="4" y="18"/>
                          <a:pt x="10" y="21"/>
                        </a:cubicBezTo>
                        <a:cubicBezTo>
                          <a:pt x="15" y="24"/>
                          <a:pt x="24" y="21"/>
                          <a:pt x="24" y="14"/>
                        </a:cubicBezTo>
                        <a:cubicBezTo>
                          <a:pt x="26" y="0"/>
                          <a:pt x="7" y="12"/>
                          <a:pt x="3" y="6"/>
                        </a:cubicBezTo>
                        <a:cubicBezTo>
                          <a:pt x="4" y="4"/>
                          <a:pt x="4" y="6"/>
                          <a:pt x="5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53" name="Freeform 335"/>
                  <p:cNvSpPr>
                    <a:spLocks/>
                  </p:cNvSpPr>
                  <p:nvPr/>
                </p:nvSpPr>
                <p:spPr bwMode="auto">
                  <a:xfrm>
                    <a:off x="1915" y="2151"/>
                    <a:ext cx="74" cy="113"/>
                  </a:xfrm>
                  <a:custGeom>
                    <a:avLst/>
                    <a:gdLst>
                      <a:gd name="T0" fmla="*/ 0 w 78"/>
                      <a:gd name="T1" fmla="*/ 0 h 110"/>
                      <a:gd name="T2" fmla="*/ 14 w 78"/>
                      <a:gd name="T3" fmla="*/ 36 h 110"/>
                      <a:gd name="T4" fmla="*/ 33 w 78"/>
                      <a:gd name="T5" fmla="*/ 59 h 110"/>
                      <a:gd name="T6" fmla="*/ 50 w 78"/>
                      <a:gd name="T7" fmla="*/ 86 h 110"/>
                      <a:gd name="T8" fmla="*/ 63 w 78"/>
                      <a:gd name="T9" fmla="*/ 122 h 110"/>
                      <a:gd name="T10" fmla="*/ 55 w 78"/>
                      <a:gd name="T11" fmla="*/ 91 h 110"/>
                      <a:gd name="T12" fmla="*/ 36 w 78"/>
                      <a:gd name="T13" fmla="*/ 51 h 110"/>
                      <a:gd name="T14" fmla="*/ 3 w 78"/>
                      <a:gd name="T15" fmla="*/ 6 h 11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78" h="110">
                        <a:moveTo>
                          <a:pt x="0" y="0"/>
                        </a:moveTo>
                        <a:cubicBezTo>
                          <a:pt x="5" y="10"/>
                          <a:pt x="10" y="23"/>
                          <a:pt x="18" y="32"/>
                        </a:cubicBezTo>
                        <a:cubicBezTo>
                          <a:pt x="25" y="40"/>
                          <a:pt x="34" y="46"/>
                          <a:pt x="41" y="53"/>
                        </a:cubicBezTo>
                        <a:cubicBezTo>
                          <a:pt x="49" y="61"/>
                          <a:pt x="57" y="68"/>
                          <a:pt x="62" y="78"/>
                        </a:cubicBezTo>
                        <a:cubicBezTo>
                          <a:pt x="67" y="89"/>
                          <a:pt x="72" y="99"/>
                          <a:pt x="78" y="110"/>
                        </a:cubicBezTo>
                        <a:cubicBezTo>
                          <a:pt x="74" y="101"/>
                          <a:pt x="71" y="92"/>
                          <a:pt x="67" y="83"/>
                        </a:cubicBezTo>
                        <a:cubicBezTo>
                          <a:pt x="61" y="70"/>
                          <a:pt x="53" y="58"/>
                          <a:pt x="44" y="47"/>
                        </a:cubicBezTo>
                        <a:cubicBezTo>
                          <a:pt x="32" y="32"/>
                          <a:pt x="12" y="22"/>
                          <a:pt x="3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54" name="Freeform 336"/>
                  <p:cNvSpPr>
                    <a:spLocks/>
                  </p:cNvSpPr>
                  <p:nvPr/>
                </p:nvSpPr>
                <p:spPr bwMode="auto">
                  <a:xfrm>
                    <a:off x="2200" y="1838"/>
                    <a:ext cx="186" cy="89"/>
                  </a:xfrm>
                  <a:custGeom>
                    <a:avLst/>
                    <a:gdLst>
                      <a:gd name="T0" fmla="*/ 0 w 194"/>
                      <a:gd name="T1" fmla="*/ 76 h 88"/>
                      <a:gd name="T2" fmla="*/ 12 w 194"/>
                      <a:gd name="T3" fmla="*/ 67 h 88"/>
                      <a:gd name="T4" fmla="*/ 27 w 194"/>
                      <a:gd name="T5" fmla="*/ 66 h 88"/>
                      <a:gd name="T6" fmla="*/ 75 w 194"/>
                      <a:gd name="T7" fmla="*/ 65 h 88"/>
                      <a:gd name="T8" fmla="*/ 124 w 194"/>
                      <a:gd name="T9" fmla="*/ 28 h 88"/>
                      <a:gd name="T10" fmla="*/ 164 w 194"/>
                      <a:gd name="T11" fmla="*/ 0 h 88"/>
                      <a:gd name="T12" fmla="*/ 107 w 194"/>
                      <a:gd name="T13" fmla="*/ 58 h 88"/>
                      <a:gd name="T14" fmla="*/ 70 w 194"/>
                      <a:gd name="T15" fmla="*/ 82 h 88"/>
                      <a:gd name="T16" fmla="*/ 34 w 194"/>
                      <a:gd name="T17" fmla="*/ 90 h 88"/>
                      <a:gd name="T18" fmla="*/ 1 w 194"/>
                      <a:gd name="T19" fmla="*/ 79 h 8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94" h="88">
                        <a:moveTo>
                          <a:pt x="0" y="72"/>
                        </a:moveTo>
                        <a:cubicBezTo>
                          <a:pt x="6" y="74"/>
                          <a:pt x="10" y="66"/>
                          <a:pt x="15" y="63"/>
                        </a:cubicBezTo>
                        <a:cubicBezTo>
                          <a:pt x="22" y="59"/>
                          <a:pt x="23" y="61"/>
                          <a:pt x="31" y="62"/>
                        </a:cubicBezTo>
                        <a:cubicBezTo>
                          <a:pt x="49" y="64"/>
                          <a:pt x="70" y="64"/>
                          <a:pt x="88" y="61"/>
                        </a:cubicBezTo>
                        <a:cubicBezTo>
                          <a:pt x="110" y="56"/>
                          <a:pt x="128" y="40"/>
                          <a:pt x="147" y="28"/>
                        </a:cubicBezTo>
                        <a:cubicBezTo>
                          <a:pt x="160" y="18"/>
                          <a:pt x="178" y="5"/>
                          <a:pt x="194" y="0"/>
                        </a:cubicBezTo>
                        <a:cubicBezTo>
                          <a:pt x="179" y="23"/>
                          <a:pt x="148" y="38"/>
                          <a:pt x="127" y="54"/>
                        </a:cubicBezTo>
                        <a:cubicBezTo>
                          <a:pt x="113" y="65"/>
                          <a:pt x="99" y="73"/>
                          <a:pt x="82" y="78"/>
                        </a:cubicBezTo>
                        <a:cubicBezTo>
                          <a:pt x="69" y="82"/>
                          <a:pt x="55" y="88"/>
                          <a:pt x="41" y="86"/>
                        </a:cubicBezTo>
                        <a:cubicBezTo>
                          <a:pt x="27" y="84"/>
                          <a:pt x="17" y="75"/>
                          <a:pt x="1" y="7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55" name="Freeform 337"/>
                  <p:cNvSpPr>
                    <a:spLocks/>
                  </p:cNvSpPr>
                  <p:nvPr/>
                </p:nvSpPr>
                <p:spPr bwMode="auto">
                  <a:xfrm>
                    <a:off x="2121" y="1866"/>
                    <a:ext cx="82" cy="43"/>
                  </a:xfrm>
                  <a:custGeom>
                    <a:avLst/>
                    <a:gdLst>
                      <a:gd name="T0" fmla="*/ 53 w 86"/>
                      <a:gd name="T1" fmla="*/ 46 h 42"/>
                      <a:gd name="T2" fmla="*/ 65 w 86"/>
                      <a:gd name="T3" fmla="*/ 34 h 42"/>
                      <a:gd name="T4" fmla="*/ 71 w 86"/>
                      <a:gd name="T5" fmla="*/ 28 h 42"/>
                      <a:gd name="T6" fmla="*/ 57 w 86"/>
                      <a:gd name="T7" fmla="*/ 30 h 42"/>
                      <a:gd name="T8" fmla="*/ 47 w 86"/>
                      <a:gd name="T9" fmla="*/ 30 h 42"/>
                      <a:gd name="T10" fmla="*/ 34 w 86"/>
                      <a:gd name="T11" fmla="*/ 26 h 42"/>
                      <a:gd name="T12" fmla="*/ 17 w 86"/>
                      <a:gd name="T13" fmla="*/ 4 h 42"/>
                      <a:gd name="T14" fmla="*/ 0 w 86"/>
                      <a:gd name="T15" fmla="*/ 2 h 42"/>
                      <a:gd name="T16" fmla="*/ 18 w 86"/>
                      <a:gd name="T17" fmla="*/ 14 h 42"/>
                      <a:gd name="T18" fmla="*/ 28 w 86"/>
                      <a:gd name="T19" fmla="*/ 33 h 42"/>
                      <a:gd name="T20" fmla="*/ 51 w 86"/>
                      <a:gd name="T21" fmla="*/ 46 h 4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86" h="42">
                        <a:moveTo>
                          <a:pt x="65" y="42"/>
                        </a:moveTo>
                        <a:cubicBezTo>
                          <a:pt x="71" y="40"/>
                          <a:pt x="74" y="34"/>
                          <a:pt x="78" y="30"/>
                        </a:cubicBezTo>
                        <a:cubicBezTo>
                          <a:pt x="81" y="28"/>
                          <a:pt x="84" y="27"/>
                          <a:pt x="86" y="24"/>
                        </a:cubicBezTo>
                        <a:cubicBezTo>
                          <a:pt x="81" y="26"/>
                          <a:pt x="74" y="26"/>
                          <a:pt x="69" y="26"/>
                        </a:cubicBezTo>
                        <a:cubicBezTo>
                          <a:pt x="64" y="26"/>
                          <a:pt x="60" y="27"/>
                          <a:pt x="56" y="26"/>
                        </a:cubicBezTo>
                        <a:cubicBezTo>
                          <a:pt x="51" y="26"/>
                          <a:pt x="46" y="24"/>
                          <a:pt x="42" y="22"/>
                        </a:cubicBezTo>
                        <a:cubicBezTo>
                          <a:pt x="34" y="18"/>
                          <a:pt x="29" y="8"/>
                          <a:pt x="21" y="4"/>
                        </a:cubicBezTo>
                        <a:cubicBezTo>
                          <a:pt x="14" y="1"/>
                          <a:pt x="7" y="0"/>
                          <a:pt x="0" y="2"/>
                        </a:cubicBezTo>
                        <a:cubicBezTo>
                          <a:pt x="8" y="2"/>
                          <a:pt x="16" y="9"/>
                          <a:pt x="22" y="14"/>
                        </a:cubicBezTo>
                        <a:cubicBezTo>
                          <a:pt x="26" y="19"/>
                          <a:pt x="28" y="25"/>
                          <a:pt x="33" y="29"/>
                        </a:cubicBezTo>
                        <a:cubicBezTo>
                          <a:pt x="42" y="36"/>
                          <a:pt x="53" y="37"/>
                          <a:pt x="63" y="4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56" name="Freeform 338"/>
                  <p:cNvSpPr>
                    <a:spLocks/>
                  </p:cNvSpPr>
                  <p:nvPr/>
                </p:nvSpPr>
                <p:spPr bwMode="auto">
                  <a:xfrm>
                    <a:off x="2129" y="1685"/>
                    <a:ext cx="143" cy="83"/>
                  </a:xfrm>
                  <a:custGeom>
                    <a:avLst/>
                    <a:gdLst>
                      <a:gd name="T0" fmla="*/ 126 w 149"/>
                      <a:gd name="T1" fmla="*/ 19 h 81"/>
                      <a:gd name="T2" fmla="*/ 90 w 149"/>
                      <a:gd name="T3" fmla="*/ 14 h 81"/>
                      <a:gd name="T4" fmla="*/ 50 w 149"/>
                      <a:gd name="T5" fmla="*/ 31 h 81"/>
                      <a:gd name="T6" fmla="*/ 0 w 149"/>
                      <a:gd name="T7" fmla="*/ 89 h 81"/>
                      <a:gd name="T8" fmla="*/ 122 w 149"/>
                      <a:gd name="T9" fmla="*/ 25 h 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49" h="81">
                        <a:moveTo>
                          <a:pt x="149" y="19"/>
                        </a:moveTo>
                        <a:cubicBezTo>
                          <a:pt x="135" y="18"/>
                          <a:pt x="121" y="14"/>
                          <a:pt x="106" y="14"/>
                        </a:cubicBezTo>
                        <a:cubicBezTo>
                          <a:pt x="88" y="15"/>
                          <a:pt x="75" y="20"/>
                          <a:pt x="58" y="27"/>
                        </a:cubicBezTo>
                        <a:cubicBezTo>
                          <a:pt x="32" y="38"/>
                          <a:pt x="11" y="54"/>
                          <a:pt x="0" y="81"/>
                        </a:cubicBezTo>
                        <a:cubicBezTo>
                          <a:pt x="8" y="19"/>
                          <a:pt x="95" y="0"/>
                          <a:pt x="144" y="2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57" name="Freeform 339"/>
                  <p:cNvSpPr>
                    <a:spLocks/>
                  </p:cNvSpPr>
                  <p:nvPr/>
                </p:nvSpPr>
                <p:spPr bwMode="auto">
                  <a:xfrm>
                    <a:off x="2328" y="1753"/>
                    <a:ext cx="22" cy="82"/>
                  </a:xfrm>
                  <a:custGeom>
                    <a:avLst/>
                    <a:gdLst>
                      <a:gd name="T0" fmla="*/ 0 w 23"/>
                      <a:gd name="T1" fmla="*/ 0 h 81"/>
                      <a:gd name="T2" fmla="*/ 8 w 23"/>
                      <a:gd name="T3" fmla="*/ 85 h 81"/>
                      <a:gd name="T4" fmla="*/ 15 w 23"/>
                      <a:gd name="T5" fmla="*/ 34 h 81"/>
                      <a:gd name="T6" fmla="*/ 4 w 23"/>
                      <a:gd name="T7" fmla="*/ 2 h 8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3" h="81">
                        <a:moveTo>
                          <a:pt x="0" y="0"/>
                        </a:moveTo>
                        <a:cubicBezTo>
                          <a:pt x="15" y="23"/>
                          <a:pt x="21" y="57"/>
                          <a:pt x="8" y="81"/>
                        </a:cubicBezTo>
                        <a:cubicBezTo>
                          <a:pt x="23" y="76"/>
                          <a:pt x="21" y="47"/>
                          <a:pt x="19" y="34"/>
                        </a:cubicBezTo>
                        <a:cubicBezTo>
                          <a:pt x="18" y="25"/>
                          <a:pt x="3" y="5"/>
                          <a:pt x="4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58" name="Freeform 340"/>
                  <p:cNvSpPr>
                    <a:spLocks/>
                  </p:cNvSpPr>
                  <p:nvPr/>
                </p:nvSpPr>
                <p:spPr bwMode="auto">
                  <a:xfrm>
                    <a:off x="1092" y="1639"/>
                    <a:ext cx="947" cy="479"/>
                  </a:xfrm>
                  <a:custGeom>
                    <a:avLst/>
                    <a:gdLst>
                      <a:gd name="T0" fmla="*/ 812 w 989"/>
                      <a:gd name="T1" fmla="*/ 45 h 469"/>
                      <a:gd name="T2" fmla="*/ 687 w 989"/>
                      <a:gd name="T3" fmla="*/ 114 h 469"/>
                      <a:gd name="T4" fmla="*/ 442 w 989"/>
                      <a:gd name="T5" fmla="*/ 230 h 469"/>
                      <a:gd name="T6" fmla="*/ 312 w 989"/>
                      <a:gd name="T7" fmla="*/ 329 h 469"/>
                      <a:gd name="T8" fmla="*/ 184 w 989"/>
                      <a:gd name="T9" fmla="*/ 366 h 469"/>
                      <a:gd name="T10" fmla="*/ 13 w 989"/>
                      <a:gd name="T11" fmla="*/ 430 h 469"/>
                      <a:gd name="T12" fmla="*/ 65 w 989"/>
                      <a:gd name="T13" fmla="*/ 483 h 469"/>
                      <a:gd name="T14" fmla="*/ 157 w 989"/>
                      <a:gd name="T15" fmla="*/ 497 h 469"/>
                      <a:gd name="T16" fmla="*/ 250 w 989"/>
                      <a:gd name="T17" fmla="*/ 483 h 469"/>
                      <a:gd name="T18" fmla="*/ 357 w 989"/>
                      <a:gd name="T19" fmla="*/ 373 h 469"/>
                      <a:gd name="T20" fmla="*/ 458 w 989"/>
                      <a:gd name="T21" fmla="*/ 309 h 469"/>
                      <a:gd name="T22" fmla="*/ 571 w 989"/>
                      <a:gd name="T23" fmla="*/ 271 h 469"/>
                      <a:gd name="T24" fmla="*/ 738 w 989"/>
                      <a:gd name="T25" fmla="*/ 208 h 469"/>
                      <a:gd name="T26" fmla="*/ 790 w 989"/>
                      <a:gd name="T27" fmla="*/ 150 h 469"/>
                      <a:gd name="T28" fmla="*/ 818 w 989"/>
                      <a:gd name="T29" fmla="*/ 107 h 469"/>
                      <a:gd name="T30" fmla="*/ 805 w 989"/>
                      <a:gd name="T31" fmla="*/ 45 h 469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989" h="469">
                        <a:moveTo>
                          <a:pt x="966" y="41"/>
                        </a:moveTo>
                        <a:cubicBezTo>
                          <a:pt x="908" y="0"/>
                          <a:pt x="850" y="65"/>
                          <a:pt x="817" y="106"/>
                        </a:cubicBezTo>
                        <a:cubicBezTo>
                          <a:pt x="752" y="186"/>
                          <a:pt x="614" y="180"/>
                          <a:pt x="526" y="211"/>
                        </a:cubicBezTo>
                        <a:cubicBezTo>
                          <a:pt x="467" y="232"/>
                          <a:pt x="421" y="266"/>
                          <a:pt x="371" y="302"/>
                        </a:cubicBezTo>
                        <a:cubicBezTo>
                          <a:pt x="327" y="333"/>
                          <a:pt x="271" y="332"/>
                          <a:pt x="219" y="337"/>
                        </a:cubicBezTo>
                        <a:cubicBezTo>
                          <a:pt x="160" y="343"/>
                          <a:pt x="49" y="321"/>
                          <a:pt x="17" y="395"/>
                        </a:cubicBezTo>
                        <a:cubicBezTo>
                          <a:pt x="0" y="434"/>
                          <a:pt x="48" y="442"/>
                          <a:pt x="77" y="444"/>
                        </a:cubicBezTo>
                        <a:cubicBezTo>
                          <a:pt x="117" y="447"/>
                          <a:pt x="149" y="446"/>
                          <a:pt x="187" y="457"/>
                        </a:cubicBezTo>
                        <a:cubicBezTo>
                          <a:pt x="229" y="469"/>
                          <a:pt x="260" y="468"/>
                          <a:pt x="298" y="444"/>
                        </a:cubicBezTo>
                        <a:cubicBezTo>
                          <a:pt x="344" y="415"/>
                          <a:pt x="380" y="374"/>
                          <a:pt x="425" y="343"/>
                        </a:cubicBezTo>
                        <a:cubicBezTo>
                          <a:pt x="464" y="316"/>
                          <a:pt x="499" y="299"/>
                          <a:pt x="544" y="285"/>
                        </a:cubicBezTo>
                        <a:cubicBezTo>
                          <a:pt x="589" y="271"/>
                          <a:pt x="635" y="268"/>
                          <a:pt x="679" y="249"/>
                        </a:cubicBezTo>
                        <a:cubicBezTo>
                          <a:pt x="742" y="222"/>
                          <a:pt x="818" y="224"/>
                          <a:pt x="878" y="192"/>
                        </a:cubicBezTo>
                        <a:cubicBezTo>
                          <a:pt x="905" y="178"/>
                          <a:pt x="925" y="164"/>
                          <a:pt x="940" y="138"/>
                        </a:cubicBezTo>
                        <a:cubicBezTo>
                          <a:pt x="950" y="121"/>
                          <a:pt x="961" y="114"/>
                          <a:pt x="973" y="99"/>
                        </a:cubicBezTo>
                        <a:cubicBezTo>
                          <a:pt x="989" y="79"/>
                          <a:pt x="982" y="49"/>
                          <a:pt x="958" y="4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59" name="Freeform 341"/>
                  <p:cNvSpPr>
                    <a:spLocks/>
                  </p:cNvSpPr>
                  <p:nvPr/>
                </p:nvSpPr>
                <p:spPr bwMode="auto">
                  <a:xfrm>
                    <a:off x="446" y="2314"/>
                    <a:ext cx="407" cy="253"/>
                  </a:xfrm>
                  <a:custGeom>
                    <a:avLst/>
                    <a:gdLst>
                      <a:gd name="T0" fmla="*/ 357 w 425"/>
                      <a:gd name="T1" fmla="*/ 14 h 248"/>
                      <a:gd name="T2" fmla="*/ 142 w 425"/>
                      <a:gd name="T3" fmla="*/ 36 h 248"/>
                      <a:gd name="T4" fmla="*/ 31 w 425"/>
                      <a:gd name="T5" fmla="*/ 157 h 248"/>
                      <a:gd name="T6" fmla="*/ 139 w 425"/>
                      <a:gd name="T7" fmla="*/ 258 h 248"/>
                      <a:gd name="T8" fmla="*/ 17 w 425"/>
                      <a:gd name="T9" fmla="*/ 136 h 248"/>
                      <a:gd name="T10" fmla="*/ 175 w 425"/>
                      <a:gd name="T11" fmla="*/ 21 h 248"/>
                      <a:gd name="T12" fmla="*/ 357 w 425"/>
                      <a:gd name="T13" fmla="*/ 14 h 24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25" h="248">
                        <a:moveTo>
                          <a:pt x="425" y="14"/>
                        </a:moveTo>
                        <a:cubicBezTo>
                          <a:pt x="425" y="14"/>
                          <a:pt x="304" y="29"/>
                          <a:pt x="169" y="32"/>
                        </a:cubicBezTo>
                        <a:cubicBezTo>
                          <a:pt x="33" y="34"/>
                          <a:pt x="16" y="102"/>
                          <a:pt x="36" y="145"/>
                        </a:cubicBezTo>
                        <a:cubicBezTo>
                          <a:pt x="55" y="188"/>
                          <a:pt x="75" y="222"/>
                          <a:pt x="165" y="238"/>
                        </a:cubicBezTo>
                        <a:cubicBezTo>
                          <a:pt x="165" y="238"/>
                          <a:pt x="42" y="248"/>
                          <a:pt x="21" y="124"/>
                        </a:cubicBezTo>
                        <a:cubicBezTo>
                          <a:pt x="0" y="0"/>
                          <a:pt x="188" y="19"/>
                          <a:pt x="208" y="21"/>
                        </a:cubicBezTo>
                        <a:cubicBezTo>
                          <a:pt x="228" y="24"/>
                          <a:pt x="425" y="14"/>
                          <a:pt x="425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60" name="Freeform 342"/>
                  <p:cNvSpPr>
                    <a:spLocks/>
                  </p:cNvSpPr>
                  <p:nvPr/>
                </p:nvSpPr>
                <p:spPr bwMode="auto">
                  <a:xfrm>
                    <a:off x="668" y="2622"/>
                    <a:ext cx="77" cy="293"/>
                  </a:xfrm>
                  <a:custGeom>
                    <a:avLst/>
                    <a:gdLst>
                      <a:gd name="T0" fmla="*/ 0 w 81"/>
                      <a:gd name="T1" fmla="*/ 0 h 287"/>
                      <a:gd name="T2" fmla="*/ 21 w 81"/>
                      <a:gd name="T3" fmla="*/ 92 h 287"/>
                      <a:gd name="T4" fmla="*/ 66 w 81"/>
                      <a:gd name="T5" fmla="*/ 311 h 287"/>
                      <a:gd name="T6" fmla="*/ 29 w 81"/>
                      <a:gd name="T7" fmla="*/ 144 h 287"/>
                      <a:gd name="T8" fmla="*/ 0 w 81"/>
                      <a:gd name="T9" fmla="*/ 0 h 28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1" h="287">
                        <a:moveTo>
                          <a:pt x="0" y="0"/>
                        </a:moveTo>
                        <a:cubicBezTo>
                          <a:pt x="0" y="0"/>
                          <a:pt x="21" y="31"/>
                          <a:pt x="25" y="84"/>
                        </a:cubicBezTo>
                        <a:cubicBezTo>
                          <a:pt x="30" y="136"/>
                          <a:pt x="44" y="231"/>
                          <a:pt x="81" y="287"/>
                        </a:cubicBezTo>
                        <a:cubicBezTo>
                          <a:pt x="81" y="287"/>
                          <a:pt x="40" y="181"/>
                          <a:pt x="36" y="132"/>
                        </a:cubicBezTo>
                        <a:cubicBezTo>
                          <a:pt x="31" y="82"/>
                          <a:pt x="24" y="33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61" name="Freeform 343"/>
                  <p:cNvSpPr>
                    <a:spLocks/>
                  </p:cNvSpPr>
                  <p:nvPr/>
                </p:nvSpPr>
                <p:spPr bwMode="auto">
                  <a:xfrm>
                    <a:off x="1794" y="1642"/>
                    <a:ext cx="67" cy="58"/>
                  </a:xfrm>
                  <a:custGeom>
                    <a:avLst/>
                    <a:gdLst>
                      <a:gd name="T0" fmla="*/ 41 w 70"/>
                      <a:gd name="T1" fmla="*/ 1 h 56"/>
                      <a:gd name="T2" fmla="*/ 0 w 70"/>
                      <a:gd name="T3" fmla="*/ 48 h 56"/>
                      <a:gd name="T4" fmla="*/ 39 w 70"/>
                      <a:gd name="T5" fmla="*/ 24 h 56"/>
                      <a:gd name="T6" fmla="*/ 14 w 70"/>
                      <a:gd name="T7" fmla="*/ 58 h 56"/>
                      <a:gd name="T8" fmla="*/ 48 w 70"/>
                      <a:gd name="T9" fmla="*/ 40 h 56"/>
                      <a:gd name="T10" fmla="*/ 34 w 70"/>
                      <a:gd name="T11" fmla="*/ 60 h 56"/>
                      <a:gd name="T12" fmla="*/ 58 w 70"/>
                      <a:gd name="T13" fmla="*/ 55 h 5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70" h="56">
                        <a:moveTo>
                          <a:pt x="49" y="1"/>
                        </a:moveTo>
                        <a:cubicBezTo>
                          <a:pt x="49" y="0"/>
                          <a:pt x="7" y="33"/>
                          <a:pt x="0" y="41"/>
                        </a:cubicBezTo>
                        <a:cubicBezTo>
                          <a:pt x="16" y="41"/>
                          <a:pt x="32" y="26"/>
                          <a:pt x="47" y="20"/>
                        </a:cubicBezTo>
                        <a:cubicBezTo>
                          <a:pt x="41" y="32"/>
                          <a:pt x="25" y="38"/>
                          <a:pt x="18" y="50"/>
                        </a:cubicBezTo>
                        <a:cubicBezTo>
                          <a:pt x="32" y="50"/>
                          <a:pt x="42" y="38"/>
                          <a:pt x="56" y="36"/>
                        </a:cubicBezTo>
                        <a:cubicBezTo>
                          <a:pt x="51" y="41"/>
                          <a:pt x="46" y="46"/>
                          <a:pt x="42" y="52"/>
                        </a:cubicBezTo>
                        <a:cubicBezTo>
                          <a:pt x="52" y="56"/>
                          <a:pt x="61" y="50"/>
                          <a:pt x="70" y="47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62" name="Freeform 344"/>
                  <p:cNvSpPr>
                    <a:spLocks/>
                  </p:cNvSpPr>
                  <p:nvPr/>
                </p:nvSpPr>
                <p:spPr bwMode="auto">
                  <a:xfrm>
                    <a:off x="1919" y="1677"/>
                    <a:ext cx="96" cy="42"/>
                  </a:xfrm>
                  <a:custGeom>
                    <a:avLst/>
                    <a:gdLst>
                      <a:gd name="T0" fmla="*/ 36 w 101"/>
                      <a:gd name="T1" fmla="*/ 0 h 41"/>
                      <a:gd name="T2" fmla="*/ 0 w 101"/>
                      <a:gd name="T3" fmla="*/ 45 h 41"/>
                      <a:gd name="T4" fmla="*/ 49 w 101"/>
                      <a:gd name="T5" fmla="*/ 5 h 41"/>
                      <a:gd name="T6" fmla="*/ 34 w 101"/>
                      <a:gd name="T7" fmla="*/ 28 h 41"/>
                      <a:gd name="T8" fmla="*/ 54 w 101"/>
                      <a:gd name="T9" fmla="*/ 10 h 41"/>
                      <a:gd name="T10" fmla="*/ 51 w 101"/>
                      <a:gd name="T11" fmla="*/ 18 h 41"/>
                      <a:gd name="T12" fmla="*/ 64 w 101"/>
                      <a:gd name="T13" fmla="*/ 16 h 41"/>
                      <a:gd name="T14" fmla="*/ 63 w 101"/>
                      <a:gd name="T15" fmla="*/ 27 h 41"/>
                      <a:gd name="T16" fmla="*/ 82 w 101"/>
                      <a:gd name="T17" fmla="*/ 25 h 4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01" h="41">
                        <a:moveTo>
                          <a:pt x="44" y="0"/>
                        </a:moveTo>
                        <a:cubicBezTo>
                          <a:pt x="28" y="10"/>
                          <a:pt x="13" y="27"/>
                          <a:pt x="0" y="41"/>
                        </a:cubicBezTo>
                        <a:cubicBezTo>
                          <a:pt x="21" y="31"/>
                          <a:pt x="41" y="16"/>
                          <a:pt x="61" y="5"/>
                        </a:cubicBezTo>
                        <a:cubicBezTo>
                          <a:pt x="54" y="11"/>
                          <a:pt x="48" y="18"/>
                          <a:pt x="42" y="24"/>
                        </a:cubicBezTo>
                        <a:cubicBezTo>
                          <a:pt x="51" y="20"/>
                          <a:pt x="58" y="14"/>
                          <a:pt x="66" y="10"/>
                        </a:cubicBezTo>
                        <a:cubicBezTo>
                          <a:pt x="65" y="12"/>
                          <a:pt x="64" y="16"/>
                          <a:pt x="63" y="18"/>
                        </a:cubicBezTo>
                        <a:cubicBezTo>
                          <a:pt x="68" y="17"/>
                          <a:pt x="74" y="18"/>
                          <a:pt x="78" y="16"/>
                        </a:cubicBezTo>
                        <a:cubicBezTo>
                          <a:pt x="78" y="18"/>
                          <a:pt x="78" y="21"/>
                          <a:pt x="77" y="23"/>
                        </a:cubicBezTo>
                        <a:cubicBezTo>
                          <a:pt x="88" y="20"/>
                          <a:pt x="92" y="27"/>
                          <a:pt x="101" y="21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63" name="Freeform 345"/>
                  <p:cNvSpPr>
                    <a:spLocks/>
                  </p:cNvSpPr>
                  <p:nvPr/>
                </p:nvSpPr>
                <p:spPr bwMode="auto">
                  <a:xfrm>
                    <a:off x="1818" y="1517"/>
                    <a:ext cx="43" cy="33"/>
                  </a:xfrm>
                  <a:custGeom>
                    <a:avLst/>
                    <a:gdLst>
                      <a:gd name="T0" fmla="*/ 37 w 45"/>
                      <a:gd name="T1" fmla="*/ 10 h 33"/>
                      <a:gd name="T2" fmla="*/ 0 w 45"/>
                      <a:gd name="T3" fmla="*/ 33 h 33"/>
                      <a:gd name="T4" fmla="*/ 31 w 45"/>
                      <a:gd name="T5" fmla="*/ 9 h 33"/>
                      <a:gd name="T6" fmla="*/ 5 w 45"/>
                      <a:gd name="T7" fmla="*/ 12 h 33"/>
                      <a:gd name="T8" fmla="*/ 20 w 45"/>
                      <a:gd name="T9" fmla="*/ 0 h 33"/>
                      <a:gd name="T10" fmla="*/ 10 w 45"/>
                      <a:gd name="T11" fmla="*/ 2 h 3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45" h="33">
                        <a:moveTo>
                          <a:pt x="45" y="10"/>
                        </a:moveTo>
                        <a:cubicBezTo>
                          <a:pt x="32" y="20"/>
                          <a:pt x="14" y="23"/>
                          <a:pt x="0" y="33"/>
                        </a:cubicBezTo>
                        <a:cubicBezTo>
                          <a:pt x="11" y="24"/>
                          <a:pt x="24" y="15"/>
                          <a:pt x="37" y="9"/>
                        </a:cubicBezTo>
                        <a:cubicBezTo>
                          <a:pt x="29" y="4"/>
                          <a:pt x="15" y="12"/>
                          <a:pt x="5" y="12"/>
                        </a:cubicBezTo>
                        <a:cubicBezTo>
                          <a:pt x="13" y="10"/>
                          <a:pt x="20" y="6"/>
                          <a:pt x="24" y="0"/>
                        </a:cubicBezTo>
                        <a:cubicBezTo>
                          <a:pt x="20" y="2"/>
                          <a:pt x="12" y="2"/>
                          <a:pt x="10" y="2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64" name="Freeform 346"/>
                  <p:cNvSpPr>
                    <a:spLocks/>
                  </p:cNvSpPr>
                  <p:nvPr/>
                </p:nvSpPr>
                <p:spPr bwMode="auto">
                  <a:xfrm>
                    <a:off x="1127" y="2082"/>
                    <a:ext cx="97" cy="52"/>
                  </a:xfrm>
                  <a:custGeom>
                    <a:avLst/>
                    <a:gdLst>
                      <a:gd name="T0" fmla="*/ 0 w 101"/>
                      <a:gd name="T1" fmla="*/ 0 h 51"/>
                      <a:gd name="T2" fmla="*/ 39 w 101"/>
                      <a:gd name="T3" fmla="*/ 55 h 51"/>
                      <a:gd name="T4" fmla="*/ 30 w 101"/>
                      <a:gd name="T5" fmla="*/ 14 h 51"/>
                      <a:gd name="T6" fmla="*/ 56 w 101"/>
                      <a:gd name="T7" fmla="*/ 34 h 51"/>
                      <a:gd name="T8" fmla="*/ 53 w 101"/>
                      <a:gd name="T9" fmla="*/ 11 h 51"/>
                      <a:gd name="T10" fmla="*/ 62 w 101"/>
                      <a:gd name="T11" fmla="*/ 25 h 51"/>
                      <a:gd name="T12" fmla="*/ 71 w 101"/>
                      <a:gd name="T13" fmla="*/ 10 h 51"/>
                      <a:gd name="T14" fmla="*/ 85 w 101"/>
                      <a:gd name="T15" fmla="*/ 7 h 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01" h="51">
                        <a:moveTo>
                          <a:pt x="0" y="0"/>
                        </a:moveTo>
                        <a:cubicBezTo>
                          <a:pt x="19" y="12"/>
                          <a:pt x="35" y="31"/>
                          <a:pt x="47" y="51"/>
                        </a:cubicBezTo>
                        <a:cubicBezTo>
                          <a:pt x="44" y="38"/>
                          <a:pt x="37" y="26"/>
                          <a:pt x="34" y="14"/>
                        </a:cubicBezTo>
                        <a:cubicBezTo>
                          <a:pt x="44" y="19"/>
                          <a:pt x="54" y="28"/>
                          <a:pt x="65" y="30"/>
                        </a:cubicBezTo>
                        <a:cubicBezTo>
                          <a:pt x="62" y="24"/>
                          <a:pt x="58" y="17"/>
                          <a:pt x="61" y="11"/>
                        </a:cubicBezTo>
                        <a:cubicBezTo>
                          <a:pt x="64" y="16"/>
                          <a:pt x="68" y="23"/>
                          <a:pt x="74" y="25"/>
                        </a:cubicBezTo>
                        <a:cubicBezTo>
                          <a:pt x="75" y="19"/>
                          <a:pt x="77" y="13"/>
                          <a:pt x="83" y="10"/>
                        </a:cubicBezTo>
                        <a:cubicBezTo>
                          <a:pt x="89" y="22"/>
                          <a:pt x="97" y="18"/>
                          <a:pt x="101" y="7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65" name="Freeform 347"/>
                  <p:cNvSpPr>
                    <a:spLocks/>
                  </p:cNvSpPr>
                  <p:nvPr/>
                </p:nvSpPr>
                <p:spPr bwMode="auto">
                  <a:xfrm>
                    <a:off x="1429" y="2117"/>
                    <a:ext cx="57" cy="34"/>
                  </a:xfrm>
                  <a:custGeom>
                    <a:avLst/>
                    <a:gdLst>
                      <a:gd name="T0" fmla="*/ 17 w 59"/>
                      <a:gd name="T1" fmla="*/ 0 h 33"/>
                      <a:gd name="T2" fmla="*/ 0 w 59"/>
                      <a:gd name="T3" fmla="*/ 33 h 33"/>
                      <a:gd name="T4" fmla="*/ 32 w 59"/>
                      <a:gd name="T5" fmla="*/ 13 h 33"/>
                      <a:gd name="T6" fmla="*/ 17 w 59"/>
                      <a:gd name="T7" fmla="*/ 33 h 33"/>
                      <a:gd name="T8" fmla="*/ 51 w 59"/>
                      <a:gd name="T9" fmla="*/ 28 h 3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9" h="33">
                        <a:moveTo>
                          <a:pt x="21" y="0"/>
                        </a:moveTo>
                        <a:cubicBezTo>
                          <a:pt x="17" y="12"/>
                          <a:pt x="6" y="19"/>
                          <a:pt x="0" y="29"/>
                        </a:cubicBezTo>
                        <a:cubicBezTo>
                          <a:pt x="12" y="24"/>
                          <a:pt x="23" y="16"/>
                          <a:pt x="36" y="13"/>
                        </a:cubicBezTo>
                        <a:cubicBezTo>
                          <a:pt x="31" y="18"/>
                          <a:pt x="23" y="23"/>
                          <a:pt x="21" y="29"/>
                        </a:cubicBezTo>
                        <a:cubicBezTo>
                          <a:pt x="32" y="33"/>
                          <a:pt x="47" y="25"/>
                          <a:pt x="59" y="24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66" name="Freeform 348"/>
                  <p:cNvSpPr>
                    <a:spLocks/>
                  </p:cNvSpPr>
                  <p:nvPr/>
                </p:nvSpPr>
                <p:spPr bwMode="auto">
                  <a:xfrm>
                    <a:off x="905" y="2244"/>
                    <a:ext cx="42" cy="73"/>
                  </a:xfrm>
                  <a:custGeom>
                    <a:avLst/>
                    <a:gdLst>
                      <a:gd name="T0" fmla="*/ 11 w 44"/>
                      <a:gd name="T1" fmla="*/ 0 h 71"/>
                      <a:gd name="T2" fmla="*/ 11 w 44"/>
                      <a:gd name="T3" fmla="*/ 42 h 71"/>
                      <a:gd name="T4" fmla="*/ 36 w 44"/>
                      <a:gd name="T5" fmla="*/ 79 h 71"/>
                      <a:gd name="T6" fmla="*/ 7 w 44"/>
                      <a:gd name="T7" fmla="*/ 4 h 7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4" h="71">
                        <a:moveTo>
                          <a:pt x="15" y="0"/>
                        </a:moveTo>
                        <a:cubicBezTo>
                          <a:pt x="6" y="7"/>
                          <a:pt x="10" y="29"/>
                          <a:pt x="13" y="38"/>
                        </a:cubicBezTo>
                        <a:cubicBezTo>
                          <a:pt x="19" y="55"/>
                          <a:pt x="30" y="61"/>
                          <a:pt x="44" y="71"/>
                        </a:cubicBezTo>
                        <a:cubicBezTo>
                          <a:pt x="19" y="57"/>
                          <a:pt x="0" y="38"/>
                          <a:pt x="7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67" name="Freeform 349"/>
                  <p:cNvSpPr>
                    <a:spLocks/>
                  </p:cNvSpPr>
                  <p:nvPr/>
                </p:nvSpPr>
                <p:spPr bwMode="auto">
                  <a:xfrm>
                    <a:off x="842" y="2273"/>
                    <a:ext cx="21" cy="57"/>
                  </a:xfrm>
                  <a:custGeom>
                    <a:avLst/>
                    <a:gdLst>
                      <a:gd name="T0" fmla="*/ 8 w 22"/>
                      <a:gd name="T1" fmla="*/ 0 h 56"/>
                      <a:gd name="T2" fmla="*/ 18 w 22"/>
                      <a:gd name="T3" fmla="*/ 60 h 56"/>
                      <a:gd name="T4" fmla="*/ 1 w 22"/>
                      <a:gd name="T5" fmla="*/ 36 h 56"/>
                      <a:gd name="T6" fmla="*/ 6 w 22"/>
                      <a:gd name="T7" fmla="*/ 6 h 5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2" h="56">
                        <a:moveTo>
                          <a:pt x="8" y="0"/>
                        </a:moveTo>
                        <a:cubicBezTo>
                          <a:pt x="4" y="19"/>
                          <a:pt x="7" y="42"/>
                          <a:pt x="22" y="56"/>
                        </a:cubicBezTo>
                        <a:cubicBezTo>
                          <a:pt x="10" y="49"/>
                          <a:pt x="3" y="47"/>
                          <a:pt x="1" y="32"/>
                        </a:cubicBezTo>
                        <a:cubicBezTo>
                          <a:pt x="0" y="23"/>
                          <a:pt x="0" y="13"/>
                          <a:pt x="6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68" name="Freeform 350"/>
                  <p:cNvSpPr>
                    <a:spLocks/>
                  </p:cNvSpPr>
                  <p:nvPr/>
                </p:nvSpPr>
                <p:spPr bwMode="auto">
                  <a:xfrm>
                    <a:off x="774" y="2276"/>
                    <a:ext cx="32" cy="64"/>
                  </a:xfrm>
                  <a:custGeom>
                    <a:avLst/>
                    <a:gdLst>
                      <a:gd name="T0" fmla="*/ 16 w 33"/>
                      <a:gd name="T1" fmla="*/ 0 h 63"/>
                      <a:gd name="T2" fmla="*/ 29 w 33"/>
                      <a:gd name="T3" fmla="*/ 67 h 63"/>
                      <a:gd name="T4" fmla="*/ 16 w 33"/>
                      <a:gd name="T5" fmla="*/ 2 h 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" h="63">
                        <a:moveTo>
                          <a:pt x="19" y="0"/>
                        </a:moveTo>
                        <a:cubicBezTo>
                          <a:pt x="2" y="16"/>
                          <a:pt x="17" y="53"/>
                          <a:pt x="33" y="63"/>
                        </a:cubicBezTo>
                        <a:cubicBezTo>
                          <a:pt x="9" y="50"/>
                          <a:pt x="0" y="27"/>
                          <a:pt x="16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69" name="Freeform 351"/>
                  <p:cNvSpPr>
                    <a:spLocks/>
                  </p:cNvSpPr>
                  <p:nvPr/>
                </p:nvSpPr>
                <p:spPr bwMode="auto">
                  <a:xfrm>
                    <a:off x="712" y="2283"/>
                    <a:ext cx="27" cy="60"/>
                  </a:xfrm>
                  <a:custGeom>
                    <a:avLst/>
                    <a:gdLst>
                      <a:gd name="T0" fmla="*/ 20 w 29"/>
                      <a:gd name="T1" fmla="*/ 0 h 59"/>
                      <a:gd name="T2" fmla="*/ 21 w 29"/>
                      <a:gd name="T3" fmla="*/ 63 h 59"/>
                      <a:gd name="T4" fmla="*/ 15 w 29"/>
                      <a:gd name="T5" fmla="*/ 4 h 5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9" h="59">
                        <a:moveTo>
                          <a:pt x="28" y="0"/>
                        </a:moveTo>
                        <a:cubicBezTo>
                          <a:pt x="8" y="5"/>
                          <a:pt x="19" y="48"/>
                          <a:pt x="29" y="59"/>
                        </a:cubicBezTo>
                        <a:cubicBezTo>
                          <a:pt x="10" y="46"/>
                          <a:pt x="0" y="18"/>
                          <a:pt x="19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70" name="Freeform 352"/>
                  <p:cNvSpPr>
                    <a:spLocks/>
                  </p:cNvSpPr>
                  <p:nvPr/>
                </p:nvSpPr>
                <p:spPr bwMode="auto">
                  <a:xfrm>
                    <a:off x="658" y="2284"/>
                    <a:ext cx="20" cy="58"/>
                  </a:xfrm>
                  <a:custGeom>
                    <a:avLst/>
                    <a:gdLst>
                      <a:gd name="T0" fmla="*/ 17 w 21"/>
                      <a:gd name="T1" fmla="*/ 0 h 57"/>
                      <a:gd name="T2" fmla="*/ 17 w 21"/>
                      <a:gd name="T3" fmla="*/ 61 h 57"/>
                      <a:gd name="T4" fmla="*/ 12 w 21"/>
                      <a:gd name="T5" fmla="*/ 0 h 5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" h="57">
                        <a:moveTo>
                          <a:pt x="21" y="0"/>
                        </a:moveTo>
                        <a:cubicBezTo>
                          <a:pt x="13" y="17"/>
                          <a:pt x="2" y="42"/>
                          <a:pt x="21" y="57"/>
                        </a:cubicBezTo>
                        <a:cubicBezTo>
                          <a:pt x="0" y="45"/>
                          <a:pt x="2" y="13"/>
                          <a:pt x="1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71" name="Freeform 353"/>
                  <p:cNvSpPr>
                    <a:spLocks/>
                  </p:cNvSpPr>
                  <p:nvPr/>
                </p:nvSpPr>
                <p:spPr bwMode="auto">
                  <a:xfrm>
                    <a:off x="597" y="2292"/>
                    <a:ext cx="24" cy="55"/>
                  </a:xfrm>
                  <a:custGeom>
                    <a:avLst/>
                    <a:gdLst>
                      <a:gd name="T0" fmla="*/ 13 w 25"/>
                      <a:gd name="T1" fmla="*/ 1 h 54"/>
                      <a:gd name="T2" fmla="*/ 21 w 25"/>
                      <a:gd name="T3" fmla="*/ 58 h 54"/>
                      <a:gd name="T4" fmla="*/ 2 w 25"/>
                      <a:gd name="T5" fmla="*/ 36 h 54"/>
                      <a:gd name="T6" fmla="*/ 11 w 25"/>
                      <a:gd name="T7" fmla="*/ 7 h 5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5" h="54">
                        <a:moveTo>
                          <a:pt x="17" y="1"/>
                        </a:moveTo>
                        <a:cubicBezTo>
                          <a:pt x="3" y="16"/>
                          <a:pt x="12" y="41"/>
                          <a:pt x="25" y="54"/>
                        </a:cubicBezTo>
                        <a:cubicBezTo>
                          <a:pt x="21" y="45"/>
                          <a:pt x="7" y="45"/>
                          <a:pt x="2" y="32"/>
                        </a:cubicBezTo>
                        <a:cubicBezTo>
                          <a:pt x="0" y="26"/>
                          <a:pt x="0" y="0"/>
                          <a:pt x="11" y="7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72" name="Freeform 354"/>
                  <p:cNvSpPr>
                    <a:spLocks/>
                  </p:cNvSpPr>
                  <p:nvPr/>
                </p:nvSpPr>
                <p:spPr bwMode="auto">
                  <a:xfrm>
                    <a:off x="521" y="2313"/>
                    <a:ext cx="35" cy="45"/>
                  </a:xfrm>
                  <a:custGeom>
                    <a:avLst/>
                    <a:gdLst>
                      <a:gd name="T0" fmla="*/ 18 w 36"/>
                      <a:gd name="T1" fmla="*/ 0 h 44"/>
                      <a:gd name="T2" fmla="*/ 32 w 36"/>
                      <a:gd name="T3" fmla="*/ 48 h 44"/>
                      <a:gd name="T4" fmla="*/ 12 w 36"/>
                      <a:gd name="T5" fmla="*/ 3 h 4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" h="44">
                        <a:moveTo>
                          <a:pt x="19" y="0"/>
                        </a:moveTo>
                        <a:cubicBezTo>
                          <a:pt x="9" y="13"/>
                          <a:pt x="19" y="42"/>
                          <a:pt x="36" y="44"/>
                        </a:cubicBezTo>
                        <a:cubicBezTo>
                          <a:pt x="21" y="34"/>
                          <a:pt x="0" y="24"/>
                          <a:pt x="12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73" name="Freeform 355"/>
                  <p:cNvSpPr>
                    <a:spLocks/>
                  </p:cNvSpPr>
                  <p:nvPr/>
                </p:nvSpPr>
                <p:spPr bwMode="auto">
                  <a:xfrm>
                    <a:off x="482" y="2336"/>
                    <a:ext cx="32" cy="38"/>
                  </a:xfrm>
                  <a:custGeom>
                    <a:avLst/>
                    <a:gdLst>
                      <a:gd name="T0" fmla="*/ 8 w 34"/>
                      <a:gd name="T1" fmla="*/ 0 h 37"/>
                      <a:gd name="T2" fmla="*/ 26 w 34"/>
                      <a:gd name="T3" fmla="*/ 41 h 37"/>
                      <a:gd name="T4" fmla="*/ 7 w 34"/>
                      <a:gd name="T5" fmla="*/ 9 h 3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4" h="37">
                        <a:moveTo>
                          <a:pt x="8" y="0"/>
                        </a:moveTo>
                        <a:cubicBezTo>
                          <a:pt x="1" y="16"/>
                          <a:pt x="18" y="36"/>
                          <a:pt x="34" y="37"/>
                        </a:cubicBezTo>
                        <a:cubicBezTo>
                          <a:pt x="24" y="34"/>
                          <a:pt x="0" y="21"/>
                          <a:pt x="7" y="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74" name="Freeform 356"/>
                  <p:cNvSpPr>
                    <a:spLocks/>
                  </p:cNvSpPr>
                  <p:nvPr/>
                </p:nvSpPr>
                <p:spPr bwMode="auto">
                  <a:xfrm>
                    <a:off x="454" y="2369"/>
                    <a:ext cx="36" cy="37"/>
                  </a:xfrm>
                  <a:custGeom>
                    <a:avLst/>
                    <a:gdLst>
                      <a:gd name="T0" fmla="*/ 7 w 38"/>
                      <a:gd name="T1" fmla="*/ 0 h 36"/>
                      <a:gd name="T2" fmla="*/ 30 w 38"/>
                      <a:gd name="T3" fmla="*/ 40 h 36"/>
                      <a:gd name="T4" fmla="*/ 1 w 38"/>
                      <a:gd name="T5" fmla="*/ 8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8" h="36">
                        <a:moveTo>
                          <a:pt x="7" y="0"/>
                        </a:moveTo>
                        <a:cubicBezTo>
                          <a:pt x="0" y="15"/>
                          <a:pt x="25" y="33"/>
                          <a:pt x="38" y="36"/>
                        </a:cubicBezTo>
                        <a:cubicBezTo>
                          <a:pt x="25" y="34"/>
                          <a:pt x="1" y="24"/>
                          <a:pt x="1" y="8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75" name="Freeform 357"/>
                  <p:cNvSpPr>
                    <a:spLocks/>
                  </p:cNvSpPr>
                  <p:nvPr/>
                </p:nvSpPr>
                <p:spPr bwMode="auto">
                  <a:xfrm>
                    <a:off x="637" y="2564"/>
                    <a:ext cx="25" cy="47"/>
                  </a:xfrm>
                  <a:custGeom>
                    <a:avLst/>
                    <a:gdLst>
                      <a:gd name="T0" fmla="*/ 22 w 26"/>
                      <a:gd name="T1" fmla="*/ 12 h 46"/>
                      <a:gd name="T2" fmla="*/ 1 w 26"/>
                      <a:gd name="T3" fmla="*/ 50 h 46"/>
                      <a:gd name="T4" fmla="*/ 17 w 26"/>
                      <a:gd name="T5" fmla="*/ 13 h 4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6" h="46">
                        <a:moveTo>
                          <a:pt x="26" y="12"/>
                        </a:moveTo>
                        <a:cubicBezTo>
                          <a:pt x="12" y="0"/>
                          <a:pt x="1" y="38"/>
                          <a:pt x="1" y="46"/>
                        </a:cubicBezTo>
                        <a:cubicBezTo>
                          <a:pt x="2" y="36"/>
                          <a:pt x="0" y="1"/>
                          <a:pt x="21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76" name="Freeform 358"/>
                  <p:cNvSpPr>
                    <a:spLocks/>
                  </p:cNvSpPr>
                  <p:nvPr/>
                </p:nvSpPr>
                <p:spPr bwMode="auto">
                  <a:xfrm>
                    <a:off x="652" y="2592"/>
                    <a:ext cx="43" cy="41"/>
                  </a:xfrm>
                  <a:custGeom>
                    <a:avLst/>
                    <a:gdLst>
                      <a:gd name="T0" fmla="*/ 37 w 45"/>
                      <a:gd name="T1" fmla="*/ 11 h 41"/>
                      <a:gd name="T2" fmla="*/ 11 w 45"/>
                      <a:gd name="T3" fmla="*/ 41 h 41"/>
                      <a:gd name="T4" fmla="*/ 37 w 45"/>
                      <a:gd name="T5" fmla="*/ 16 h 4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5" h="41">
                        <a:moveTo>
                          <a:pt x="45" y="11"/>
                        </a:moveTo>
                        <a:cubicBezTo>
                          <a:pt x="30" y="6"/>
                          <a:pt x="0" y="23"/>
                          <a:pt x="11" y="41"/>
                        </a:cubicBezTo>
                        <a:cubicBezTo>
                          <a:pt x="15" y="32"/>
                          <a:pt x="33" y="0"/>
                          <a:pt x="45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77" name="Freeform 359"/>
                  <p:cNvSpPr>
                    <a:spLocks/>
                  </p:cNvSpPr>
                  <p:nvPr/>
                </p:nvSpPr>
                <p:spPr bwMode="auto">
                  <a:xfrm>
                    <a:off x="680" y="2624"/>
                    <a:ext cx="36" cy="34"/>
                  </a:xfrm>
                  <a:custGeom>
                    <a:avLst/>
                    <a:gdLst>
                      <a:gd name="T0" fmla="*/ 0 w 37"/>
                      <a:gd name="T1" fmla="*/ 37 h 33"/>
                      <a:gd name="T2" fmla="*/ 33 w 37"/>
                      <a:gd name="T3" fmla="*/ 26 h 33"/>
                      <a:gd name="T4" fmla="*/ 1 w 37"/>
                      <a:gd name="T5" fmla="*/ 34 h 3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7" h="33">
                        <a:moveTo>
                          <a:pt x="0" y="33"/>
                        </a:moveTo>
                        <a:cubicBezTo>
                          <a:pt x="9" y="20"/>
                          <a:pt x="26" y="0"/>
                          <a:pt x="37" y="22"/>
                        </a:cubicBezTo>
                        <a:cubicBezTo>
                          <a:pt x="29" y="17"/>
                          <a:pt x="1" y="15"/>
                          <a:pt x="1" y="3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78" name="Freeform 360"/>
                  <p:cNvSpPr>
                    <a:spLocks/>
                  </p:cNvSpPr>
                  <p:nvPr/>
                </p:nvSpPr>
                <p:spPr bwMode="auto">
                  <a:xfrm>
                    <a:off x="680" y="2675"/>
                    <a:ext cx="39" cy="29"/>
                  </a:xfrm>
                  <a:custGeom>
                    <a:avLst/>
                    <a:gdLst>
                      <a:gd name="T0" fmla="*/ 10 w 41"/>
                      <a:gd name="T1" fmla="*/ 32 h 28"/>
                      <a:gd name="T2" fmla="*/ 33 w 41"/>
                      <a:gd name="T3" fmla="*/ 19 h 28"/>
                      <a:gd name="T4" fmla="*/ 10 w 41"/>
                      <a:gd name="T5" fmla="*/ 26 h 2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1" h="28">
                        <a:moveTo>
                          <a:pt x="10" y="28"/>
                        </a:moveTo>
                        <a:cubicBezTo>
                          <a:pt x="0" y="19"/>
                          <a:pt x="28" y="0"/>
                          <a:pt x="41" y="15"/>
                        </a:cubicBezTo>
                        <a:cubicBezTo>
                          <a:pt x="30" y="15"/>
                          <a:pt x="17" y="8"/>
                          <a:pt x="10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79" name="Freeform 361"/>
                  <p:cNvSpPr>
                    <a:spLocks/>
                  </p:cNvSpPr>
                  <p:nvPr/>
                </p:nvSpPr>
                <p:spPr bwMode="auto">
                  <a:xfrm>
                    <a:off x="693" y="2729"/>
                    <a:ext cx="25" cy="22"/>
                  </a:xfrm>
                  <a:custGeom>
                    <a:avLst/>
                    <a:gdLst>
                      <a:gd name="T0" fmla="*/ 0 w 27"/>
                      <a:gd name="T1" fmla="*/ 22 h 21"/>
                      <a:gd name="T2" fmla="*/ 19 w 27"/>
                      <a:gd name="T3" fmla="*/ 18 h 21"/>
                      <a:gd name="T4" fmla="*/ 3 w 27"/>
                      <a:gd name="T5" fmla="*/ 25 h 2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7" h="21">
                        <a:moveTo>
                          <a:pt x="0" y="18"/>
                        </a:moveTo>
                        <a:cubicBezTo>
                          <a:pt x="0" y="2"/>
                          <a:pt x="21" y="0"/>
                          <a:pt x="27" y="14"/>
                        </a:cubicBezTo>
                        <a:cubicBezTo>
                          <a:pt x="20" y="12"/>
                          <a:pt x="2" y="9"/>
                          <a:pt x="3" y="2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80" name="Freeform 362"/>
                  <p:cNvSpPr>
                    <a:spLocks/>
                  </p:cNvSpPr>
                  <p:nvPr/>
                </p:nvSpPr>
                <p:spPr bwMode="auto">
                  <a:xfrm>
                    <a:off x="699" y="2778"/>
                    <a:ext cx="24" cy="19"/>
                  </a:xfrm>
                  <a:custGeom>
                    <a:avLst/>
                    <a:gdLst>
                      <a:gd name="T0" fmla="*/ 0 w 25"/>
                      <a:gd name="T1" fmla="*/ 16 h 19"/>
                      <a:gd name="T2" fmla="*/ 21 w 25"/>
                      <a:gd name="T3" fmla="*/ 13 h 19"/>
                      <a:gd name="T4" fmla="*/ 3 w 25"/>
                      <a:gd name="T5" fmla="*/ 19 h 1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5" h="19">
                        <a:moveTo>
                          <a:pt x="0" y="16"/>
                        </a:moveTo>
                        <a:cubicBezTo>
                          <a:pt x="4" y="7"/>
                          <a:pt x="23" y="0"/>
                          <a:pt x="25" y="13"/>
                        </a:cubicBezTo>
                        <a:cubicBezTo>
                          <a:pt x="18" y="7"/>
                          <a:pt x="9" y="13"/>
                          <a:pt x="3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81" name="Freeform 363"/>
                  <p:cNvSpPr>
                    <a:spLocks/>
                  </p:cNvSpPr>
                  <p:nvPr/>
                </p:nvSpPr>
                <p:spPr bwMode="auto">
                  <a:xfrm>
                    <a:off x="713" y="2820"/>
                    <a:ext cx="11" cy="17"/>
                  </a:xfrm>
                  <a:custGeom>
                    <a:avLst/>
                    <a:gdLst>
                      <a:gd name="T0" fmla="*/ 0 w 12"/>
                      <a:gd name="T1" fmla="*/ 18 h 16"/>
                      <a:gd name="T2" fmla="*/ 8 w 12"/>
                      <a:gd name="T3" fmla="*/ 13 h 16"/>
                      <a:gd name="T4" fmla="*/ 0 w 12"/>
                      <a:gd name="T5" fmla="*/ 20 h 1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6">
                        <a:moveTo>
                          <a:pt x="0" y="14"/>
                        </a:moveTo>
                        <a:cubicBezTo>
                          <a:pt x="1" y="7"/>
                          <a:pt x="10" y="0"/>
                          <a:pt x="12" y="9"/>
                        </a:cubicBezTo>
                        <a:cubicBezTo>
                          <a:pt x="6" y="8"/>
                          <a:pt x="1" y="9"/>
                          <a:pt x="0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82" name="Freeform 364"/>
                  <p:cNvSpPr>
                    <a:spLocks/>
                  </p:cNvSpPr>
                  <p:nvPr/>
                </p:nvSpPr>
                <p:spPr bwMode="auto">
                  <a:xfrm>
                    <a:off x="722" y="2851"/>
                    <a:ext cx="6" cy="9"/>
                  </a:xfrm>
                  <a:custGeom>
                    <a:avLst/>
                    <a:gdLst>
                      <a:gd name="T0" fmla="*/ 0 w 6"/>
                      <a:gd name="T1" fmla="*/ 5 h 9"/>
                      <a:gd name="T2" fmla="*/ 6 w 6"/>
                      <a:gd name="T3" fmla="*/ 0 h 9"/>
                      <a:gd name="T4" fmla="*/ 0 w 6"/>
                      <a:gd name="T5" fmla="*/ 9 h 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" h="9">
                        <a:moveTo>
                          <a:pt x="0" y="5"/>
                        </a:moveTo>
                        <a:cubicBezTo>
                          <a:pt x="2" y="3"/>
                          <a:pt x="2" y="0"/>
                          <a:pt x="6" y="0"/>
                        </a:cubicBezTo>
                        <a:cubicBezTo>
                          <a:pt x="2" y="2"/>
                          <a:pt x="1" y="5"/>
                          <a:pt x="0" y="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83" name="Freeform 365"/>
                  <p:cNvSpPr>
                    <a:spLocks/>
                  </p:cNvSpPr>
                  <p:nvPr/>
                </p:nvSpPr>
                <p:spPr bwMode="auto">
                  <a:xfrm>
                    <a:off x="437" y="2420"/>
                    <a:ext cx="41" cy="22"/>
                  </a:xfrm>
                  <a:custGeom>
                    <a:avLst/>
                    <a:gdLst>
                      <a:gd name="T0" fmla="*/ 5 w 43"/>
                      <a:gd name="T1" fmla="*/ 0 h 22"/>
                      <a:gd name="T2" fmla="*/ 35 w 43"/>
                      <a:gd name="T3" fmla="*/ 17 h 22"/>
                      <a:gd name="T4" fmla="*/ 6 w 43"/>
                      <a:gd name="T5" fmla="*/ 4 h 2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3" h="22">
                        <a:moveTo>
                          <a:pt x="5" y="0"/>
                        </a:moveTo>
                        <a:cubicBezTo>
                          <a:pt x="12" y="14"/>
                          <a:pt x="28" y="17"/>
                          <a:pt x="43" y="17"/>
                        </a:cubicBezTo>
                        <a:cubicBezTo>
                          <a:pt x="33" y="18"/>
                          <a:pt x="0" y="22"/>
                          <a:pt x="6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84" name="Freeform 366"/>
                  <p:cNvSpPr>
                    <a:spLocks/>
                  </p:cNvSpPr>
                  <p:nvPr/>
                </p:nvSpPr>
                <p:spPr bwMode="auto">
                  <a:xfrm>
                    <a:off x="444" y="2462"/>
                    <a:ext cx="31" cy="16"/>
                  </a:xfrm>
                  <a:custGeom>
                    <a:avLst/>
                    <a:gdLst>
                      <a:gd name="T0" fmla="*/ 24 w 33"/>
                      <a:gd name="T1" fmla="*/ 0 h 16"/>
                      <a:gd name="T2" fmla="*/ 0 w 33"/>
                      <a:gd name="T3" fmla="*/ 16 h 16"/>
                      <a:gd name="T4" fmla="*/ 25 w 33"/>
                      <a:gd name="T5" fmla="*/ 0 h 1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" h="16">
                        <a:moveTo>
                          <a:pt x="32" y="0"/>
                        </a:moveTo>
                        <a:cubicBezTo>
                          <a:pt x="21" y="1"/>
                          <a:pt x="5" y="5"/>
                          <a:pt x="0" y="16"/>
                        </a:cubicBezTo>
                        <a:cubicBezTo>
                          <a:pt x="10" y="5"/>
                          <a:pt x="22" y="4"/>
                          <a:pt x="3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85" name="Freeform 367"/>
                  <p:cNvSpPr>
                    <a:spLocks/>
                  </p:cNvSpPr>
                  <p:nvPr/>
                </p:nvSpPr>
                <p:spPr bwMode="auto">
                  <a:xfrm>
                    <a:off x="464" y="2486"/>
                    <a:ext cx="26" cy="28"/>
                  </a:xfrm>
                  <a:custGeom>
                    <a:avLst/>
                    <a:gdLst>
                      <a:gd name="T0" fmla="*/ 19 w 28"/>
                      <a:gd name="T1" fmla="*/ 0 h 27"/>
                      <a:gd name="T2" fmla="*/ 0 w 28"/>
                      <a:gd name="T3" fmla="*/ 31 h 27"/>
                      <a:gd name="T4" fmla="*/ 20 w 28"/>
                      <a:gd name="T5" fmla="*/ 1 h 2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8" h="27">
                        <a:moveTo>
                          <a:pt x="25" y="0"/>
                        </a:moveTo>
                        <a:cubicBezTo>
                          <a:pt x="21" y="10"/>
                          <a:pt x="8" y="19"/>
                          <a:pt x="0" y="27"/>
                        </a:cubicBezTo>
                        <a:cubicBezTo>
                          <a:pt x="12" y="26"/>
                          <a:pt x="21" y="9"/>
                          <a:pt x="28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86" name="Freeform 368"/>
                  <p:cNvSpPr>
                    <a:spLocks/>
                  </p:cNvSpPr>
                  <p:nvPr/>
                </p:nvSpPr>
                <p:spPr bwMode="auto">
                  <a:xfrm>
                    <a:off x="494" y="2515"/>
                    <a:ext cx="15" cy="36"/>
                  </a:xfrm>
                  <a:custGeom>
                    <a:avLst/>
                    <a:gdLst>
                      <a:gd name="T0" fmla="*/ 1 w 15"/>
                      <a:gd name="T1" fmla="*/ 38 h 35"/>
                      <a:gd name="T2" fmla="*/ 15 w 15"/>
                      <a:gd name="T3" fmla="*/ 0 h 35"/>
                      <a:gd name="T4" fmla="*/ 3 w 15"/>
                      <a:gd name="T5" fmla="*/ 39 h 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35">
                        <a:moveTo>
                          <a:pt x="1" y="34"/>
                        </a:moveTo>
                        <a:cubicBezTo>
                          <a:pt x="0" y="24"/>
                          <a:pt x="7" y="5"/>
                          <a:pt x="15" y="0"/>
                        </a:cubicBezTo>
                        <a:cubicBezTo>
                          <a:pt x="15" y="12"/>
                          <a:pt x="5" y="23"/>
                          <a:pt x="3" y="3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87" name="Freeform 369"/>
                  <p:cNvSpPr>
                    <a:spLocks/>
                  </p:cNvSpPr>
                  <p:nvPr/>
                </p:nvSpPr>
                <p:spPr bwMode="auto">
                  <a:xfrm>
                    <a:off x="514" y="2536"/>
                    <a:ext cx="20" cy="37"/>
                  </a:xfrm>
                  <a:custGeom>
                    <a:avLst/>
                    <a:gdLst>
                      <a:gd name="T0" fmla="*/ 10 w 20"/>
                      <a:gd name="T1" fmla="*/ 34 h 36"/>
                      <a:gd name="T2" fmla="*/ 20 w 20"/>
                      <a:gd name="T3" fmla="*/ 0 h 36"/>
                      <a:gd name="T4" fmla="*/ 9 w 20"/>
                      <a:gd name="T5" fmla="*/ 40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0" h="36">
                        <a:moveTo>
                          <a:pt x="10" y="30"/>
                        </a:moveTo>
                        <a:cubicBezTo>
                          <a:pt x="8" y="20"/>
                          <a:pt x="11" y="5"/>
                          <a:pt x="20" y="0"/>
                        </a:cubicBezTo>
                        <a:cubicBezTo>
                          <a:pt x="16" y="10"/>
                          <a:pt x="0" y="22"/>
                          <a:pt x="9" y="3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888" name="Freeform 370"/>
                  <p:cNvSpPr>
                    <a:spLocks/>
                  </p:cNvSpPr>
                  <p:nvPr/>
                </p:nvSpPr>
                <p:spPr bwMode="auto">
                  <a:xfrm>
                    <a:off x="561" y="2554"/>
                    <a:ext cx="17" cy="37"/>
                  </a:xfrm>
                  <a:custGeom>
                    <a:avLst/>
                    <a:gdLst>
                      <a:gd name="T0" fmla="*/ 4 w 17"/>
                      <a:gd name="T1" fmla="*/ 29 h 36"/>
                      <a:gd name="T2" fmla="*/ 4 w 17"/>
                      <a:gd name="T3" fmla="*/ 35 h 36"/>
                      <a:gd name="T4" fmla="*/ 17 w 17"/>
                      <a:gd name="T5" fmla="*/ 0 h 36"/>
                      <a:gd name="T6" fmla="*/ 9 w 17"/>
                      <a:gd name="T7" fmla="*/ 40 h 3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7" h="36">
                        <a:moveTo>
                          <a:pt x="4" y="25"/>
                        </a:moveTo>
                        <a:cubicBezTo>
                          <a:pt x="4" y="27"/>
                          <a:pt x="4" y="29"/>
                          <a:pt x="4" y="31"/>
                        </a:cubicBezTo>
                        <a:cubicBezTo>
                          <a:pt x="3" y="21"/>
                          <a:pt x="9" y="6"/>
                          <a:pt x="17" y="0"/>
                        </a:cubicBezTo>
                        <a:cubicBezTo>
                          <a:pt x="12" y="7"/>
                          <a:pt x="0" y="30"/>
                          <a:pt x="9" y="3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</p:grpSp>
            <p:sp>
              <p:nvSpPr>
                <p:cNvPr id="777" name="ZoneTexte 776"/>
                <p:cNvSpPr txBox="1"/>
                <p:nvPr/>
              </p:nvSpPr>
              <p:spPr>
                <a:xfrm>
                  <a:off x="1551856" y="3152001"/>
                  <a:ext cx="106311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Males &amp; </a:t>
                  </a:r>
                  <a:r>
                    <a:rPr lang="fr-FR" sz="10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females</a:t>
                  </a:r>
                  <a:endParaRPr lang="fr-FR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cxnSp>
          <p:nvCxnSpPr>
            <p:cNvPr id="2521" name="Connecteur droit avec flèche 2520"/>
            <p:cNvCxnSpPr/>
            <p:nvPr/>
          </p:nvCxnSpPr>
          <p:spPr bwMode="auto">
            <a:xfrm>
              <a:off x="3914152" y="7136821"/>
              <a:ext cx="5760000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16" name="Connecteur droit avec flèche 2515"/>
            <p:cNvCxnSpPr/>
            <p:nvPr/>
          </p:nvCxnSpPr>
          <p:spPr bwMode="auto">
            <a:xfrm>
              <a:off x="2753746" y="4921784"/>
              <a:ext cx="0" cy="1260000"/>
            </a:xfrm>
            <a:prstGeom prst="straightConnector1">
              <a:avLst/>
            </a:prstGeom>
            <a:ln w="38100"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36" name="Rectangle 2535"/>
            <p:cNvSpPr/>
            <p:nvPr/>
          </p:nvSpPr>
          <p:spPr>
            <a:xfrm>
              <a:off x="6206042" y="5664762"/>
              <a:ext cx="33930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WHO </a:t>
              </a:r>
              <a:r>
                <a:rPr lang="en-US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drinking-water </a:t>
              </a:r>
              <a:r>
                <a:rPr lang="en-US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guideline concentration (0,03 mg.L</a:t>
              </a:r>
              <a:r>
                <a:rPr lang="en-US" sz="1000" i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en-US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fr-FR" sz="1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725" name="Groupe 2724"/>
            <p:cNvGrpSpPr/>
            <p:nvPr/>
          </p:nvGrpSpPr>
          <p:grpSpPr>
            <a:xfrm>
              <a:off x="3528710" y="5691235"/>
              <a:ext cx="1139312" cy="650637"/>
              <a:chOff x="2103619" y="2778363"/>
              <a:chExt cx="1139312" cy="650637"/>
            </a:xfrm>
          </p:grpSpPr>
          <p:sp>
            <p:nvSpPr>
              <p:cNvPr id="2726" name="Rectangle 2725"/>
              <p:cNvSpPr/>
              <p:nvPr/>
            </p:nvSpPr>
            <p:spPr>
              <a:xfrm>
                <a:off x="2103619" y="2778363"/>
                <a:ext cx="596173" cy="6506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2727" name="Groupe 2726"/>
              <p:cNvGrpSpPr/>
              <p:nvPr/>
            </p:nvGrpSpPr>
            <p:grpSpPr>
              <a:xfrm>
                <a:off x="2140044" y="2902851"/>
                <a:ext cx="1102887" cy="495371"/>
                <a:chOff x="1512081" y="2902851"/>
                <a:chExt cx="1102887" cy="495371"/>
              </a:xfrm>
            </p:grpSpPr>
            <p:grpSp>
              <p:nvGrpSpPr>
                <p:cNvPr id="2728" name="Group 371"/>
                <p:cNvGrpSpPr>
                  <a:grpSpLocks/>
                </p:cNvGrpSpPr>
                <p:nvPr/>
              </p:nvGrpSpPr>
              <p:grpSpPr bwMode="auto">
                <a:xfrm>
                  <a:off x="1512081" y="2902851"/>
                  <a:ext cx="475699" cy="454141"/>
                  <a:chOff x="430" y="1376"/>
                  <a:chExt cx="2075" cy="1661"/>
                </a:xfrm>
                <a:solidFill>
                  <a:schemeClr val="bg1"/>
                </a:solidFill>
              </p:grpSpPr>
              <p:sp>
                <p:nvSpPr>
                  <p:cNvPr id="2730" name="Freeform 263"/>
                  <p:cNvSpPr>
                    <a:spLocks/>
                  </p:cNvSpPr>
                  <p:nvPr/>
                </p:nvSpPr>
                <p:spPr bwMode="auto">
                  <a:xfrm>
                    <a:off x="1917" y="1391"/>
                    <a:ext cx="172" cy="62"/>
                  </a:xfrm>
                  <a:custGeom>
                    <a:avLst/>
                    <a:gdLst>
                      <a:gd name="T0" fmla="*/ 0 w 180"/>
                      <a:gd name="T1" fmla="*/ 65 h 61"/>
                      <a:gd name="T2" fmla="*/ 47 w 180"/>
                      <a:gd name="T3" fmla="*/ 6 h 61"/>
                      <a:gd name="T4" fmla="*/ 108 w 180"/>
                      <a:gd name="T5" fmla="*/ 8 h 61"/>
                      <a:gd name="T6" fmla="*/ 139 w 180"/>
                      <a:gd name="T7" fmla="*/ 24 h 61"/>
                      <a:gd name="T8" fmla="*/ 135 w 180"/>
                      <a:gd name="T9" fmla="*/ 44 h 61"/>
                      <a:gd name="T10" fmla="*/ 74 w 180"/>
                      <a:gd name="T11" fmla="*/ 54 h 61"/>
                      <a:gd name="T12" fmla="*/ 24 w 180"/>
                      <a:gd name="T13" fmla="*/ 63 h 6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80" h="61">
                        <a:moveTo>
                          <a:pt x="0" y="61"/>
                        </a:moveTo>
                        <a:cubicBezTo>
                          <a:pt x="0" y="34"/>
                          <a:pt x="32" y="11"/>
                          <a:pt x="55" y="6"/>
                        </a:cubicBezTo>
                        <a:cubicBezTo>
                          <a:pt x="81" y="0"/>
                          <a:pt x="105" y="0"/>
                          <a:pt x="130" y="8"/>
                        </a:cubicBezTo>
                        <a:cubicBezTo>
                          <a:pt x="142" y="12"/>
                          <a:pt x="156" y="17"/>
                          <a:pt x="166" y="24"/>
                        </a:cubicBezTo>
                        <a:cubicBezTo>
                          <a:pt x="180" y="33"/>
                          <a:pt x="176" y="37"/>
                          <a:pt x="162" y="40"/>
                        </a:cubicBezTo>
                        <a:cubicBezTo>
                          <a:pt x="138" y="45"/>
                          <a:pt x="113" y="46"/>
                          <a:pt x="89" y="50"/>
                        </a:cubicBezTo>
                        <a:cubicBezTo>
                          <a:pt x="76" y="52"/>
                          <a:pt x="35" y="52"/>
                          <a:pt x="28" y="5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31" name="Freeform 264"/>
                  <p:cNvSpPr>
                    <a:spLocks/>
                  </p:cNvSpPr>
                  <p:nvPr/>
                </p:nvSpPr>
                <p:spPr bwMode="auto">
                  <a:xfrm>
                    <a:off x="1917" y="1391"/>
                    <a:ext cx="172" cy="62"/>
                  </a:xfrm>
                  <a:custGeom>
                    <a:avLst/>
                    <a:gdLst>
                      <a:gd name="T0" fmla="*/ 0 w 180"/>
                      <a:gd name="T1" fmla="*/ 65 h 61"/>
                      <a:gd name="T2" fmla="*/ 47 w 180"/>
                      <a:gd name="T3" fmla="*/ 6 h 61"/>
                      <a:gd name="T4" fmla="*/ 108 w 180"/>
                      <a:gd name="T5" fmla="*/ 8 h 61"/>
                      <a:gd name="T6" fmla="*/ 139 w 180"/>
                      <a:gd name="T7" fmla="*/ 24 h 61"/>
                      <a:gd name="T8" fmla="*/ 135 w 180"/>
                      <a:gd name="T9" fmla="*/ 44 h 61"/>
                      <a:gd name="T10" fmla="*/ 74 w 180"/>
                      <a:gd name="T11" fmla="*/ 54 h 61"/>
                      <a:gd name="T12" fmla="*/ 24 w 180"/>
                      <a:gd name="T13" fmla="*/ 63 h 6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80" h="61">
                        <a:moveTo>
                          <a:pt x="0" y="61"/>
                        </a:moveTo>
                        <a:cubicBezTo>
                          <a:pt x="0" y="34"/>
                          <a:pt x="32" y="11"/>
                          <a:pt x="55" y="6"/>
                        </a:cubicBezTo>
                        <a:cubicBezTo>
                          <a:pt x="81" y="0"/>
                          <a:pt x="105" y="0"/>
                          <a:pt x="130" y="8"/>
                        </a:cubicBezTo>
                        <a:cubicBezTo>
                          <a:pt x="142" y="12"/>
                          <a:pt x="156" y="17"/>
                          <a:pt x="166" y="24"/>
                        </a:cubicBezTo>
                        <a:cubicBezTo>
                          <a:pt x="180" y="33"/>
                          <a:pt x="176" y="37"/>
                          <a:pt x="162" y="40"/>
                        </a:cubicBezTo>
                        <a:cubicBezTo>
                          <a:pt x="138" y="45"/>
                          <a:pt x="113" y="46"/>
                          <a:pt x="89" y="50"/>
                        </a:cubicBezTo>
                        <a:cubicBezTo>
                          <a:pt x="76" y="52"/>
                          <a:pt x="35" y="52"/>
                          <a:pt x="28" y="5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32" name="Freeform 265"/>
                  <p:cNvSpPr>
                    <a:spLocks/>
                  </p:cNvSpPr>
                  <p:nvPr/>
                </p:nvSpPr>
                <p:spPr bwMode="auto">
                  <a:xfrm>
                    <a:off x="430" y="1376"/>
                    <a:ext cx="2075" cy="1661"/>
                  </a:xfrm>
                  <a:custGeom>
                    <a:avLst/>
                    <a:gdLst>
                      <a:gd name="T0" fmla="*/ 1205 w 2166"/>
                      <a:gd name="T1" fmla="*/ 121 h 1626"/>
                      <a:gd name="T2" fmla="*/ 1353 w 2166"/>
                      <a:gd name="T3" fmla="*/ 49 h 1626"/>
                      <a:gd name="T4" fmla="*/ 1496 w 2166"/>
                      <a:gd name="T5" fmla="*/ 33 h 1626"/>
                      <a:gd name="T6" fmla="*/ 1768 w 2166"/>
                      <a:gd name="T7" fmla="*/ 334 h 1626"/>
                      <a:gd name="T8" fmla="*/ 1763 w 2166"/>
                      <a:gd name="T9" fmla="*/ 490 h 1626"/>
                      <a:gd name="T10" fmla="*/ 1592 w 2166"/>
                      <a:gd name="T11" fmla="*/ 594 h 1626"/>
                      <a:gd name="T12" fmla="*/ 1509 w 2166"/>
                      <a:gd name="T13" fmla="*/ 555 h 1626"/>
                      <a:gd name="T14" fmla="*/ 1433 w 2166"/>
                      <a:gd name="T15" fmla="*/ 550 h 1626"/>
                      <a:gd name="T16" fmla="*/ 1341 w 2166"/>
                      <a:gd name="T17" fmla="*/ 628 h 1626"/>
                      <a:gd name="T18" fmla="*/ 1334 w 2166"/>
                      <a:gd name="T19" fmla="*/ 730 h 1626"/>
                      <a:gd name="T20" fmla="*/ 1406 w 2166"/>
                      <a:gd name="T21" fmla="*/ 932 h 1626"/>
                      <a:gd name="T22" fmla="*/ 1483 w 2166"/>
                      <a:gd name="T23" fmla="*/ 1014 h 1626"/>
                      <a:gd name="T24" fmla="*/ 1480 w 2166"/>
                      <a:gd name="T25" fmla="*/ 1031 h 1626"/>
                      <a:gd name="T26" fmla="*/ 1458 w 2166"/>
                      <a:gd name="T27" fmla="*/ 1032 h 1626"/>
                      <a:gd name="T28" fmla="*/ 1427 w 2166"/>
                      <a:gd name="T29" fmla="*/ 1035 h 1626"/>
                      <a:gd name="T30" fmla="*/ 1401 w 2166"/>
                      <a:gd name="T31" fmla="*/ 1036 h 1626"/>
                      <a:gd name="T32" fmla="*/ 1379 w 2166"/>
                      <a:gd name="T33" fmla="*/ 1024 h 1626"/>
                      <a:gd name="T34" fmla="*/ 1372 w 2166"/>
                      <a:gd name="T35" fmla="*/ 949 h 1626"/>
                      <a:gd name="T36" fmla="*/ 1319 w 2166"/>
                      <a:gd name="T37" fmla="*/ 868 h 1626"/>
                      <a:gd name="T38" fmla="*/ 1328 w 2166"/>
                      <a:gd name="T39" fmla="*/ 952 h 1626"/>
                      <a:gd name="T40" fmla="*/ 1356 w 2166"/>
                      <a:gd name="T41" fmla="*/ 1003 h 1626"/>
                      <a:gd name="T42" fmla="*/ 1341 w 2166"/>
                      <a:gd name="T43" fmla="*/ 1009 h 1626"/>
                      <a:gd name="T44" fmla="*/ 1284 w 2166"/>
                      <a:gd name="T45" fmla="*/ 1006 h 1626"/>
                      <a:gd name="T46" fmla="*/ 1266 w 2166"/>
                      <a:gd name="T47" fmla="*/ 991 h 1626"/>
                      <a:gd name="T48" fmla="*/ 1276 w 2166"/>
                      <a:gd name="T49" fmla="*/ 907 h 1626"/>
                      <a:gd name="T50" fmla="*/ 1247 w 2166"/>
                      <a:gd name="T51" fmla="*/ 766 h 1626"/>
                      <a:gd name="T52" fmla="*/ 1195 w 2166"/>
                      <a:gd name="T53" fmla="*/ 712 h 1626"/>
                      <a:gd name="T54" fmla="*/ 1125 w 2166"/>
                      <a:gd name="T55" fmla="*/ 725 h 1626"/>
                      <a:gd name="T56" fmla="*/ 1049 w 2166"/>
                      <a:gd name="T57" fmla="*/ 808 h 1626"/>
                      <a:gd name="T58" fmla="*/ 931 w 2166"/>
                      <a:gd name="T59" fmla="*/ 966 h 1626"/>
                      <a:gd name="T60" fmla="*/ 974 w 2166"/>
                      <a:gd name="T61" fmla="*/ 981 h 1626"/>
                      <a:gd name="T62" fmla="*/ 988 w 2166"/>
                      <a:gd name="T63" fmla="*/ 1009 h 1626"/>
                      <a:gd name="T64" fmla="*/ 1015 w 2166"/>
                      <a:gd name="T65" fmla="*/ 1044 h 1626"/>
                      <a:gd name="T66" fmla="*/ 1004 w 2166"/>
                      <a:gd name="T67" fmla="*/ 1066 h 1626"/>
                      <a:gd name="T68" fmla="*/ 984 w 2166"/>
                      <a:gd name="T69" fmla="*/ 1080 h 1626"/>
                      <a:gd name="T70" fmla="*/ 964 w 2166"/>
                      <a:gd name="T71" fmla="*/ 1094 h 1626"/>
                      <a:gd name="T72" fmla="*/ 832 w 2166"/>
                      <a:gd name="T73" fmla="*/ 1036 h 1626"/>
                      <a:gd name="T74" fmla="*/ 700 w 2166"/>
                      <a:gd name="T75" fmla="*/ 1024 h 1626"/>
                      <a:gd name="T76" fmla="*/ 645 w 2166"/>
                      <a:gd name="T77" fmla="*/ 1011 h 1626"/>
                      <a:gd name="T78" fmla="*/ 651 w 2166"/>
                      <a:gd name="T79" fmla="*/ 972 h 1626"/>
                      <a:gd name="T80" fmla="*/ 578 w 2166"/>
                      <a:gd name="T81" fmla="*/ 948 h 1626"/>
                      <a:gd name="T82" fmla="*/ 241 w 2166"/>
                      <a:gd name="T83" fmla="*/ 1039 h 1626"/>
                      <a:gd name="T84" fmla="*/ 51 w 2166"/>
                      <a:gd name="T85" fmla="*/ 1151 h 1626"/>
                      <a:gd name="T86" fmla="*/ 156 w 2166"/>
                      <a:gd name="T87" fmla="*/ 1252 h 1626"/>
                      <a:gd name="T88" fmla="*/ 260 w 2166"/>
                      <a:gd name="T89" fmla="*/ 1415 h 1626"/>
                      <a:gd name="T90" fmla="*/ 416 w 2166"/>
                      <a:gd name="T91" fmla="*/ 1760 h 1626"/>
                      <a:gd name="T92" fmla="*/ 410 w 2166"/>
                      <a:gd name="T93" fmla="*/ 1771 h 1626"/>
                      <a:gd name="T94" fmla="*/ 230 w 2166"/>
                      <a:gd name="T95" fmla="*/ 1481 h 1626"/>
                      <a:gd name="T96" fmla="*/ 150 w 2166"/>
                      <a:gd name="T97" fmla="*/ 1310 h 1626"/>
                      <a:gd name="T98" fmla="*/ 6 w 2166"/>
                      <a:gd name="T99" fmla="*/ 1145 h 1626"/>
                      <a:gd name="T100" fmla="*/ 201 w 2166"/>
                      <a:gd name="T101" fmla="*/ 961 h 1626"/>
                      <a:gd name="T102" fmla="*/ 522 w 2166"/>
                      <a:gd name="T103" fmla="*/ 759 h 1626"/>
                      <a:gd name="T104" fmla="*/ 761 w 2166"/>
                      <a:gd name="T105" fmla="*/ 314 h 1626"/>
                      <a:gd name="T106" fmla="*/ 1205 w 2166"/>
                      <a:gd name="T107" fmla="*/ 121 h 162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0" t="0" r="r" b="b"/>
                    <a:pathLst>
                      <a:path w="2166" h="1626">
                        <a:moveTo>
                          <a:pt x="1431" y="112"/>
                        </a:moveTo>
                        <a:cubicBezTo>
                          <a:pt x="1431" y="112"/>
                          <a:pt x="1481" y="68"/>
                          <a:pt x="1607" y="45"/>
                        </a:cubicBezTo>
                        <a:cubicBezTo>
                          <a:pt x="1662" y="35"/>
                          <a:pt x="1722" y="0"/>
                          <a:pt x="1777" y="29"/>
                        </a:cubicBezTo>
                        <a:cubicBezTo>
                          <a:pt x="1833" y="58"/>
                          <a:pt x="2033" y="191"/>
                          <a:pt x="2100" y="306"/>
                        </a:cubicBezTo>
                        <a:cubicBezTo>
                          <a:pt x="2166" y="420"/>
                          <a:pt x="2123" y="434"/>
                          <a:pt x="2093" y="450"/>
                        </a:cubicBezTo>
                        <a:cubicBezTo>
                          <a:pt x="2064" y="466"/>
                          <a:pt x="1926" y="564"/>
                          <a:pt x="1890" y="545"/>
                        </a:cubicBezTo>
                        <a:cubicBezTo>
                          <a:pt x="1844" y="521"/>
                          <a:pt x="1801" y="534"/>
                          <a:pt x="1791" y="510"/>
                        </a:cubicBezTo>
                        <a:cubicBezTo>
                          <a:pt x="1780" y="486"/>
                          <a:pt x="1738" y="487"/>
                          <a:pt x="1703" y="505"/>
                        </a:cubicBezTo>
                        <a:cubicBezTo>
                          <a:pt x="1669" y="523"/>
                          <a:pt x="1609" y="568"/>
                          <a:pt x="1592" y="577"/>
                        </a:cubicBezTo>
                        <a:cubicBezTo>
                          <a:pt x="1592" y="577"/>
                          <a:pt x="1569" y="614"/>
                          <a:pt x="1585" y="671"/>
                        </a:cubicBezTo>
                        <a:cubicBezTo>
                          <a:pt x="1601" y="728"/>
                          <a:pt x="1635" y="837"/>
                          <a:pt x="1669" y="856"/>
                        </a:cubicBezTo>
                        <a:cubicBezTo>
                          <a:pt x="1704" y="874"/>
                          <a:pt x="1753" y="906"/>
                          <a:pt x="1761" y="932"/>
                        </a:cubicBezTo>
                        <a:cubicBezTo>
                          <a:pt x="1763" y="942"/>
                          <a:pt x="1758" y="947"/>
                          <a:pt x="1758" y="947"/>
                        </a:cubicBezTo>
                        <a:cubicBezTo>
                          <a:pt x="1758" y="947"/>
                          <a:pt x="1758" y="955"/>
                          <a:pt x="1732" y="948"/>
                        </a:cubicBezTo>
                        <a:cubicBezTo>
                          <a:pt x="1732" y="948"/>
                          <a:pt x="1714" y="961"/>
                          <a:pt x="1694" y="951"/>
                        </a:cubicBezTo>
                        <a:cubicBezTo>
                          <a:pt x="1694" y="951"/>
                          <a:pt x="1677" y="961"/>
                          <a:pt x="1663" y="952"/>
                        </a:cubicBezTo>
                        <a:cubicBezTo>
                          <a:pt x="1663" y="952"/>
                          <a:pt x="1647" y="956"/>
                          <a:pt x="1637" y="940"/>
                        </a:cubicBezTo>
                        <a:cubicBezTo>
                          <a:pt x="1628" y="924"/>
                          <a:pt x="1643" y="899"/>
                          <a:pt x="1629" y="871"/>
                        </a:cubicBezTo>
                        <a:cubicBezTo>
                          <a:pt x="1614" y="842"/>
                          <a:pt x="1566" y="797"/>
                          <a:pt x="1566" y="797"/>
                        </a:cubicBezTo>
                        <a:cubicBezTo>
                          <a:pt x="1566" y="797"/>
                          <a:pt x="1570" y="861"/>
                          <a:pt x="1576" y="874"/>
                        </a:cubicBezTo>
                        <a:cubicBezTo>
                          <a:pt x="1582" y="886"/>
                          <a:pt x="1613" y="898"/>
                          <a:pt x="1610" y="921"/>
                        </a:cubicBezTo>
                        <a:cubicBezTo>
                          <a:pt x="1610" y="921"/>
                          <a:pt x="1609" y="931"/>
                          <a:pt x="1592" y="927"/>
                        </a:cubicBezTo>
                        <a:cubicBezTo>
                          <a:pt x="1575" y="923"/>
                          <a:pt x="1540" y="922"/>
                          <a:pt x="1524" y="924"/>
                        </a:cubicBezTo>
                        <a:cubicBezTo>
                          <a:pt x="1509" y="927"/>
                          <a:pt x="1502" y="923"/>
                          <a:pt x="1502" y="910"/>
                        </a:cubicBezTo>
                        <a:cubicBezTo>
                          <a:pt x="1502" y="898"/>
                          <a:pt x="1522" y="857"/>
                          <a:pt x="1515" y="833"/>
                        </a:cubicBezTo>
                        <a:cubicBezTo>
                          <a:pt x="1507" y="810"/>
                          <a:pt x="1488" y="712"/>
                          <a:pt x="1481" y="704"/>
                        </a:cubicBezTo>
                        <a:cubicBezTo>
                          <a:pt x="1481" y="704"/>
                          <a:pt x="1431" y="667"/>
                          <a:pt x="1419" y="654"/>
                        </a:cubicBezTo>
                        <a:cubicBezTo>
                          <a:pt x="1419" y="654"/>
                          <a:pt x="1365" y="669"/>
                          <a:pt x="1335" y="666"/>
                        </a:cubicBezTo>
                        <a:cubicBezTo>
                          <a:pt x="1304" y="663"/>
                          <a:pt x="1256" y="688"/>
                          <a:pt x="1245" y="742"/>
                        </a:cubicBezTo>
                        <a:cubicBezTo>
                          <a:pt x="1233" y="796"/>
                          <a:pt x="1202" y="858"/>
                          <a:pt x="1106" y="887"/>
                        </a:cubicBezTo>
                        <a:cubicBezTo>
                          <a:pt x="1106" y="887"/>
                          <a:pt x="1141" y="900"/>
                          <a:pt x="1158" y="901"/>
                        </a:cubicBezTo>
                        <a:cubicBezTo>
                          <a:pt x="1176" y="902"/>
                          <a:pt x="1187" y="919"/>
                          <a:pt x="1172" y="927"/>
                        </a:cubicBezTo>
                        <a:cubicBezTo>
                          <a:pt x="1172" y="927"/>
                          <a:pt x="1213" y="931"/>
                          <a:pt x="1207" y="958"/>
                        </a:cubicBezTo>
                        <a:cubicBezTo>
                          <a:pt x="1207" y="958"/>
                          <a:pt x="1214" y="977"/>
                          <a:pt x="1192" y="979"/>
                        </a:cubicBezTo>
                        <a:cubicBezTo>
                          <a:pt x="1192" y="979"/>
                          <a:pt x="1193" y="990"/>
                          <a:pt x="1168" y="992"/>
                        </a:cubicBezTo>
                        <a:cubicBezTo>
                          <a:pt x="1168" y="992"/>
                          <a:pt x="1161" y="1019"/>
                          <a:pt x="1144" y="1004"/>
                        </a:cubicBezTo>
                        <a:cubicBezTo>
                          <a:pt x="1127" y="988"/>
                          <a:pt x="1037" y="952"/>
                          <a:pt x="988" y="952"/>
                        </a:cubicBezTo>
                        <a:cubicBezTo>
                          <a:pt x="940" y="952"/>
                          <a:pt x="854" y="938"/>
                          <a:pt x="831" y="940"/>
                        </a:cubicBezTo>
                        <a:cubicBezTo>
                          <a:pt x="809" y="941"/>
                          <a:pt x="769" y="958"/>
                          <a:pt x="765" y="929"/>
                        </a:cubicBezTo>
                        <a:cubicBezTo>
                          <a:pt x="762" y="913"/>
                          <a:pt x="774" y="893"/>
                          <a:pt x="774" y="893"/>
                        </a:cubicBezTo>
                        <a:cubicBezTo>
                          <a:pt x="774" y="893"/>
                          <a:pt x="725" y="861"/>
                          <a:pt x="686" y="870"/>
                        </a:cubicBezTo>
                        <a:cubicBezTo>
                          <a:pt x="647" y="880"/>
                          <a:pt x="503" y="957"/>
                          <a:pt x="287" y="954"/>
                        </a:cubicBezTo>
                        <a:cubicBezTo>
                          <a:pt x="71" y="952"/>
                          <a:pt x="50" y="1013"/>
                          <a:pt x="59" y="1057"/>
                        </a:cubicBezTo>
                        <a:cubicBezTo>
                          <a:pt x="68" y="1100"/>
                          <a:pt x="116" y="1146"/>
                          <a:pt x="185" y="1150"/>
                        </a:cubicBezTo>
                        <a:cubicBezTo>
                          <a:pt x="253" y="1154"/>
                          <a:pt x="314" y="1200"/>
                          <a:pt x="308" y="1299"/>
                        </a:cubicBezTo>
                        <a:cubicBezTo>
                          <a:pt x="302" y="1398"/>
                          <a:pt x="313" y="1571"/>
                          <a:pt x="494" y="1616"/>
                        </a:cubicBezTo>
                        <a:cubicBezTo>
                          <a:pt x="511" y="1620"/>
                          <a:pt x="505" y="1626"/>
                          <a:pt x="488" y="1626"/>
                        </a:cubicBezTo>
                        <a:cubicBezTo>
                          <a:pt x="471" y="1626"/>
                          <a:pt x="312" y="1600"/>
                          <a:pt x="274" y="1360"/>
                        </a:cubicBezTo>
                        <a:cubicBezTo>
                          <a:pt x="253" y="1236"/>
                          <a:pt x="268" y="1228"/>
                          <a:pt x="179" y="1203"/>
                        </a:cubicBezTo>
                        <a:cubicBezTo>
                          <a:pt x="90" y="1179"/>
                          <a:pt x="11" y="1138"/>
                          <a:pt x="6" y="1051"/>
                        </a:cubicBezTo>
                        <a:cubicBezTo>
                          <a:pt x="0" y="964"/>
                          <a:pt x="71" y="897"/>
                          <a:pt x="239" y="883"/>
                        </a:cubicBezTo>
                        <a:cubicBezTo>
                          <a:pt x="407" y="870"/>
                          <a:pt x="589" y="877"/>
                          <a:pt x="620" y="697"/>
                        </a:cubicBezTo>
                        <a:cubicBezTo>
                          <a:pt x="651" y="516"/>
                          <a:pt x="662" y="380"/>
                          <a:pt x="903" y="289"/>
                        </a:cubicBezTo>
                        <a:cubicBezTo>
                          <a:pt x="1145" y="198"/>
                          <a:pt x="1203" y="309"/>
                          <a:pt x="1431" y="112"/>
                        </a:cubicBezTo>
                        <a:close/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33" name="Freeform 266"/>
                  <p:cNvSpPr>
                    <a:spLocks/>
                  </p:cNvSpPr>
                  <p:nvPr/>
                </p:nvSpPr>
                <p:spPr bwMode="auto">
                  <a:xfrm>
                    <a:off x="1862" y="1457"/>
                    <a:ext cx="304" cy="171"/>
                  </a:xfrm>
                  <a:custGeom>
                    <a:avLst/>
                    <a:gdLst>
                      <a:gd name="T0" fmla="*/ 269 w 317"/>
                      <a:gd name="T1" fmla="*/ 109 h 167"/>
                      <a:gd name="T2" fmla="*/ 195 w 317"/>
                      <a:gd name="T3" fmla="*/ 38 h 167"/>
                      <a:gd name="T4" fmla="*/ 166 w 317"/>
                      <a:gd name="T5" fmla="*/ 7 h 167"/>
                      <a:gd name="T6" fmla="*/ 105 w 317"/>
                      <a:gd name="T7" fmla="*/ 34 h 167"/>
                      <a:gd name="T8" fmla="*/ 31 w 317"/>
                      <a:gd name="T9" fmla="*/ 72 h 167"/>
                      <a:gd name="T10" fmla="*/ 14 w 317"/>
                      <a:gd name="T11" fmla="*/ 149 h 167"/>
                      <a:gd name="T12" fmla="*/ 42 w 317"/>
                      <a:gd name="T13" fmla="*/ 180 h 167"/>
                      <a:gd name="T14" fmla="*/ 86 w 317"/>
                      <a:gd name="T15" fmla="*/ 178 h 167"/>
                      <a:gd name="T16" fmla="*/ 122 w 317"/>
                      <a:gd name="T17" fmla="*/ 172 h 167"/>
                      <a:gd name="T18" fmla="*/ 161 w 317"/>
                      <a:gd name="T19" fmla="*/ 155 h 167"/>
                      <a:gd name="T20" fmla="*/ 198 w 317"/>
                      <a:gd name="T21" fmla="*/ 170 h 167"/>
                      <a:gd name="T22" fmla="*/ 198 w 317"/>
                      <a:gd name="T23" fmla="*/ 168 h 167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317" h="167">
                        <a:moveTo>
                          <a:pt x="317" y="100"/>
                        </a:moveTo>
                        <a:cubicBezTo>
                          <a:pt x="283" y="84"/>
                          <a:pt x="257" y="58"/>
                          <a:pt x="230" y="34"/>
                        </a:cubicBezTo>
                        <a:cubicBezTo>
                          <a:pt x="219" y="25"/>
                          <a:pt x="210" y="11"/>
                          <a:pt x="196" y="7"/>
                        </a:cubicBezTo>
                        <a:cubicBezTo>
                          <a:pt x="174" y="0"/>
                          <a:pt x="144" y="21"/>
                          <a:pt x="125" y="30"/>
                        </a:cubicBezTo>
                        <a:cubicBezTo>
                          <a:pt x="97" y="42"/>
                          <a:pt x="60" y="46"/>
                          <a:pt x="35" y="64"/>
                        </a:cubicBezTo>
                        <a:cubicBezTo>
                          <a:pt x="12" y="81"/>
                          <a:pt x="0" y="112"/>
                          <a:pt x="18" y="137"/>
                        </a:cubicBezTo>
                        <a:cubicBezTo>
                          <a:pt x="26" y="148"/>
                          <a:pt x="37" y="161"/>
                          <a:pt x="50" y="164"/>
                        </a:cubicBezTo>
                        <a:cubicBezTo>
                          <a:pt x="67" y="167"/>
                          <a:pt x="86" y="163"/>
                          <a:pt x="102" y="162"/>
                        </a:cubicBezTo>
                        <a:cubicBezTo>
                          <a:pt x="116" y="161"/>
                          <a:pt x="131" y="159"/>
                          <a:pt x="144" y="156"/>
                        </a:cubicBezTo>
                        <a:cubicBezTo>
                          <a:pt x="160" y="152"/>
                          <a:pt x="174" y="143"/>
                          <a:pt x="190" y="141"/>
                        </a:cubicBezTo>
                        <a:cubicBezTo>
                          <a:pt x="202" y="139"/>
                          <a:pt x="226" y="144"/>
                          <a:pt x="234" y="154"/>
                        </a:cubicBezTo>
                        <a:cubicBezTo>
                          <a:pt x="235" y="155"/>
                          <a:pt x="235" y="155"/>
                          <a:pt x="234" y="15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34" name="Freeform 267"/>
                  <p:cNvSpPr>
                    <a:spLocks/>
                  </p:cNvSpPr>
                  <p:nvPr/>
                </p:nvSpPr>
                <p:spPr bwMode="auto">
                  <a:xfrm>
                    <a:off x="1993" y="1540"/>
                    <a:ext cx="116" cy="31"/>
                  </a:xfrm>
                  <a:custGeom>
                    <a:avLst/>
                    <a:gdLst>
                      <a:gd name="T0" fmla="*/ 102 w 121"/>
                      <a:gd name="T1" fmla="*/ 34 h 30"/>
                      <a:gd name="T2" fmla="*/ 59 w 121"/>
                      <a:gd name="T3" fmla="*/ 5 h 30"/>
                      <a:gd name="T4" fmla="*/ 0 w 121"/>
                      <a:gd name="T5" fmla="*/ 5 h 3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1" h="30">
                        <a:moveTo>
                          <a:pt x="121" y="30"/>
                        </a:moveTo>
                        <a:cubicBezTo>
                          <a:pt x="113" y="20"/>
                          <a:pt x="85" y="8"/>
                          <a:pt x="71" y="5"/>
                        </a:cubicBezTo>
                        <a:cubicBezTo>
                          <a:pt x="45" y="0"/>
                          <a:pt x="24" y="5"/>
                          <a:pt x="0" y="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35" name="Freeform 268"/>
                  <p:cNvSpPr>
                    <a:spLocks/>
                  </p:cNvSpPr>
                  <p:nvPr/>
                </p:nvSpPr>
                <p:spPr bwMode="auto">
                  <a:xfrm>
                    <a:off x="1991" y="1544"/>
                    <a:ext cx="79" cy="30"/>
                  </a:xfrm>
                  <a:custGeom>
                    <a:avLst/>
                    <a:gdLst>
                      <a:gd name="T0" fmla="*/ 70 w 82"/>
                      <a:gd name="T1" fmla="*/ 3 h 29"/>
                      <a:gd name="T2" fmla="*/ 44 w 82"/>
                      <a:gd name="T3" fmla="*/ 4 h 29"/>
                      <a:gd name="T4" fmla="*/ 0 w 82"/>
                      <a:gd name="T5" fmla="*/ 33 h 2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2" h="29">
                        <a:moveTo>
                          <a:pt x="82" y="3"/>
                        </a:moveTo>
                        <a:cubicBezTo>
                          <a:pt x="72" y="4"/>
                          <a:pt x="63" y="0"/>
                          <a:pt x="52" y="4"/>
                        </a:cubicBezTo>
                        <a:cubicBezTo>
                          <a:pt x="34" y="10"/>
                          <a:pt x="19" y="27"/>
                          <a:pt x="0" y="2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36" name="Freeform 269"/>
                  <p:cNvSpPr>
                    <a:spLocks/>
                  </p:cNvSpPr>
                  <p:nvPr/>
                </p:nvSpPr>
                <p:spPr bwMode="auto">
                  <a:xfrm>
                    <a:off x="2281" y="1640"/>
                    <a:ext cx="39" cy="31"/>
                  </a:xfrm>
                  <a:custGeom>
                    <a:avLst/>
                    <a:gdLst>
                      <a:gd name="T0" fmla="*/ 33 w 41"/>
                      <a:gd name="T1" fmla="*/ 34 h 30"/>
                      <a:gd name="T2" fmla="*/ 26 w 41"/>
                      <a:gd name="T3" fmla="*/ 29 h 30"/>
                      <a:gd name="T4" fmla="*/ 20 w 41"/>
                      <a:gd name="T5" fmla="*/ 26 h 30"/>
                      <a:gd name="T6" fmla="*/ 13 w 41"/>
                      <a:gd name="T7" fmla="*/ 25 h 30"/>
                      <a:gd name="T8" fmla="*/ 10 w 41"/>
                      <a:gd name="T9" fmla="*/ 2 h 30"/>
                      <a:gd name="T10" fmla="*/ 24 w 41"/>
                      <a:gd name="T11" fmla="*/ 22 h 30"/>
                      <a:gd name="T12" fmla="*/ 28 w 41"/>
                      <a:gd name="T13" fmla="*/ 30 h 30"/>
                      <a:gd name="T14" fmla="*/ 29 w 41"/>
                      <a:gd name="T15" fmla="*/ 33 h 30"/>
                      <a:gd name="T16" fmla="*/ 32 w 41"/>
                      <a:gd name="T17" fmla="*/ 34 h 3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1" h="30">
                        <a:moveTo>
                          <a:pt x="41" y="30"/>
                        </a:moveTo>
                        <a:cubicBezTo>
                          <a:pt x="38" y="28"/>
                          <a:pt x="34" y="27"/>
                          <a:pt x="30" y="25"/>
                        </a:cubicBezTo>
                        <a:cubicBezTo>
                          <a:pt x="28" y="25"/>
                          <a:pt x="26" y="23"/>
                          <a:pt x="24" y="22"/>
                        </a:cubicBezTo>
                        <a:cubicBezTo>
                          <a:pt x="22" y="22"/>
                          <a:pt x="19" y="22"/>
                          <a:pt x="17" y="21"/>
                        </a:cubicBezTo>
                        <a:cubicBezTo>
                          <a:pt x="12" y="19"/>
                          <a:pt x="0" y="5"/>
                          <a:pt x="10" y="2"/>
                        </a:cubicBezTo>
                        <a:cubicBezTo>
                          <a:pt x="18" y="0"/>
                          <a:pt x="24" y="12"/>
                          <a:pt x="28" y="18"/>
                        </a:cubicBezTo>
                        <a:cubicBezTo>
                          <a:pt x="29" y="21"/>
                          <a:pt x="31" y="23"/>
                          <a:pt x="34" y="26"/>
                        </a:cubicBezTo>
                        <a:cubicBezTo>
                          <a:pt x="35" y="27"/>
                          <a:pt x="36" y="28"/>
                          <a:pt x="37" y="29"/>
                        </a:cubicBezTo>
                        <a:cubicBezTo>
                          <a:pt x="38" y="29"/>
                          <a:pt x="40" y="30"/>
                          <a:pt x="40" y="30"/>
                        </a:cubicBezTo>
                      </a:path>
                    </a:pathLst>
                  </a:custGeom>
                  <a:grpFill/>
                  <a:ln w="1588" cap="flat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37" name="Freeform 270"/>
                  <p:cNvSpPr>
                    <a:spLocks/>
                  </p:cNvSpPr>
                  <p:nvPr/>
                </p:nvSpPr>
                <p:spPr bwMode="auto">
                  <a:xfrm>
                    <a:off x="2281" y="1640"/>
                    <a:ext cx="39" cy="31"/>
                  </a:xfrm>
                  <a:custGeom>
                    <a:avLst/>
                    <a:gdLst>
                      <a:gd name="T0" fmla="*/ 33 w 41"/>
                      <a:gd name="T1" fmla="*/ 34 h 30"/>
                      <a:gd name="T2" fmla="*/ 26 w 41"/>
                      <a:gd name="T3" fmla="*/ 29 h 30"/>
                      <a:gd name="T4" fmla="*/ 20 w 41"/>
                      <a:gd name="T5" fmla="*/ 26 h 30"/>
                      <a:gd name="T6" fmla="*/ 13 w 41"/>
                      <a:gd name="T7" fmla="*/ 25 h 30"/>
                      <a:gd name="T8" fmla="*/ 10 w 41"/>
                      <a:gd name="T9" fmla="*/ 2 h 30"/>
                      <a:gd name="T10" fmla="*/ 24 w 41"/>
                      <a:gd name="T11" fmla="*/ 22 h 30"/>
                      <a:gd name="T12" fmla="*/ 28 w 41"/>
                      <a:gd name="T13" fmla="*/ 30 h 30"/>
                      <a:gd name="T14" fmla="*/ 29 w 41"/>
                      <a:gd name="T15" fmla="*/ 33 h 30"/>
                      <a:gd name="T16" fmla="*/ 32 w 41"/>
                      <a:gd name="T17" fmla="*/ 34 h 3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1" h="30">
                        <a:moveTo>
                          <a:pt x="41" y="30"/>
                        </a:moveTo>
                        <a:cubicBezTo>
                          <a:pt x="38" y="28"/>
                          <a:pt x="34" y="27"/>
                          <a:pt x="30" y="25"/>
                        </a:cubicBezTo>
                        <a:cubicBezTo>
                          <a:pt x="28" y="25"/>
                          <a:pt x="26" y="23"/>
                          <a:pt x="24" y="22"/>
                        </a:cubicBezTo>
                        <a:cubicBezTo>
                          <a:pt x="22" y="22"/>
                          <a:pt x="19" y="22"/>
                          <a:pt x="17" y="21"/>
                        </a:cubicBezTo>
                        <a:cubicBezTo>
                          <a:pt x="12" y="19"/>
                          <a:pt x="0" y="5"/>
                          <a:pt x="10" y="2"/>
                        </a:cubicBezTo>
                        <a:cubicBezTo>
                          <a:pt x="18" y="0"/>
                          <a:pt x="24" y="12"/>
                          <a:pt x="28" y="18"/>
                        </a:cubicBezTo>
                        <a:cubicBezTo>
                          <a:pt x="29" y="21"/>
                          <a:pt x="31" y="23"/>
                          <a:pt x="34" y="26"/>
                        </a:cubicBezTo>
                        <a:cubicBezTo>
                          <a:pt x="35" y="27"/>
                          <a:pt x="36" y="28"/>
                          <a:pt x="37" y="29"/>
                        </a:cubicBezTo>
                        <a:cubicBezTo>
                          <a:pt x="38" y="29"/>
                          <a:pt x="40" y="30"/>
                          <a:pt x="40" y="30"/>
                        </a:cubicBezTo>
                      </a:path>
                    </a:pathLst>
                  </a:custGeom>
                  <a:grpFill/>
                  <a:ln w="1588" cap="flat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38" name="Freeform 271"/>
                  <p:cNvSpPr>
                    <a:spLocks/>
                  </p:cNvSpPr>
                  <p:nvPr/>
                </p:nvSpPr>
                <p:spPr bwMode="auto">
                  <a:xfrm>
                    <a:off x="2281" y="1638"/>
                    <a:ext cx="9" cy="25"/>
                  </a:xfrm>
                  <a:custGeom>
                    <a:avLst/>
                    <a:gdLst>
                      <a:gd name="T0" fmla="*/ 4 w 10"/>
                      <a:gd name="T1" fmla="*/ 0 h 24"/>
                      <a:gd name="T2" fmla="*/ 1 w 10"/>
                      <a:gd name="T3" fmla="*/ 10 h 24"/>
                      <a:gd name="T4" fmla="*/ 6 w 10"/>
                      <a:gd name="T5" fmla="*/ 28 h 2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" h="24">
                        <a:moveTo>
                          <a:pt x="4" y="0"/>
                        </a:moveTo>
                        <a:cubicBezTo>
                          <a:pt x="0" y="1"/>
                          <a:pt x="1" y="8"/>
                          <a:pt x="1" y="10"/>
                        </a:cubicBezTo>
                        <a:cubicBezTo>
                          <a:pt x="2" y="14"/>
                          <a:pt x="7" y="24"/>
                          <a:pt x="10" y="24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39" name="Freeform 272"/>
                  <p:cNvSpPr>
                    <a:spLocks/>
                  </p:cNvSpPr>
                  <p:nvPr/>
                </p:nvSpPr>
                <p:spPr bwMode="auto">
                  <a:xfrm>
                    <a:off x="2312" y="1657"/>
                    <a:ext cx="17" cy="15"/>
                  </a:xfrm>
                  <a:custGeom>
                    <a:avLst/>
                    <a:gdLst>
                      <a:gd name="T0" fmla="*/ 0 w 17"/>
                      <a:gd name="T1" fmla="*/ 0 h 15"/>
                      <a:gd name="T2" fmla="*/ 11 w 17"/>
                      <a:gd name="T3" fmla="*/ 8 h 15"/>
                      <a:gd name="T4" fmla="*/ 12 w 17"/>
                      <a:gd name="T5" fmla="*/ 15 h 1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7" h="15">
                        <a:moveTo>
                          <a:pt x="0" y="0"/>
                        </a:moveTo>
                        <a:cubicBezTo>
                          <a:pt x="1" y="4"/>
                          <a:pt x="8" y="6"/>
                          <a:pt x="11" y="8"/>
                        </a:cubicBezTo>
                        <a:cubicBezTo>
                          <a:pt x="13" y="9"/>
                          <a:pt x="17" y="14"/>
                          <a:pt x="12" y="15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40" name="Freeform 273"/>
                  <p:cNvSpPr>
                    <a:spLocks/>
                  </p:cNvSpPr>
                  <p:nvPr/>
                </p:nvSpPr>
                <p:spPr bwMode="auto">
                  <a:xfrm>
                    <a:off x="2332" y="1670"/>
                    <a:ext cx="2" cy="8"/>
                  </a:xfrm>
                  <a:custGeom>
                    <a:avLst/>
                    <a:gdLst>
                      <a:gd name="T0" fmla="*/ 0 w 2"/>
                      <a:gd name="T1" fmla="*/ 0 h 8"/>
                      <a:gd name="T2" fmla="*/ 0 w 2"/>
                      <a:gd name="T3" fmla="*/ 8 h 8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2" h="8">
                        <a:moveTo>
                          <a:pt x="0" y="0"/>
                        </a:moveTo>
                        <a:cubicBezTo>
                          <a:pt x="2" y="2"/>
                          <a:pt x="2" y="6"/>
                          <a:pt x="0" y="8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41" name="Freeform 274"/>
                  <p:cNvSpPr>
                    <a:spLocks/>
                  </p:cNvSpPr>
                  <p:nvPr/>
                </p:nvSpPr>
                <p:spPr bwMode="auto">
                  <a:xfrm>
                    <a:off x="2287" y="1643"/>
                    <a:ext cx="18" cy="15"/>
                  </a:xfrm>
                  <a:custGeom>
                    <a:avLst/>
                    <a:gdLst>
                      <a:gd name="T0" fmla="*/ 4 w 18"/>
                      <a:gd name="T1" fmla="*/ 15 h 14"/>
                      <a:gd name="T2" fmla="*/ 7 w 18"/>
                      <a:gd name="T3" fmla="*/ 12 h 14"/>
                      <a:gd name="T4" fmla="*/ 12 w 18"/>
                      <a:gd name="T5" fmla="*/ 13 h 14"/>
                      <a:gd name="T6" fmla="*/ 16 w 18"/>
                      <a:gd name="T7" fmla="*/ 16 h 14"/>
                      <a:gd name="T8" fmla="*/ 18 w 18"/>
                      <a:gd name="T9" fmla="*/ 18 h 14"/>
                      <a:gd name="T10" fmla="*/ 16 w 18"/>
                      <a:gd name="T11" fmla="*/ 13 h 14"/>
                      <a:gd name="T12" fmla="*/ 12 w 18"/>
                      <a:gd name="T13" fmla="*/ 5 h 14"/>
                      <a:gd name="T14" fmla="*/ 5 w 18"/>
                      <a:gd name="T15" fmla="*/ 0 h 14"/>
                      <a:gd name="T16" fmla="*/ 2 w 18"/>
                      <a:gd name="T17" fmla="*/ 1 h 14"/>
                      <a:gd name="T18" fmla="*/ 0 w 18"/>
                      <a:gd name="T19" fmla="*/ 4 h 14"/>
                      <a:gd name="T20" fmla="*/ 4 w 18"/>
                      <a:gd name="T21" fmla="*/ 15 h 1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18" h="14">
                        <a:moveTo>
                          <a:pt x="4" y="11"/>
                        </a:moveTo>
                        <a:cubicBezTo>
                          <a:pt x="3" y="10"/>
                          <a:pt x="6" y="8"/>
                          <a:pt x="7" y="8"/>
                        </a:cubicBezTo>
                        <a:cubicBezTo>
                          <a:pt x="9" y="8"/>
                          <a:pt x="11" y="8"/>
                          <a:pt x="12" y="9"/>
                        </a:cubicBezTo>
                        <a:cubicBezTo>
                          <a:pt x="13" y="10"/>
                          <a:pt x="15" y="11"/>
                          <a:pt x="16" y="12"/>
                        </a:cubicBezTo>
                        <a:cubicBezTo>
                          <a:pt x="17" y="12"/>
                          <a:pt x="17" y="13"/>
                          <a:pt x="18" y="14"/>
                        </a:cubicBezTo>
                        <a:cubicBezTo>
                          <a:pt x="18" y="12"/>
                          <a:pt x="17" y="10"/>
                          <a:pt x="16" y="9"/>
                        </a:cubicBezTo>
                        <a:cubicBezTo>
                          <a:pt x="14" y="8"/>
                          <a:pt x="13" y="7"/>
                          <a:pt x="12" y="5"/>
                        </a:cubicBezTo>
                        <a:cubicBezTo>
                          <a:pt x="10" y="4"/>
                          <a:pt x="8" y="1"/>
                          <a:pt x="5" y="0"/>
                        </a:cubicBezTo>
                        <a:cubicBezTo>
                          <a:pt x="4" y="0"/>
                          <a:pt x="3" y="0"/>
                          <a:pt x="2" y="1"/>
                        </a:cubicBezTo>
                        <a:cubicBezTo>
                          <a:pt x="0" y="2"/>
                          <a:pt x="0" y="3"/>
                          <a:pt x="0" y="4"/>
                        </a:cubicBezTo>
                        <a:cubicBezTo>
                          <a:pt x="0" y="7"/>
                          <a:pt x="3" y="9"/>
                          <a:pt x="4" y="1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42" name="Freeform 275"/>
                  <p:cNvSpPr>
                    <a:spLocks/>
                  </p:cNvSpPr>
                  <p:nvPr/>
                </p:nvSpPr>
                <p:spPr bwMode="auto">
                  <a:xfrm>
                    <a:off x="2299" y="1650"/>
                    <a:ext cx="4" cy="6"/>
                  </a:xfrm>
                  <a:custGeom>
                    <a:avLst/>
                    <a:gdLst>
                      <a:gd name="T0" fmla="*/ 1 w 4"/>
                      <a:gd name="T1" fmla="*/ 4 h 6"/>
                      <a:gd name="T2" fmla="*/ 0 w 4"/>
                      <a:gd name="T3" fmla="*/ 1 h 6"/>
                      <a:gd name="T4" fmla="*/ 3 w 4"/>
                      <a:gd name="T5" fmla="*/ 1 h 6"/>
                      <a:gd name="T6" fmla="*/ 3 w 4"/>
                      <a:gd name="T7" fmla="*/ 4 h 6"/>
                      <a:gd name="T8" fmla="*/ 2 w 4"/>
                      <a:gd name="T9" fmla="*/ 5 h 6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" h="6">
                        <a:moveTo>
                          <a:pt x="1" y="4"/>
                        </a:moveTo>
                        <a:cubicBezTo>
                          <a:pt x="0" y="3"/>
                          <a:pt x="0" y="2"/>
                          <a:pt x="0" y="1"/>
                        </a:cubicBezTo>
                        <a:cubicBezTo>
                          <a:pt x="1" y="0"/>
                          <a:pt x="2" y="0"/>
                          <a:pt x="3" y="1"/>
                        </a:cubicBezTo>
                        <a:cubicBezTo>
                          <a:pt x="3" y="1"/>
                          <a:pt x="4" y="3"/>
                          <a:pt x="3" y="4"/>
                        </a:cubicBezTo>
                        <a:cubicBezTo>
                          <a:pt x="3" y="5"/>
                          <a:pt x="2" y="6"/>
                          <a:pt x="2" y="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43" name="Freeform 276"/>
                  <p:cNvSpPr>
                    <a:spLocks/>
                  </p:cNvSpPr>
                  <p:nvPr/>
                </p:nvSpPr>
                <p:spPr bwMode="auto">
                  <a:xfrm>
                    <a:off x="2311" y="1674"/>
                    <a:ext cx="39" cy="7"/>
                  </a:xfrm>
                  <a:custGeom>
                    <a:avLst/>
                    <a:gdLst>
                      <a:gd name="T0" fmla="*/ 0 w 40"/>
                      <a:gd name="T1" fmla="*/ 2 h 7"/>
                      <a:gd name="T2" fmla="*/ 20 w 40"/>
                      <a:gd name="T3" fmla="*/ 6 h 7"/>
                      <a:gd name="T4" fmla="*/ 29 w 40"/>
                      <a:gd name="T5" fmla="*/ 5 h 7"/>
                      <a:gd name="T6" fmla="*/ 36 w 40"/>
                      <a:gd name="T7" fmla="*/ 7 h 7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0" h="7">
                        <a:moveTo>
                          <a:pt x="0" y="2"/>
                        </a:moveTo>
                        <a:cubicBezTo>
                          <a:pt x="7" y="0"/>
                          <a:pt x="15" y="5"/>
                          <a:pt x="22" y="6"/>
                        </a:cubicBezTo>
                        <a:cubicBezTo>
                          <a:pt x="26" y="6"/>
                          <a:pt x="29" y="5"/>
                          <a:pt x="33" y="5"/>
                        </a:cubicBezTo>
                        <a:cubicBezTo>
                          <a:pt x="35" y="5"/>
                          <a:pt x="39" y="6"/>
                          <a:pt x="40" y="7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44" name="Freeform 277"/>
                  <p:cNvSpPr>
                    <a:spLocks/>
                  </p:cNvSpPr>
                  <p:nvPr/>
                </p:nvSpPr>
                <p:spPr bwMode="auto">
                  <a:xfrm>
                    <a:off x="2413" y="1798"/>
                    <a:ext cx="32" cy="25"/>
                  </a:xfrm>
                  <a:custGeom>
                    <a:avLst/>
                    <a:gdLst>
                      <a:gd name="T0" fmla="*/ 0 w 34"/>
                      <a:gd name="T1" fmla="*/ 25 h 25"/>
                      <a:gd name="T2" fmla="*/ 15 w 34"/>
                      <a:gd name="T3" fmla="*/ 8 h 25"/>
                      <a:gd name="T4" fmla="*/ 25 w 34"/>
                      <a:gd name="T5" fmla="*/ 7 h 25"/>
                      <a:gd name="T6" fmla="*/ 20 w 34"/>
                      <a:gd name="T7" fmla="*/ 16 h 25"/>
                      <a:gd name="T8" fmla="*/ 3 w 34"/>
                      <a:gd name="T9" fmla="*/ 25 h 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34" h="25">
                        <a:moveTo>
                          <a:pt x="0" y="25"/>
                        </a:moveTo>
                        <a:cubicBezTo>
                          <a:pt x="6" y="19"/>
                          <a:pt x="13" y="14"/>
                          <a:pt x="19" y="8"/>
                        </a:cubicBezTo>
                        <a:cubicBezTo>
                          <a:pt x="21" y="4"/>
                          <a:pt x="31" y="0"/>
                          <a:pt x="33" y="7"/>
                        </a:cubicBezTo>
                        <a:cubicBezTo>
                          <a:pt x="34" y="11"/>
                          <a:pt x="28" y="15"/>
                          <a:pt x="24" y="16"/>
                        </a:cubicBezTo>
                        <a:cubicBezTo>
                          <a:pt x="17" y="19"/>
                          <a:pt x="7" y="18"/>
                          <a:pt x="3" y="2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45" name="Freeform 278"/>
                  <p:cNvSpPr>
                    <a:spLocks/>
                  </p:cNvSpPr>
                  <p:nvPr/>
                </p:nvSpPr>
                <p:spPr bwMode="auto">
                  <a:xfrm>
                    <a:off x="1950" y="1922"/>
                    <a:ext cx="18" cy="50"/>
                  </a:xfrm>
                  <a:custGeom>
                    <a:avLst/>
                    <a:gdLst>
                      <a:gd name="T0" fmla="*/ 0 w 19"/>
                      <a:gd name="T1" fmla="*/ 53 h 49"/>
                      <a:gd name="T2" fmla="*/ 9 w 19"/>
                      <a:gd name="T3" fmla="*/ 32 h 49"/>
                      <a:gd name="T4" fmla="*/ 15 w 19"/>
                      <a:gd name="T5" fmla="*/ 0 h 4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" h="49">
                        <a:moveTo>
                          <a:pt x="0" y="49"/>
                        </a:moveTo>
                        <a:cubicBezTo>
                          <a:pt x="1" y="42"/>
                          <a:pt x="6" y="34"/>
                          <a:pt x="9" y="28"/>
                        </a:cubicBezTo>
                        <a:cubicBezTo>
                          <a:pt x="12" y="18"/>
                          <a:pt x="15" y="9"/>
                          <a:pt x="19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46" name="Freeform 279"/>
                  <p:cNvSpPr>
                    <a:spLocks/>
                  </p:cNvSpPr>
                  <p:nvPr/>
                </p:nvSpPr>
                <p:spPr bwMode="auto">
                  <a:xfrm>
                    <a:off x="1753" y="2003"/>
                    <a:ext cx="39" cy="43"/>
                  </a:xfrm>
                  <a:custGeom>
                    <a:avLst/>
                    <a:gdLst>
                      <a:gd name="T0" fmla="*/ 33 w 41"/>
                      <a:gd name="T1" fmla="*/ 46 h 42"/>
                      <a:gd name="T2" fmla="*/ 21 w 41"/>
                      <a:gd name="T3" fmla="*/ 27 h 42"/>
                      <a:gd name="T4" fmla="*/ 0 w 41"/>
                      <a:gd name="T5" fmla="*/ 2 h 4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1" h="42">
                        <a:moveTo>
                          <a:pt x="41" y="42"/>
                        </a:moveTo>
                        <a:cubicBezTo>
                          <a:pt x="35" y="36"/>
                          <a:pt x="30" y="29"/>
                          <a:pt x="25" y="23"/>
                        </a:cubicBezTo>
                        <a:cubicBezTo>
                          <a:pt x="20" y="19"/>
                          <a:pt x="4" y="0"/>
                          <a:pt x="0" y="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47" name="Freeform 280"/>
                  <p:cNvSpPr>
                    <a:spLocks/>
                  </p:cNvSpPr>
                  <p:nvPr/>
                </p:nvSpPr>
                <p:spPr bwMode="auto">
                  <a:xfrm>
                    <a:off x="1844" y="2092"/>
                    <a:ext cx="90" cy="102"/>
                  </a:xfrm>
                  <a:custGeom>
                    <a:avLst/>
                    <a:gdLst>
                      <a:gd name="T0" fmla="*/ 0 w 94"/>
                      <a:gd name="T1" fmla="*/ 0 h 100"/>
                      <a:gd name="T2" fmla="*/ 25 w 94"/>
                      <a:gd name="T3" fmla="*/ 6 h 100"/>
                      <a:gd name="T4" fmla="*/ 50 w 94"/>
                      <a:gd name="T5" fmla="*/ 46 h 100"/>
                      <a:gd name="T6" fmla="*/ 65 w 94"/>
                      <a:gd name="T7" fmla="*/ 84 h 100"/>
                      <a:gd name="T8" fmla="*/ 79 w 94"/>
                      <a:gd name="T9" fmla="*/ 108 h 10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94" h="100">
                        <a:moveTo>
                          <a:pt x="0" y="0"/>
                        </a:moveTo>
                        <a:cubicBezTo>
                          <a:pt x="10" y="2"/>
                          <a:pt x="19" y="4"/>
                          <a:pt x="29" y="6"/>
                        </a:cubicBezTo>
                        <a:cubicBezTo>
                          <a:pt x="44" y="9"/>
                          <a:pt x="53" y="30"/>
                          <a:pt x="59" y="42"/>
                        </a:cubicBezTo>
                        <a:cubicBezTo>
                          <a:pt x="65" y="54"/>
                          <a:pt x="72" y="65"/>
                          <a:pt x="77" y="76"/>
                        </a:cubicBezTo>
                        <a:cubicBezTo>
                          <a:pt x="81" y="84"/>
                          <a:pt x="86" y="95"/>
                          <a:pt x="94" y="10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48" name="Freeform 281"/>
                  <p:cNvSpPr>
                    <a:spLocks/>
                  </p:cNvSpPr>
                  <p:nvPr/>
                </p:nvSpPr>
                <p:spPr bwMode="auto">
                  <a:xfrm>
                    <a:off x="2080" y="2321"/>
                    <a:ext cx="8" cy="24"/>
                  </a:xfrm>
                  <a:custGeom>
                    <a:avLst/>
                    <a:gdLst>
                      <a:gd name="T0" fmla="*/ 8 w 8"/>
                      <a:gd name="T1" fmla="*/ 24 h 24"/>
                      <a:gd name="T2" fmla="*/ 0 w 8"/>
                      <a:gd name="T3" fmla="*/ 0 h 24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8" h="24">
                        <a:moveTo>
                          <a:pt x="8" y="24"/>
                        </a:moveTo>
                        <a:cubicBezTo>
                          <a:pt x="8" y="14"/>
                          <a:pt x="4" y="9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49" name="Freeform 282"/>
                  <p:cNvSpPr>
                    <a:spLocks/>
                  </p:cNvSpPr>
                  <p:nvPr/>
                </p:nvSpPr>
                <p:spPr bwMode="auto">
                  <a:xfrm>
                    <a:off x="2043" y="2327"/>
                    <a:ext cx="11" cy="20"/>
                  </a:xfrm>
                  <a:custGeom>
                    <a:avLst/>
                    <a:gdLst>
                      <a:gd name="T0" fmla="*/ 11 w 11"/>
                      <a:gd name="T1" fmla="*/ 20 h 20"/>
                      <a:gd name="T2" fmla="*/ 0 w 11"/>
                      <a:gd name="T3" fmla="*/ 0 h 2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1" h="20">
                        <a:moveTo>
                          <a:pt x="11" y="20"/>
                        </a:moveTo>
                        <a:cubicBezTo>
                          <a:pt x="9" y="12"/>
                          <a:pt x="4" y="7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50" name="Freeform 283"/>
                  <p:cNvSpPr>
                    <a:spLocks/>
                  </p:cNvSpPr>
                  <p:nvPr/>
                </p:nvSpPr>
                <p:spPr bwMode="auto">
                  <a:xfrm>
                    <a:off x="2015" y="2333"/>
                    <a:ext cx="9" cy="17"/>
                  </a:xfrm>
                  <a:custGeom>
                    <a:avLst/>
                    <a:gdLst>
                      <a:gd name="T0" fmla="*/ 9 w 9"/>
                      <a:gd name="T1" fmla="*/ 17 h 17"/>
                      <a:gd name="T2" fmla="*/ 0 w 9"/>
                      <a:gd name="T3" fmla="*/ 0 h 17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9" h="17">
                        <a:moveTo>
                          <a:pt x="9" y="17"/>
                        </a:moveTo>
                        <a:cubicBezTo>
                          <a:pt x="7" y="9"/>
                          <a:pt x="5" y="6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51" name="Freeform 284"/>
                  <p:cNvSpPr>
                    <a:spLocks/>
                  </p:cNvSpPr>
                  <p:nvPr/>
                </p:nvSpPr>
                <p:spPr bwMode="auto">
                  <a:xfrm>
                    <a:off x="1270" y="2149"/>
                    <a:ext cx="239" cy="150"/>
                  </a:xfrm>
                  <a:custGeom>
                    <a:avLst/>
                    <a:gdLst>
                      <a:gd name="T0" fmla="*/ 211 w 249"/>
                      <a:gd name="T1" fmla="*/ 0 h 147"/>
                      <a:gd name="T2" fmla="*/ 181 w 249"/>
                      <a:gd name="T3" fmla="*/ 19 h 147"/>
                      <a:gd name="T4" fmla="*/ 155 w 249"/>
                      <a:gd name="T5" fmla="*/ 58 h 147"/>
                      <a:gd name="T6" fmla="*/ 128 w 249"/>
                      <a:gd name="T7" fmla="*/ 92 h 147"/>
                      <a:gd name="T8" fmla="*/ 96 w 249"/>
                      <a:gd name="T9" fmla="*/ 110 h 147"/>
                      <a:gd name="T10" fmla="*/ 58 w 249"/>
                      <a:gd name="T11" fmla="*/ 127 h 147"/>
                      <a:gd name="T12" fmla="*/ 22 w 249"/>
                      <a:gd name="T13" fmla="*/ 144 h 147"/>
                      <a:gd name="T14" fmla="*/ 0 w 249"/>
                      <a:gd name="T15" fmla="*/ 159 h 147"/>
                      <a:gd name="T16" fmla="*/ 1 w 249"/>
                      <a:gd name="T17" fmla="*/ 157 h 14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249" h="147">
                        <a:moveTo>
                          <a:pt x="249" y="0"/>
                        </a:moveTo>
                        <a:cubicBezTo>
                          <a:pt x="237" y="7"/>
                          <a:pt x="225" y="11"/>
                          <a:pt x="214" y="19"/>
                        </a:cubicBezTo>
                        <a:cubicBezTo>
                          <a:pt x="202" y="29"/>
                          <a:pt x="193" y="42"/>
                          <a:pt x="182" y="54"/>
                        </a:cubicBezTo>
                        <a:cubicBezTo>
                          <a:pt x="173" y="65"/>
                          <a:pt x="163" y="75"/>
                          <a:pt x="151" y="84"/>
                        </a:cubicBezTo>
                        <a:cubicBezTo>
                          <a:pt x="140" y="94"/>
                          <a:pt x="126" y="98"/>
                          <a:pt x="112" y="102"/>
                        </a:cubicBezTo>
                        <a:cubicBezTo>
                          <a:pt x="97" y="107"/>
                          <a:pt x="83" y="113"/>
                          <a:pt x="69" y="118"/>
                        </a:cubicBezTo>
                        <a:cubicBezTo>
                          <a:pt x="55" y="122"/>
                          <a:pt x="40" y="127"/>
                          <a:pt x="26" y="132"/>
                        </a:cubicBezTo>
                        <a:cubicBezTo>
                          <a:pt x="17" y="135"/>
                          <a:pt x="6" y="139"/>
                          <a:pt x="0" y="147"/>
                        </a:cubicBezTo>
                        <a:cubicBezTo>
                          <a:pt x="0" y="146"/>
                          <a:pt x="0" y="146"/>
                          <a:pt x="1" y="14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52" name="Freeform 285"/>
                  <p:cNvSpPr>
                    <a:spLocks/>
                  </p:cNvSpPr>
                  <p:nvPr/>
                </p:nvSpPr>
                <p:spPr bwMode="auto">
                  <a:xfrm>
                    <a:off x="1260" y="2268"/>
                    <a:ext cx="297" cy="56"/>
                  </a:xfrm>
                  <a:custGeom>
                    <a:avLst/>
                    <a:gdLst>
                      <a:gd name="T0" fmla="*/ 2 w 310"/>
                      <a:gd name="T1" fmla="*/ 0 h 55"/>
                      <a:gd name="T2" fmla="*/ 3 w 310"/>
                      <a:gd name="T3" fmla="*/ 21 h 55"/>
                      <a:gd name="T4" fmla="*/ 21 w 310"/>
                      <a:gd name="T5" fmla="*/ 37 h 55"/>
                      <a:gd name="T6" fmla="*/ 57 w 310"/>
                      <a:gd name="T7" fmla="*/ 46 h 55"/>
                      <a:gd name="T8" fmla="*/ 187 w 310"/>
                      <a:gd name="T9" fmla="*/ 58 h 55"/>
                      <a:gd name="T10" fmla="*/ 230 w 310"/>
                      <a:gd name="T11" fmla="*/ 58 h 55"/>
                      <a:gd name="T12" fmla="*/ 247 w 310"/>
                      <a:gd name="T13" fmla="*/ 58 h 55"/>
                      <a:gd name="T14" fmla="*/ 262 w 310"/>
                      <a:gd name="T15" fmla="*/ 59 h 5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10" h="55">
                        <a:moveTo>
                          <a:pt x="2" y="0"/>
                        </a:moveTo>
                        <a:cubicBezTo>
                          <a:pt x="2" y="7"/>
                          <a:pt x="0" y="14"/>
                          <a:pt x="3" y="21"/>
                        </a:cubicBezTo>
                        <a:cubicBezTo>
                          <a:pt x="7" y="29"/>
                          <a:pt x="17" y="31"/>
                          <a:pt x="25" y="33"/>
                        </a:cubicBezTo>
                        <a:cubicBezTo>
                          <a:pt x="39" y="37"/>
                          <a:pt x="54" y="41"/>
                          <a:pt x="69" y="42"/>
                        </a:cubicBezTo>
                        <a:cubicBezTo>
                          <a:pt x="120" y="46"/>
                          <a:pt x="171" y="52"/>
                          <a:pt x="222" y="54"/>
                        </a:cubicBezTo>
                        <a:cubicBezTo>
                          <a:pt x="239" y="55"/>
                          <a:pt x="256" y="54"/>
                          <a:pt x="273" y="54"/>
                        </a:cubicBezTo>
                        <a:cubicBezTo>
                          <a:pt x="280" y="54"/>
                          <a:pt x="287" y="53"/>
                          <a:pt x="293" y="54"/>
                        </a:cubicBezTo>
                        <a:cubicBezTo>
                          <a:pt x="298" y="54"/>
                          <a:pt x="307" y="53"/>
                          <a:pt x="310" y="5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53" name="Freeform 286"/>
                  <p:cNvSpPr>
                    <a:spLocks/>
                  </p:cNvSpPr>
                  <p:nvPr/>
                </p:nvSpPr>
                <p:spPr bwMode="auto">
                  <a:xfrm>
                    <a:off x="1381" y="2279"/>
                    <a:ext cx="115" cy="37"/>
                  </a:xfrm>
                  <a:custGeom>
                    <a:avLst/>
                    <a:gdLst>
                      <a:gd name="T0" fmla="*/ 101 w 120"/>
                      <a:gd name="T1" fmla="*/ 0 h 36"/>
                      <a:gd name="T2" fmla="*/ 45 w 120"/>
                      <a:gd name="T3" fmla="*/ 24 h 36"/>
                      <a:gd name="T4" fmla="*/ 0 w 120"/>
                      <a:gd name="T5" fmla="*/ 40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0" h="36">
                        <a:moveTo>
                          <a:pt x="120" y="0"/>
                        </a:moveTo>
                        <a:cubicBezTo>
                          <a:pt x="99" y="9"/>
                          <a:pt x="75" y="14"/>
                          <a:pt x="53" y="20"/>
                        </a:cubicBezTo>
                        <a:cubicBezTo>
                          <a:pt x="35" y="25"/>
                          <a:pt x="18" y="34"/>
                          <a:pt x="0" y="36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54" name="Freeform 287"/>
                  <p:cNvSpPr>
                    <a:spLocks/>
                  </p:cNvSpPr>
                  <p:nvPr/>
                </p:nvSpPr>
                <p:spPr bwMode="auto">
                  <a:xfrm>
                    <a:off x="1535" y="2372"/>
                    <a:ext cx="12" cy="20"/>
                  </a:xfrm>
                  <a:custGeom>
                    <a:avLst/>
                    <a:gdLst>
                      <a:gd name="T0" fmla="*/ 12 w 12"/>
                      <a:gd name="T1" fmla="*/ 20 h 20"/>
                      <a:gd name="T2" fmla="*/ 0 w 12"/>
                      <a:gd name="T3" fmla="*/ 0 h 2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2" h="20">
                        <a:moveTo>
                          <a:pt x="12" y="20"/>
                        </a:moveTo>
                        <a:cubicBezTo>
                          <a:pt x="11" y="13"/>
                          <a:pt x="8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55" name="Freeform 288"/>
                  <p:cNvSpPr>
                    <a:spLocks/>
                  </p:cNvSpPr>
                  <p:nvPr/>
                </p:nvSpPr>
                <p:spPr bwMode="auto">
                  <a:xfrm>
                    <a:off x="1557" y="2365"/>
                    <a:ext cx="14" cy="13"/>
                  </a:xfrm>
                  <a:custGeom>
                    <a:avLst/>
                    <a:gdLst>
                      <a:gd name="T0" fmla="*/ 14 w 14"/>
                      <a:gd name="T1" fmla="*/ 13 h 13"/>
                      <a:gd name="T2" fmla="*/ 0 w 14"/>
                      <a:gd name="T3" fmla="*/ 0 h 13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4" h="13">
                        <a:moveTo>
                          <a:pt x="14" y="13"/>
                        </a:moveTo>
                        <a:cubicBezTo>
                          <a:pt x="12" y="6"/>
                          <a:pt x="7" y="2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56" name="Freeform 289"/>
                  <p:cNvSpPr>
                    <a:spLocks/>
                  </p:cNvSpPr>
                  <p:nvPr/>
                </p:nvSpPr>
                <p:spPr bwMode="auto">
                  <a:xfrm>
                    <a:off x="1575" y="2349"/>
                    <a:ext cx="11" cy="11"/>
                  </a:xfrm>
                  <a:custGeom>
                    <a:avLst/>
                    <a:gdLst>
                      <a:gd name="T0" fmla="*/ 8 w 12"/>
                      <a:gd name="T1" fmla="*/ 14 h 10"/>
                      <a:gd name="T2" fmla="*/ 0 w 12"/>
                      <a:gd name="T3" fmla="*/ 0 h 1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2" h="10">
                        <a:moveTo>
                          <a:pt x="12" y="10"/>
                        </a:moveTo>
                        <a:cubicBezTo>
                          <a:pt x="10" y="5"/>
                          <a:pt x="6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57" name="Freeform 290"/>
                  <p:cNvSpPr>
                    <a:spLocks/>
                  </p:cNvSpPr>
                  <p:nvPr/>
                </p:nvSpPr>
                <p:spPr bwMode="auto">
                  <a:xfrm>
                    <a:off x="1537" y="2311"/>
                    <a:ext cx="16" cy="10"/>
                  </a:xfrm>
                  <a:custGeom>
                    <a:avLst/>
                    <a:gdLst>
                      <a:gd name="T0" fmla="*/ 16 w 16"/>
                      <a:gd name="T1" fmla="*/ 10 h 10"/>
                      <a:gd name="T2" fmla="*/ 0 w 16"/>
                      <a:gd name="T3" fmla="*/ 0 h 1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6" h="10">
                        <a:moveTo>
                          <a:pt x="16" y="10"/>
                        </a:moveTo>
                        <a:cubicBezTo>
                          <a:pt x="10" y="5"/>
                          <a:pt x="7" y="2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58" name="Freeform 291"/>
                  <p:cNvSpPr>
                    <a:spLocks/>
                  </p:cNvSpPr>
                  <p:nvPr/>
                </p:nvSpPr>
                <p:spPr bwMode="auto">
                  <a:xfrm>
                    <a:off x="1167" y="2146"/>
                    <a:ext cx="47" cy="145"/>
                  </a:xfrm>
                  <a:custGeom>
                    <a:avLst/>
                    <a:gdLst>
                      <a:gd name="T0" fmla="*/ 4 w 49"/>
                      <a:gd name="T1" fmla="*/ 154 h 142"/>
                      <a:gd name="T2" fmla="*/ 26 w 49"/>
                      <a:gd name="T3" fmla="*/ 120 h 142"/>
                      <a:gd name="T4" fmla="*/ 40 w 49"/>
                      <a:gd name="T5" fmla="*/ 82 h 142"/>
                      <a:gd name="T6" fmla="*/ 26 w 49"/>
                      <a:gd name="T7" fmla="*/ 40 h 142"/>
                      <a:gd name="T8" fmla="*/ 0 w 49"/>
                      <a:gd name="T9" fmla="*/ 0 h 14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9" h="142">
                        <a:moveTo>
                          <a:pt x="4" y="142"/>
                        </a:moveTo>
                        <a:cubicBezTo>
                          <a:pt x="2" y="139"/>
                          <a:pt x="26" y="116"/>
                          <a:pt x="30" y="112"/>
                        </a:cubicBezTo>
                        <a:cubicBezTo>
                          <a:pt x="40" y="102"/>
                          <a:pt x="47" y="88"/>
                          <a:pt x="48" y="74"/>
                        </a:cubicBezTo>
                        <a:cubicBezTo>
                          <a:pt x="49" y="58"/>
                          <a:pt x="38" y="48"/>
                          <a:pt x="30" y="36"/>
                        </a:cubicBezTo>
                        <a:cubicBezTo>
                          <a:pt x="22" y="24"/>
                          <a:pt x="10" y="6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59" name="Freeform 292"/>
                  <p:cNvSpPr>
                    <a:spLocks/>
                  </p:cNvSpPr>
                  <p:nvPr/>
                </p:nvSpPr>
                <p:spPr bwMode="auto">
                  <a:xfrm>
                    <a:off x="1148" y="2177"/>
                    <a:ext cx="53" cy="13"/>
                  </a:xfrm>
                  <a:custGeom>
                    <a:avLst/>
                    <a:gdLst>
                      <a:gd name="T0" fmla="*/ 47 w 55"/>
                      <a:gd name="T1" fmla="*/ 13 h 13"/>
                      <a:gd name="T2" fmla="*/ 0 w 55"/>
                      <a:gd name="T3" fmla="*/ 11 h 13"/>
                      <a:gd name="T4" fmla="*/ 1 w 55"/>
                      <a:gd name="T5" fmla="*/ 11 h 1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5" h="13">
                        <a:moveTo>
                          <a:pt x="55" y="13"/>
                        </a:moveTo>
                        <a:cubicBezTo>
                          <a:pt x="39" y="0"/>
                          <a:pt x="19" y="11"/>
                          <a:pt x="0" y="11"/>
                        </a:cubicBezTo>
                        <a:cubicBezTo>
                          <a:pt x="0" y="11"/>
                          <a:pt x="1" y="11"/>
                          <a:pt x="1" y="11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60" name="Freeform 293"/>
                  <p:cNvSpPr>
                    <a:spLocks/>
                  </p:cNvSpPr>
                  <p:nvPr/>
                </p:nvSpPr>
                <p:spPr bwMode="auto">
                  <a:xfrm>
                    <a:off x="2054" y="1769"/>
                    <a:ext cx="199" cy="41"/>
                  </a:xfrm>
                  <a:custGeom>
                    <a:avLst/>
                    <a:gdLst>
                      <a:gd name="T0" fmla="*/ 174 w 208"/>
                      <a:gd name="T1" fmla="*/ 36 h 40"/>
                      <a:gd name="T2" fmla="*/ 100 w 208"/>
                      <a:gd name="T3" fmla="*/ 25 h 40"/>
                      <a:gd name="T4" fmla="*/ 0 w 208"/>
                      <a:gd name="T5" fmla="*/ 8 h 4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08" h="40">
                        <a:moveTo>
                          <a:pt x="208" y="32"/>
                        </a:moveTo>
                        <a:cubicBezTo>
                          <a:pt x="182" y="40"/>
                          <a:pt x="144" y="24"/>
                          <a:pt x="119" y="21"/>
                        </a:cubicBezTo>
                        <a:cubicBezTo>
                          <a:pt x="80" y="16"/>
                          <a:pt x="39" y="0"/>
                          <a:pt x="0" y="8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61" name="Freeform 294"/>
                  <p:cNvSpPr>
                    <a:spLocks/>
                  </p:cNvSpPr>
                  <p:nvPr/>
                </p:nvSpPr>
                <p:spPr bwMode="auto">
                  <a:xfrm>
                    <a:off x="2043" y="1838"/>
                    <a:ext cx="174" cy="34"/>
                  </a:xfrm>
                  <a:custGeom>
                    <a:avLst/>
                    <a:gdLst>
                      <a:gd name="T0" fmla="*/ 155 w 181"/>
                      <a:gd name="T1" fmla="*/ 0 h 34"/>
                      <a:gd name="T2" fmla="*/ 98 w 181"/>
                      <a:gd name="T3" fmla="*/ 9 h 34"/>
                      <a:gd name="T4" fmla="*/ 28 w 181"/>
                      <a:gd name="T5" fmla="*/ 22 h 34"/>
                      <a:gd name="T6" fmla="*/ 0 w 181"/>
                      <a:gd name="T7" fmla="*/ 34 h 3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81" h="34">
                        <a:moveTo>
                          <a:pt x="181" y="0"/>
                        </a:moveTo>
                        <a:cubicBezTo>
                          <a:pt x="159" y="6"/>
                          <a:pt x="137" y="7"/>
                          <a:pt x="114" y="9"/>
                        </a:cubicBezTo>
                        <a:cubicBezTo>
                          <a:pt x="87" y="11"/>
                          <a:pt x="58" y="13"/>
                          <a:pt x="32" y="22"/>
                        </a:cubicBezTo>
                        <a:cubicBezTo>
                          <a:pt x="21" y="25"/>
                          <a:pt x="11" y="31"/>
                          <a:pt x="0" y="34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62" name="Freeform 295"/>
                  <p:cNvSpPr>
                    <a:spLocks/>
                  </p:cNvSpPr>
                  <p:nvPr/>
                </p:nvSpPr>
                <p:spPr bwMode="auto">
                  <a:xfrm>
                    <a:off x="2136" y="1865"/>
                    <a:ext cx="103" cy="94"/>
                  </a:xfrm>
                  <a:custGeom>
                    <a:avLst/>
                    <a:gdLst>
                      <a:gd name="T0" fmla="*/ 91 w 107"/>
                      <a:gd name="T1" fmla="*/ 1 h 92"/>
                      <a:gd name="T2" fmla="*/ 62 w 107"/>
                      <a:gd name="T3" fmla="*/ 35 h 92"/>
                      <a:gd name="T4" fmla="*/ 21 w 107"/>
                      <a:gd name="T5" fmla="*/ 77 h 92"/>
                      <a:gd name="T6" fmla="*/ 0 w 107"/>
                      <a:gd name="T7" fmla="*/ 100 h 9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07" h="92">
                        <a:moveTo>
                          <a:pt x="107" y="1"/>
                        </a:moveTo>
                        <a:cubicBezTo>
                          <a:pt x="102" y="0"/>
                          <a:pt x="79" y="27"/>
                          <a:pt x="73" y="31"/>
                        </a:cubicBezTo>
                        <a:cubicBezTo>
                          <a:pt x="57" y="44"/>
                          <a:pt x="41" y="56"/>
                          <a:pt x="25" y="69"/>
                        </a:cubicBezTo>
                        <a:cubicBezTo>
                          <a:pt x="16" y="75"/>
                          <a:pt x="4" y="82"/>
                          <a:pt x="0" y="9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63" name="Freeform 296"/>
                  <p:cNvSpPr>
                    <a:spLocks/>
                  </p:cNvSpPr>
                  <p:nvPr/>
                </p:nvSpPr>
                <p:spPr bwMode="auto">
                  <a:xfrm>
                    <a:off x="2285" y="1786"/>
                    <a:ext cx="4" cy="7"/>
                  </a:xfrm>
                  <a:custGeom>
                    <a:avLst/>
                    <a:gdLst>
                      <a:gd name="T0" fmla="*/ 2 w 5"/>
                      <a:gd name="T1" fmla="*/ 8 h 6"/>
                      <a:gd name="T2" fmla="*/ 2 w 5"/>
                      <a:gd name="T3" fmla="*/ 11 h 6"/>
                      <a:gd name="T4" fmla="*/ 2 w 5"/>
                      <a:gd name="T5" fmla="*/ 2 h 6"/>
                      <a:gd name="T6" fmla="*/ 0 w 5"/>
                      <a:gd name="T7" fmla="*/ 7 h 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5" h="6">
                        <a:moveTo>
                          <a:pt x="2" y="4"/>
                        </a:moveTo>
                        <a:cubicBezTo>
                          <a:pt x="2" y="4"/>
                          <a:pt x="1" y="6"/>
                          <a:pt x="3" y="6"/>
                        </a:cubicBezTo>
                        <a:cubicBezTo>
                          <a:pt x="4" y="5"/>
                          <a:pt x="4" y="4"/>
                          <a:pt x="5" y="2"/>
                        </a:cubicBezTo>
                        <a:cubicBezTo>
                          <a:pt x="3" y="0"/>
                          <a:pt x="2" y="2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64" name="Freeform 297"/>
                  <p:cNvSpPr>
                    <a:spLocks/>
                  </p:cNvSpPr>
                  <p:nvPr/>
                </p:nvSpPr>
                <p:spPr bwMode="auto">
                  <a:xfrm>
                    <a:off x="2227" y="1769"/>
                    <a:ext cx="7" cy="3"/>
                  </a:xfrm>
                  <a:custGeom>
                    <a:avLst/>
                    <a:gdLst>
                      <a:gd name="T0" fmla="*/ 0 w 7"/>
                      <a:gd name="T1" fmla="*/ 2 h 3"/>
                      <a:gd name="T2" fmla="*/ 7 w 7"/>
                      <a:gd name="T3" fmla="*/ 3 h 3"/>
                      <a:gd name="T4" fmla="*/ 7 w 7"/>
                      <a:gd name="T5" fmla="*/ 0 h 3"/>
                      <a:gd name="T6" fmla="*/ 4 w 7"/>
                      <a:gd name="T7" fmla="*/ 2 h 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7" h="3">
                        <a:moveTo>
                          <a:pt x="0" y="2"/>
                        </a:moveTo>
                        <a:cubicBezTo>
                          <a:pt x="3" y="2"/>
                          <a:pt x="4" y="3"/>
                          <a:pt x="7" y="3"/>
                        </a:cubicBezTo>
                        <a:cubicBezTo>
                          <a:pt x="7" y="2"/>
                          <a:pt x="7" y="1"/>
                          <a:pt x="7" y="0"/>
                        </a:cubicBezTo>
                        <a:cubicBezTo>
                          <a:pt x="5" y="0"/>
                          <a:pt x="5" y="2"/>
                          <a:pt x="4" y="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65" name="Freeform 298"/>
                  <p:cNvSpPr>
                    <a:spLocks/>
                  </p:cNvSpPr>
                  <p:nvPr/>
                </p:nvSpPr>
                <p:spPr bwMode="auto">
                  <a:xfrm>
                    <a:off x="2235" y="1820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1 w 2"/>
                      <a:gd name="T3" fmla="*/ 3 h 3"/>
                      <a:gd name="T4" fmla="*/ 1 w 2"/>
                      <a:gd name="T5" fmla="*/ 1 h 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66" name="Freeform 299"/>
                  <p:cNvSpPr>
                    <a:spLocks/>
                  </p:cNvSpPr>
                  <p:nvPr/>
                </p:nvSpPr>
                <p:spPr bwMode="auto">
                  <a:xfrm>
                    <a:off x="2274" y="1830"/>
                    <a:ext cx="6" cy="5"/>
                  </a:xfrm>
                  <a:custGeom>
                    <a:avLst/>
                    <a:gdLst>
                      <a:gd name="T0" fmla="*/ 5 w 6"/>
                      <a:gd name="T1" fmla="*/ 3 h 5"/>
                      <a:gd name="T2" fmla="*/ 3 w 6"/>
                      <a:gd name="T3" fmla="*/ 5 h 5"/>
                      <a:gd name="T4" fmla="*/ 6 w 6"/>
                      <a:gd name="T5" fmla="*/ 1 h 5"/>
                      <a:gd name="T6" fmla="*/ 0 w 6"/>
                      <a:gd name="T7" fmla="*/ 3 h 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6" h="5">
                        <a:moveTo>
                          <a:pt x="5" y="3"/>
                        </a:moveTo>
                        <a:cubicBezTo>
                          <a:pt x="5" y="5"/>
                          <a:pt x="2" y="3"/>
                          <a:pt x="3" y="5"/>
                        </a:cubicBezTo>
                        <a:cubicBezTo>
                          <a:pt x="6" y="4"/>
                          <a:pt x="4" y="5"/>
                          <a:pt x="6" y="1"/>
                        </a:cubicBezTo>
                        <a:cubicBezTo>
                          <a:pt x="3" y="0"/>
                          <a:pt x="2" y="2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67" name="Freeform 300"/>
                  <p:cNvSpPr>
                    <a:spLocks/>
                  </p:cNvSpPr>
                  <p:nvPr/>
                </p:nvSpPr>
                <p:spPr bwMode="auto">
                  <a:xfrm>
                    <a:off x="2263" y="1862"/>
                    <a:ext cx="5" cy="4"/>
                  </a:xfrm>
                  <a:custGeom>
                    <a:avLst/>
                    <a:gdLst>
                      <a:gd name="T0" fmla="*/ 0 w 5"/>
                      <a:gd name="T1" fmla="*/ 1 h 4"/>
                      <a:gd name="T2" fmla="*/ 2 w 5"/>
                      <a:gd name="T3" fmla="*/ 4 h 4"/>
                      <a:gd name="T4" fmla="*/ 1 w 5"/>
                      <a:gd name="T5" fmla="*/ 0 h 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" h="4">
                        <a:moveTo>
                          <a:pt x="0" y="1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5" y="1"/>
                          <a:pt x="2" y="1"/>
                          <a:pt x="1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68" name="Freeform 301"/>
                  <p:cNvSpPr>
                    <a:spLocks/>
                  </p:cNvSpPr>
                  <p:nvPr/>
                </p:nvSpPr>
                <p:spPr bwMode="auto">
                  <a:xfrm>
                    <a:off x="2308" y="1848"/>
                    <a:ext cx="1" cy="1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69" name="Freeform 302"/>
                  <p:cNvSpPr>
                    <a:spLocks/>
                  </p:cNvSpPr>
                  <p:nvPr/>
                </p:nvSpPr>
                <p:spPr bwMode="auto">
                  <a:xfrm>
                    <a:off x="2191" y="1820"/>
                    <a:ext cx="2" cy="3"/>
                  </a:xfrm>
                  <a:custGeom>
                    <a:avLst/>
                    <a:gdLst>
                      <a:gd name="T0" fmla="*/ 0 w 2"/>
                      <a:gd name="T1" fmla="*/ 1 h 3"/>
                      <a:gd name="T2" fmla="*/ 1 w 2"/>
                      <a:gd name="T3" fmla="*/ 0 h 3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2" h="3">
                        <a:moveTo>
                          <a:pt x="0" y="1"/>
                        </a:moveTo>
                        <a:cubicBezTo>
                          <a:pt x="2" y="3"/>
                          <a:pt x="2" y="2"/>
                          <a:pt x="1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70" name="Freeform 303"/>
                  <p:cNvSpPr>
                    <a:spLocks/>
                  </p:cNvSpPr>
                  <p:nvPr/>
                </p:nvSpPr>
                <p:spPr bwMode="auto">
                  <a:xfrm>
                    <a:off x="2307" y="1812"/>
                    <a:ext cx="3" cy="5"/>
                  </a:xfrm>
                  <a:custGeom>
                    <a:avLst/>
                    <a:gdLst>
                      <a:gd name="T0" fmla="*/ 0 w 4"/>
                      <a:gd name="T1" fmla="*/ 2 h 5"/>
                      <a:gd name="T2" fmla="*/ 2 w 4"/>
                      <a:gd name="T3" fmla="*/ 3 h 5"/>
                      <a:gd name="T4" fmla="*/ 0 w 4"/>
                      <a:gd name="T5" fmla="*/ 3 h 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" h="5">
                        <a:moveTo>
                          <a:pt x="0" y="2"/>
                        </a:moveTo>
                        <a:cubicBezTo>
                          <a:pt x="1" y="3"/>
                          <a:pt x="0" y="5"/>
                          <a:pt x="4" y="3"/>
                        </a:cubicBezTo>
                        <a:cubicBezTo>
                          <a:pt x="2" y="0"/>
                          <a:pt x="1" y="3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71" name="Freeform 304"/>
                  <p:cNvSpPr>
                    <a:spLocks/>
                  </p:cNvSpPr>
                  <p:nvPr/>
                </p:nvSpPr>
                <p:spPr bwMode="auto">
                  <a:xfrm>
                    <a:off x="2417" y="1755"/>
                    <a:ext cx="30" cy="32"/>
                  </a:xfrm>
                  <a:custGeom>
                    <a:avLst/>
                    <a:gdLst>
                      <a:gd name="T0" fmla="*/ 24 w 32"/>
                      <a:gd name="T1" fmla="*/ 0 h 32"/>
                      <a:gd name="T2" fmla="*/ 0 w 32"/>
                      <a:gd name="T3" fmla="*/ 32 h 32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32" h="32">
                        <a:moveTo>
                          <a:pt x="32" y="0"/>
                        </a:moveTo>
                        <a:cubicBezTo>
                          <a:pt x="19" y="8"/>
                          <a:pt x="7" y="18"/>
                          <a:pt x="0" y="32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72" name="Freeform 305"/>
                  <p:cNvSpPr>
                    <a:spLocks/>
                  </p:cNvSpPr>
                  <p:nvPr/>
                </p:nvSpPr>
                <p:spPr bwMode="auto">
                  <a:xfrm>
                    <a:off x="2285" y="1615"/>
                    <a:ext cx="44" cy="23"/>
                  </a:xfrm>
                  <a:custGeom>
                    <a:avLst/>
                    <a:gdLst>
                      <a:gd name="T0" fmla="*/ 0 w 46"/>
                      <a:gd name="T1" fmla="*/ 0 h 23"/>
                      <a:gd name="T2" fmla="*/ 16 w 46"/>
                      <a:gd name="T3" fmla="*/ 9 h 23"/>
                      <a:gd name="T4" fmla="*/ 38 w 46"/>
                      <a:gd name="T5" fmla="*/ 23 h 23"/>
                      <a:gd name="T6" fmla="*/ 38 w 46"/>
                      <a:gd name="T7" fmla="*/ 22 h 2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6" h="23">
                        <a:moveTo>
                          <a:pt x="0" y="0"/>
                        </a:moveTo>
                        <a:cubicBezTo>
                          <a:pt x="3" y="3"/>
                          <a:pt x="14" y="7"/>
                          <a:pt x="20" y="9"/>
                        </a:cubicBezTo>
                        <a:cubicBezTo>
                          <a:pt x="30" y="12"/>
                          <a:pt x="40" y="14"/>
                          <a:pt x="46" y="23"/>
                        </a:cubicBezTo>
                        <a:cubicBezTo>
                          <a:pt x="46" y="23"/>
                          <a:pt x="46" y="23"/>
                          <a:pt x="46" y="22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73" name="Freeform 306"/>
                  <p:cNvSpPr>
                    <a:spLocks/>
                  </p:cNvSpPr>
                  <p:nvPr/>
                </p:nvSpPr>
                <p:spPr bwMode="auto">
                  <a:xfrm>
                    <a:off x="1855" y="1570"/>
                    <a:ext cx="173" cy="85"/>
                  </a:xfrm>
                  <a:custGeom>
                    <a:avLst/>
                    <a:gdLst>
                      <a:gd name="T0" fmla="*/ 5 w 180"/>
                      <a:gd name="T1" fmla="*/ 0 h 83"/>
                      <a:gd name="T2" fmla="*/ 23 w 180"/>
                      <a:gd name="T3" fmla="*/ 50 h 83"/>
                      <a:gd name="T4" fmla="*/ 59 w 180"/>
                      <a:gd name="T5" fmla="*/ 74 h 83"/>
                      <a:gd name="T6" fmla="*/ 110 w 180"/>
                      <a:gd name="T7" fmla="*/ 58 h 83"/>
                      <a:gd name="T8" fmla="*/ 154 w 180"/>
                      <a:gd name="T9" fmla="*/ 63 h 83"/>
                      <a:gd name="T10" fmla="*/ 104 w 180"/>
                      <a:gd name="T11" fmla="*/ 72 h 83"/>
                      <a:gd name="T12" fmla="*/ 54 w 180"/>
                      <a:gd name="T13" fmla="*/ 89 h 83"/>
                      <a:gd name="T14" fmla="*/ 2 w 180"/>
                      <a:gd name="T15" fmla="*/ 0 h 8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80" h="83">
                        <a:moveTo>
                          <a:pt x="5" y="0"/>
                        </a:moveTo>
                        <a:cubicBezTo>
                          <a:pt x="11" y="17"/>
                          <a:pt x="14" y="32"/>
                          <a:pt x="27" y="46"/>
                        </a:cubicBezTo>
                        <a:cubicBezTo>
                          <a:pt x="39" y="59"/>
                          <a:pt x="51" y="68"/>
                          <a:pt x="69" y="66"/>
                        </a:cubicBezTo>
                        <a:cubicBezTo>
                          <a:pt x="89" y="64"/>
                          <a:pt x="109" y="57"/>
                          <a:pt x="129" y="54"/>
                        </a:cubicBezTo>
                        <a:cubicBezTo>
                          <a:pt x="143" y="51"/>
                          <a:pt x="170" y="46"/>
                          <a:pt x="180" y="59"/>
                        </a:cubicBezTo>
                        <a:cubicBezTo>
                          <a:pt x="159" y="58"/>
                          <a:pt x="142" y="57"/>
                          <a:pt x="122" y="64"/>
                        </a:cubicBezTo>
                        <a:cubicBezTo>
                          <a:pt x="102" y="70"/>
                          <a:pt x="82" y="80"/>
                          <a:pt x="62" y="81"/>
                        </a:cubicBezTo>
                        <a:cubicBezTo>
                          <a:pt x="21" y="83"/>
                          <a:pt x="0" y="35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74" name="Freeform 307"/>
                  <p:cNvSpPr>
                    <a:spLocks/>
                  </p:cNvSpPr>
                  <p:nvPr/>
                </p:nvSpPr>
                <p:spPr bwMode="auto">
                  <a:xfrm>
                    <a:off x="1932" y="1402"/>
                    <a:ext cx="81" cy="25"/>
                  </a:xfrm>
                  <a:custGeom>
                    <a:avLst/>
                    <a:gdLst>
                      <a:gd name="T0" fmla="*/ 1 w 85"/>
                      <a:gd name="T1" fmla="*/ 25 h 24"/>
                      <a:gd name="T2" fmla="*/ 3 w 85"/>
                      <a:gd name="T3" fmla="*/ 28 h 24"/>
                      <a:gd name="T4" fmla="*/ 37 w 85"/>
                      <a:gd name="T5" fmla="*/ 17 h 24"/>
                      <a:gd name="T6" fmla="*/ 70 w 85"/>
                      <a:gd name="T7" fmla="*/ 0 h 24"/>
                      <a:gd name="T8" fmla="*/ 4 w 85"/>
                      <a:gd name="T9" fmla="*/ 23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5" h="24">
                        <a:moveTo>
                          <a:pt x="1" y="21"/>
                        </a:moveTo>
                        <a:cubicBezTo>
                          <a:pt x="1" y="23"/>
                          <a:pt x="0" y="24"/>
                          <a:pt x="3" y="24"/>
                        </a:cubicBezTo>
                        <a:cubicBezTo>
                          <a:pt x="17" y="20"/>
                          <a:pt x="30" y="16"/>
                          <a:pt x="45" y="13"/>
                        </a:cubicBezTo>
                        <a:cubicBezTo>
                          <a:pt x="57" y="10"/>
                          <a:pt x="76" y="8"/>
                          <a:pt x="85" y="0"/>
                        </a:cubicBezTo>
                        <a:cubicBezTo>
                          <a:pt x="59" y="11"/>
                          <a:pt x="29" y="8"/>
                          <a:pt x="4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75" name="Freeform 308"/>
                  <p:cNvSpPr>
                    <a:spLocks/>
                  </p:cNvSpPr>
                  <p:nvPr/>
                </p:nvSpPr>
                <p:spPr bwMode="auto">
                  <a:xfrm>
                    <a:off x="1909" y="1549"/>
                    <a:ext cx="119" cy="38"/>
                  </a:xfrm>
                  <a:custGeom>
                    <a:avLst/>
                    <a:gdLst>
                      <a:gd name="T0" fmla="*/ 105 w 124"/>
                      <a:gd name="T1" fmla="*/ 0 h 37"/>
                      <a:gd name="T2" fmla="*/ 83 w 124"/>
                      <a:gd name="T3" fmla="*/ 7 h 37"/>
                      <a:gd name="T4" fmla="*/ 63 w 124"/>
                      <a:gd name="T5" fmla="*/ 29 h 37"/>
                      <a:gd name="T6" fmla="*/ 9 w 124"/>
                      <a:gd name="T7" fmla="*/ 29 h 37"/>
                      <a:gd name="T8" fmla="*/ 53 w 124"/>
                      <a:gd name="T9" fmla="*/ 5 h 37"/>
                      <a:gd name="T10" fmla="*/ 95 w 124"/>
                      <a:gd name="T11" fmla="*/ 0 h 3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24" h="37">
                        <a:moveTo>
                          <a:pt x="124" y="0"/>
                        </a:moveTo>
                        <a:cubicBezTo>
                          <a:pt x="117" y="2"/>
                          <a:pt x="106" y="3"/>
                          <a:pt x="99" y="7"/>
                        </a:cubicBezTo>
                        <a:cubicBezTo>
                          <a:pt x="90" y="12"/>
                          <a:pt x="85" y="20"/>
                          <a:pt x="75" y="25"/>
                        </a:cubicBezTo>
                        <a:cubicBezTo>
                          <a:pt x="64" y="29"/>
                          <a:pt x="15" y="37"/>
                          <a:pt x="9" y="25"/>
                        </a:cubicBezTo>
                        <a:cubicBezTo>
                          <a:pt x="0" y="6"/>
                          <a:pt x="51" y="7"/>
                          <a:pt x="61" y="5"/>
                        </a:cubicBezTo>
                        <a:cubicBezTo>
                          <a:pt x="78" y="1"/>
                          <a:pt x="94" y="0"/>
                          <a:pt x="1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76" name="Freeform 309"/>
                  <p:cNvSpPr>
                    <a:spLocks/>
                  </p:cNvSpPr>
                  <p:nvPr/>
                </p:nvSpPr>
                <p:spPr bwMode="auto">
                  <a:xfrm>
                    <a:off x="1963" y="1550"/>
                    <a:ext cx="137" cy="57"/>
                  </a:xfrm>
                  <a:custGeom>
                    <a:avLst/>
                    <a:gdLst>
                      <a:gd name="T0" fmla="*/ 121 w 143"/>
                      <a:gd name="T1" fmla="*/ 26 h 55"/>
                      <a:gd name="T2" fmla="*/ 62 w 143"/>
                      <a:gd name="T3" fmla="*/ 18 h 55"/>
                      <a:gd name="T4" fmla="*/ 0 w 143"/>
                      <a:gd name="T5" fmla="*/ 41 h 55"/>
                      <a:gd name="T6" fmla="*/ 68 w 143"/>
                      <a:gd name="T7" fmla="*/ 34 h 55"/>
                      <a:gd name="T8" fmla="*/ 98 w 143"/>
                      <a:gd name="T9" fmla="*/ 19 h 55"/>
                      <a:gd name="T10" fmla="*/ 117 w 143"/>
                      <a:gd name="T11" fmla="*/ 29 h 5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43" h="55">
                        <a:moveTo>
                          <a:pt x="143" y="22"/>
                        </a:moveTo>
                        <a:cubicBezTo>
                          <a:pt x="118" y="5"/>
                          <a:pt x="102" y="0"/>
                          <a:pt x="74" y="14"/>
                        </a:cubicBezTo>
                        <a:cubicBezTo>
                          <a:pt x="55" y="23"/>
                          <a:pt x="23" y="48"/>
                          <a:pt x="0" y="37"/>
                        </a:cubicBezTo>
                        <a:cubicBezTo>
                          <a:pt x="25" y="55"/>
                          <a:pt x="57" y="42"/>
                          <a:pt x="80" y="30"/>
                        </a:cubicBezTo>
                        <a:cubicBezTo>
                          <a:pt x="90" y="25"/>
                          <a:pt x="104" y="15"/>
                          <a:pt x="116" y="15"/>
                        </a:cubicBezTo>
                        <a:cubicBezTo>
                          <a:pt x="124" y="15"/>
                          <a:pt x="135" y="26"/>
                          <a:pt x="139" y="2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77" name="Freeform 310"/>
                  <p:cNvSpPr>
                    <a:spLocks/>
                  </p:cNvSpPr>
                  <p:nvPr/>
                </p:nvSpPr>
                <p:spPr bwMode="auto">
                  <a:xfrm>
                    <a:off x="2266" y="1631"/>
                    <a:ext cx="21" cy="40"/>
                  </a:xfrm>
                  <a:custGeom>
                    <a:avLst/>
                    <a:gdLst>
                      <a:gd name="T0" fmla="*/ 12 w 22"/>
                      <a:gd name="T1" fmla="*/ 3 h 39"/>
                      <a:gd name="T2" fmla="*/ 10 w 22"/>
                      <a:gd name="T3" fmla="*/ 25 h 39"/>
                      <a:gd name="T4" fmla="*/ 18 w 22"/>
                      <a:gd name="T5" fmla="*/ 43 h 39"/>
                      <a:gd name="T6" fmla="*/ 5 w 22"/>
                      <a:gd name="T7" fmla="*/ 28 h 39"/>
                      <a:gd name="T8" fmla="*/ 11 w 22"/>
                      <a:gd name="T9" fmla="*/ 0 h 3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2" h="39">
                        <a:moveTo>
                          <a:pt x="16" y="3"/>
                        </a:moveTo>
                        <a:cubicBezTo>
                          <a:pt x="10" y="6"/>
                          <a:pt x="9" y="14"/>
                          <a:pt x="10" y="21"/>
                        </a:cubicBezTo>
                        <a:cubicBezTo>
                          <a:pt x="12" y="30"/>
                          <a:pt x="16" y="33"/>
                          <a:pt x="22" y="39"/>
                        </a:cubicBezTo>
                        <a:cubicBezTo>
                          <a:pt x="16" y="37"/>
                          <a:pt x="9" y="29"/>
                          <a:pt x="5" y="24"/>
                        </a:cubicBezTo>
                        <a:cubicBezTo>
                          <a:pt x="0" y="16"/>
                          <a:pt x="3" y="5"/>
                          <a:pt x="1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78" name="Freeform 311"/>
                  <p:cNvSpPr>
                    <a:spLocks/>
                  </p:cNvSpPr>
                  <p:nvPr/>
                </p:nvSpPr>
                <p:spPr bwMode="auto">
                  <a:xfrm>
                    <a:off x="2274" y="1603"/>
                    <a:ext cx="58" cy="53"/>
                  </a:xfrm>
                  <a:custGeom>
                    <a:avLst/>
                    <a:gdLst>
                      <a:gd name="T0" fmla="*/ 1 w 61"/>
                      <a:gd name="T1" fmla="*/ 0 h 52"/>
                      <a:gd name="T2" fmla="*/ 10 w 61"/>
                      <a:gd name="T3" fmla="*/ 16 h 52"/>
                      <a:gd name="T4" fmla="*/ 21 w 61"/>
                      <a:gd name="T5" fmla="*/ 23 h 52"/>
                      <a:gd name="T6" fmla="*/ 38 w 61"/>
                      <a:gd name="T7" fmla="*/ 34 h 52"/>
                      <a:gd name="T8" fmla="*/ 49 w 61"/>
                      <a:gd name="T9" fmla="*/ 56 h 52"/>
                      <a:gd name="T10" fmla="*/ 25 w 61"/>
                      <a:gd name="T11" fmla="*/ 33 h 52"/>
                      <a:gd name="T12" fmla="*/ 10 w 61"/>
                      <a:gd name="T13" fmla="*/ 20 h 52"/>
                      <a:gd name="T14" fmla="*/ 2 w 61"/>
                      <a:gd name="T15" fmla="*/ 4 h 5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61" h="52">
                        <a:moveTo>
                          <a:pt x="1" y="0"/>
                        </a:moveTo>
                        <a:cubicBezTo>
                          <a:pt x="0" y="5"/>
                          <a:pt x="9" y="13"/>
                          <a:pt x="12" y="16"/>
                        </a:cubicBezTo>
                        <a:cubicBezTo>
                          <a:pt x="16" y="19"/>
                          <a:pt x="21" y="22"/>
                          <a:pt x="25" y="23"/>
                        </a:cubicBezTo>
                        <a:cubicBezTo>
                          <a:pt x="32" y="26"/>
                          <a:pt x="39" y="26"/>
                          <a:pt x="46" y="30"/>
                        </a:cubicBezTo>
                        <a:cubicBezTo>
                          <a:pt x="53" y="34"/>
                          <a:pt x="61" y="43"/>
                          <a:pt x="61" y="52"/>
                        </a:cubicBezTo>
                        <a:cubicBezTo>
                          <a:pt x="55" y="40"/>
                          <a:pt x="42" y="33"/>
                          <a:pt x="29" y="29"/>
                        </a:cubicBezTo>
                        <a:cubicBezTo>
                          <a:pt x="23" y="26"/>
                          <a:pt x="17" y="25"/>
                          <a:pt x="12" y="20"/>
                        </a:cubicBezTo>
                        <a:cubicBezTo>
                          <a:pt x="8" y="16"/>
                          <a:pt x="1" y="10"/>
                          <a:pt x="2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79" name="Freeform 312"/>
                  <p:cNvSpPr>
                    <a:spLocks/>
                  </p:cNvSpPr>
                  <p:nvPr/>
                </p:nvSpPr>
                <p:spPr bwMode="auto">
                  <a:xfrm>
                    <a:off x="2301" y="1678"/>
                    <a:ext cx="51" cy="11"/>
                  </a:xfrm>
                  <a:custGeom>
                    <a:avLst/>
                    <a:gdLst>
                      <a:gd name="T0" fmla="*/ 0 w 53"/>
                      <a:gd name="T1" fmla="*/ 1 h 11"/>
                      <a:gd name="T2" fmla="*/ 13 w 53"/>
                      <a:gd name="T3" fmla="*/ 1 h 11"/>
                      <a:gd name="T4" fmla="*/ 20 w 53"/>
                      <a:gd name="T5" fmla="*/ 3 h 11"/>
                      <a:gd name="T6" fmla="*/ 45 w 53"/>
                      <a:gd name="T7" fmla="*/ 11 h 11"/>
                      <a:gd name="T8" fmla="*/ 22 w 53"/>
                      <a:gd name="T9" fmla="*/ 9 h 11"/>
                      <a:gd name="T10" fmla="*/ 13 w 53"/>
                      <a:gd name="T11" fmla="*/ 7 h 11"/>
                      <a:gd name="T12" fmla="*/ 2 w 53"/>
                      <a:gd name="T13" fmla="*/ 1 h 1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53" h="11">
                        <a:moveTo>
                          <a:pt x="0" y="1"/>
                        </a:moveTo>
                        <a:cubicBezTo>
                          <a:pt x="5" y="1"/>
                          <a:pt x="9" y="0"/>
                          <a:pt x="14" y="1"/>
                        </a:cubicBezTo>
                        <a:cubicBezTo>
                          <a:pt x="18" y="2"/>
                          <a:pt x="21" y="3"/>
                          <a:pt x="24" y="3"/>
                        </a:cubicBezTo>
                        <a:cubicBezTo>
                          <a:pt x="34" y="5"/>
                          <a:pt x="45" y="4"/>
                          <a:pt x="53" y="11"/>
                        </a:cubicBezTo>
                        <a:cubicBezTo>
                          <a:pt x="46" y="7"/>
                          <a:pt x="35" y="8"/>
                          <a:pt x="26" y="9"/>
                        </a:cubicBezTo>
                        <a:cubicBezTo>
                          <a:pt x="21" y="9"/>
                          <a:pt x="18" y="9"/>
                          <a:pt x="13" y="7"/>
                        </a:cubicBezTo>
                        <a:cubicBezTo>
                          <a:pt x="11" y="6"/>
                          <a:pt x="2" y="3"/>
                          <a:pt x="2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80" name="Freeform 313"/>
                  <p:cNvSpPr>
                    <a:spLocks/>
                  </p:cNvSpPr>
                  <p:nvPr/>
                </p:nvSpPr>
                <p:spPr bwMode="auto">
                  <a:xfrm>
                    <a:off x="2324" y="1661"/>
                    <a:ext cx="8" cy="14"/>
                  </a:xfrm>
                  <a:custGeom>
                    <a:avLst/>
                    <a:gdLst>
                      <a:gd name="T0" fmla="*/ 0 w 9"/>
                      <a:gd name="T1" fmla="*/ 0 h 14"/>
                      <a:gd name="T2" fmla="*/ 4 w 9"/>
                      <a:gd name="T3" fmla="*/ 14 h 14"/>
                      <a:gd name="T4" fmla="*/ 1 w 9"/>
                      <a:gd name="T5" fmla="*/ 0 h 1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" h="14">
                        <a:moveTo>
                          <a:pt x="0" y="0"/>
                        </a:moveTo>
                        <a:cubicBezTo>
                          <a:pt x="4" y="3"/>
                          <a:pt x="6" y="10"/>
                          <a:pt x="4" y="14"/>
                        </a:cubicBezTo>
                        <a:cubicBezTo>
                          <a:pt x="9" y="12"/>
                          <a:pt x="6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81" name="Freeform 314"/>
                  <p:cNvSpPr>
                    <a:spLocks/>
                  </p:cNvSpPr>
                  <p:nvPr/>
                </p:nvSpPr>
                <p:spPr bwMode="auto">
                  <a:xfrm>
                    <a:off x="2304" y="1648"/>
                    <a:ext cx="14" cy="21"/>
                  </a:xfrm>
                  <a:custGeom>
                    <a:avLst/>
                    <a:gdLst>
                      <a:gd name="T0" fmla="*/ 4 w 15"/>
                      <a:gd name="T1" fmla="*/ 1 h 20"/>
                      <a:gd name="T2" fmla="*/ 11 w 15"/>
                      <a:gd name="T3" fmla="*/ 24 h 20"/>
                      <a:gd name="T4" fmla="*/ 2 w 15"/>
                      <a:gd name="T5" fmla="*/ 0 h 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20">
                        <a:moveTo>
                          <a:pt x="4" y="1"/>
                        </a:moveTo>
                        <a:cubicBezTo>
                          <a:pt x="0" y="4"/>
                          <a:pt x="14" y="16"/>
                          <a:pt x="15" y="20"/>
                        </a:cubicBezTo>
                        <a:cubicBezTo>
                          <a:pt x="10" y="17"/>
                          <a:pt x="3" y="7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82" name="Freeform 315"/>
                  <p:cNvSpPr>
                    <a:spLocks/>
                  </p:cNvSpPr>
                  <p:nvPr/>
                </p:nvSpPr>
                <p:spPr bwMode="auto">
                  <a:xfrm>
                    <a:off x="2399" y="1740"/>
                    <a:ext cx="49" cy="61"/>
                  </a:xfrm>
                  <a:custGeom>
                    <a:avLst/>
                    <a:gdLst>
                      <a:gd name="T0" fmla="*/ 43 w 51"/>
                      <a:gd name="T1" fmla="*/ 3 h 59"/>
                      <a:gd name="T2" fmla="*/ 22 w 51"/>
                      <a:gd name="T3" fmla="*/ 24 h 59"/>
                      <a:gd name="T4" fmla="*/ 0 w 51"/>
                      <a:gd name="T5" fmla="*/ 67 h 59"/>
                      <a:gd name="T6" fmla="*/ 10 w 51"/>
                      <a:gd name="T7" fmla="*/ 35 h 59"/>
                      <a:gd name="T8" fmla="*/ 37 w 51"/>
                      <a:gd name="T9" fmla="*/ 0 h 5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1" h="59">
                        <a:moveTo>
                          <a:pt x="51" y="3"/>
                        </a:moveTo>
                        <a:cubicBezTo>
                          <a:pt x="43" y="8"/>
                          <a:pt x="34" y="12"/>
                          <a:pt x="26" y="20"/>
                        </a:cubicBezTo>
                        <a:cubicBezTo>
                          <a:pt x="16" y="31"/>
                          <a:pt x="7" y="45"/>
                          <a:pt x="0" y="59"/>
                        </a:cubicBezTo>
                        <a:cubicBezTo>
                          <a:pt x="6" y="55"/>
                          <a:pt x="7" y="37"/>
                          <a:pt x="10" y="31"/>
                        </a:cubicBezTo>
                        <a:cubicBezTo>
                          <a:pt x="16" y="17"/>
                          <a:pt x="28" y="1"/>
                          <a:pt x="45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83" name="Freeform 316"/>
                  <p:cNvSpPr>
                    <a:spLocks/>
                  </p:cNvSpPr>
                  <p:nvPr/>
                </p:nvSpPr>
                <p:spPr bwMode="auto">
                  <a:xfrm>
                    <a:off x="2413" y="1752"/>
                    <a:ext cx="54" cy="60"/>
                  </a:xfrm>
                  <a:custGeom>
                    <a:avLst/>
                    <a:gdLst>
                      <a:gd name="T0" fmla="*/ 6 w 57"/>
                      <a:gd name="T1" fmla="*/ 57 h 59"/>
                      <a:gd name="T2" fmla="*/ 30 w 57"/>
                      <a:gd name="T3" fmla="*/ 56 h 59"/>
                      <a:gd name="T4" fmla="*/ 42 w 57"/>
                      <a:gd name="T5" fmla="*/ 54 h 59"/>
                      <a:gd name="T6" fmla="*/ 45 w 57"/>
                      <a:gd name="T7" fmla="*/ 27 h 59"/>
                      <a:gd name="T8" fmla="*/ 41 w 57"/>
                      <a:gd name="T9" fmla="*/ 7 h 59"/>
                      <a:gd name="T10" fmla="*/ 27 w 57"/>
                      <a:gd name="T11" fmla="*/ 16 h 59"/>
                      <a:gd name="T12" fmla="*/ 2 w 57"/>
                      <a:gd name="T13" fmla="*/ 54 h 59"/>
                      <a:gd name="T14" fmla="*/ 3 w 57"/>
                      <a:gd name="T15" fmla="*/ 57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57" h="59">
                        <a:moveTo>
                          <a:pt x="6" y="53"/>
                        </a:moveTo>
                        <a:cubicBezTo>
                          <a:pt x="19" y="51"/>
                          <a:pt x="25" y="39"/>
                          <a:pt x="38" y="52"/>
                        </a:cubicBezTo>
                        <a:cubicBezTo>
                          <a:pt x="44" y="58"/>
                          <a:pt x="47" y="59"/>
                          <a:pt x="52" y="50"/>
                        </a:cubicBezTo>
                        <a:cubicBezTo>
                          <a:pt x="56" y="43"/>
                          <a:pt x="57" y="35"/>
                          <a:pt x="56" y="27"/>
                        </a:cubicBezTo>
                        <a:cubicBezTo>
                          <a:pt x="56" y="20"/>
                          <a:pt x="56" y="12"/>
                          <a:pt x="51" y="7"/>
                        </a:cubicBezTo>
                        <a:cubicBezTo>
                          <a:pt x="43" y="0"/>
                          <a:pt x="41" y="10"/>
                          <a:pt x="35" y="16"/>
                        </a:cubicBezTo>
                        <a:cubicBezTo>
                          <a:pt x="26" y="24"/>
                          <a:pt x="0" y="35"/>
                          <a:pt x="2" y="50"/>
                        </a:cubicBezTo>
                        <a:cubicBezTo>
                          <a:pt x="2" y="52"/>
                          <a:pt x="3" y="52"/>
                          <a:pt x="3" y="5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84" name="Freeform 317"/>
                  <p:cNvSpPr>
                    <a:spLocks/>
                  </p:cNvSpPr>
                  <p:nvPr/>
                </p:nvSpPr>
                <p:spPr bwMode="auto">
                  <a:xfrm>
                    <a:off x="1458" y="2015"/>
                    <a:ext cx="315" cy="266"/>
                  </a:xfrm>
                  <a:custGeom>
                    <a:avLst/>
                    <a:gdLst>
                      <a:gd name="T0" fmla="*/ 277 w 329"/>
                      <a:gd name="T1" fmla="*/ 26 h 260"/>
                      <a:gd name="T2" fmla="*/ 210 w 329"/>
                      <a:gd name="T3" fmla="*/ 32 h 260"/>
                      <a:gd name="T4" fmla="*/ 146 w 329"/>
                      <a:gd name="T5" fmla="*/ 81 h 260"/>
                      <a:gd name="T6" fmla="*/ 32 w 329"/>
                      <a:gd name="T7" fmla="*/ 236 h 260"/>
                      <a:gd name="T8" fmla="*/ 38 w 329"/>
                      <a:gd name="T9" fmla="*/ 165 h 260"/>
                      <a:gd name="T10" fmla="*/ 110 w 329"/>
                      <a:gd name="T11" fmla="*/ 69 h 260"/>
                      <a:gd name="T12" fmla="*/ 213 w 329"/>
                      <a:gd name="T13" fmla="*/ 11 h 260"/>
                      <a:gd name="T14" fmla="*/ 276 w 329"/>
                      <a:gd name="T15" fmla="*/ 20 h 260"/>
                      <a:gd name="T16" fmla="*/ 277 w 329"/>
                      <a:gd name="T17" fmla="*/ 26 h 26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29" h="260">
                        <a:moveTo>
                          <a:pt x="329" y="22"/>
                        </a:moveTo>
                        <a:cubicBezTo>
                          <a:pt x="307" y="33"/>
                          <a:pt x="274" y="25"/>
                          <a:pt x="250" y="28"/>
                        </a:cubicBezTo>
                        <a:cubicBezTo>
                          <a:pt x="221" y="32"/>
                          <a:pt x="190" y="47"/>
                          <a:pt x="173" y="73"/>
                        </a:cubicBezTo>
                        <a:cubicBezTo>
                          <a:pt x="140" y="123"/>
                          <a:pt x="127" y="260"/>
                          <a:pt x="37" y="216"/>
                        </a:cubicBezTo>
                        <a:cubicBezTo>
                          <a:pt x="0" y="197"/>
                          <a:pt x="20" y="168"/>
                          <a:pt x="46" y="150"/>
                        </a:cubicBezTo>
                        <a:cubicBezTo>
                          <a:pt x="80" y="126"/>
                          <a:pt x="100" y="90"/>
                          <a:pt x="131" y="63"/>
                        </a:cubicBezTo>
                        <a:cubicBezTo>
                          <a:pt x="168" y="31"/>
                          <a:pt x="204" y="11"/>
                          <a:pt x="253" y="11"/>
                        </a:cubicBezTo>
                        <a:cubicBezTo>
                          <a:pt x="274" y="11"/>
                          <a:pt x="314" y="0"/>
                          <a:pt x="328" y="20"/>
                        </a:cubicBezTo>
                        <a:cubicBezTo>
                          <a:pt x="329" y="21"/>
                          <a:pt x="329" y="21"/>
                          <a:pt x="329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85" name="Freeform 318"/>
                  <p:cNvSpPr>
                    <a:spLocks/>
                  </p:cNvSpPr>
                  <p:nvPr/>
                </p:nvSpPr>
                <p:spPr bwMode="auto">
                  <a:xfrm>
                    <a:off x="1288" y="2125"/>
                    <a:ext cx="315" cy="184"/>
                  </a:xfrm>
                  <a:custGeom>
                    <a:avLst/>
                    <a:gdLst>
                      <a:gd name="T0" fmla="*/ 212 w 328"/>
                      <a:gd name="T1" fmla="*/ 28 h 180"/>
                      <a:gd name="T2" fmla="*/ 196 w 328"/>
                      <a:gd name="T3" fmla="*/ 42 h 180"/>
                      <a:gd name="T4" fmla="*/ 174 w 328"/>
                      <a:gd name="T5" fmla="*/ 54 h 180"/>
                      <a:gd name="T6" fmla="*/ 128 w 328"/>
                      <a:gd name="T7" fmla="*/ 110 h 180"/>
                      <a:gd name="T8" fmla="*/ 61 w 328"/>
                      <a:gd name="T9" fmla="*/ 156 h 180"/>
                      <a:gd name="T10" fmla="*/ 9 w 328"/>
                      <a:gd name="T11" fmla="*/ 178 h 180"/>
                      <a:gd name="T12" fmla="*/ 0 w 328"/>
                      <a:gd name="T13" fmla="*/ 184 h 180"/>
                      <a:gd name="T14" fmla="*/ 55 w 328"/>
                      <a:gd name="T15" fmla="*/ 193 h 180"/>
                      <a:gd name="T16" fmla="*/ 103 w 328"/>
                      <a:gd name="T17" fmla="*/ 187 h 180"/>
                      <a:gd name="T18" fmla="*/ 176 w 328"/>
                      <a:gd name="T19" fmla="*/ 147 h 180"/>
                      <a:gd name="T20" fmla="*/ 232 w 328"/>
                      <a:gd name="T21" fmla="*/ 123 h 180"/>
                      <a:gd name="T22" fmla="*/ 265 w 328"/>
                      <a:gd name="T23" fmla="*/ 58 h 180"/>
                      <a:gd name="T24" fmla="*/ 273 w 328"/>
                      <a:gd name="T25" fmla="*/ 6 h 180"/>
                      <a:gd name="T26" fmla="*/ 244 w 328"/>
                      <a:gd name="T27" fmla="*/ 16 h 18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28" h="180">
                        <a:moveTo>
                          <a:pt x="250" y="24"/>
                        </a:moveTo>
                        <a:cubicBezTo>
                          <a:pt x="243" y="27"/>
                          <a:pt x="237" y="33"/>
                          <a:pt x="230" y="38"/>
                        </a:cubicBezTo>
                        <a:cubicBezTo>
                          <a:pt x="222" y="42"/>
                          <a:pt x="213" y="45"/>
                          <a:pt x="204" y="50"/>
                        </a:cubicBezTo>
                        <a:cubicBezTo>
                          <a:pt x="183" y="61"/>
                          <a:pt x="167" y="84"/>
                          <a:pt x="151" y="102"/>
                        </a:cubicBezTo>
                        <a:cubicBezTo>
                          <a:pt x="130" y="125"/>
                          <a:pt x="102" y="134"/>
                          <a:pt x="73" y="144"/>
                        </a:cubicBezTo>
                        <a:cubicBezTo>
                          <a:pt x="52" y="150"/>
                          <a:pt x="30" y="157"/>
                          <a:pt x="9" y="162"/>
                        </a:cubicBezTo>
                        <a:cubicBezTo>
                          <a:pt x="5" y="163"/>
                          <a:pt x="1" y="163"/>
                          <a:pt x="0" y="168"/>
                        </a:cubicBezTo>
                        <a:cubicBezTo>
                          <a:pt x="22" y="169"/>
                          <a:pt x="43" y="173"/>
                          <a:pt x="64" y="177"/>
                        </a:cubicBezTo>
                        <a:cubicBezTo>
                          <a:pt x="82" y="180"/>
                          <a:pt x="104" y="180"/>
                          <a:pt x="121" y="171"/>
                        </a:cubicBezTo>
                        <a:cubicBezTo>
                          <a:pt x="148" y="157"/>
                          <a:pt x="177" y="144"/>
                          <a:pt x="207" y="135"/>
                        </a:cubicBezTo>
                        <a:cubicBezTo>
                          <a:pt x="228" y="129"/>
                          <a:pt x="257" y="128"/>
                          <a:pt x="273" y="112"/>
                        </a:cubicBezTo>
                        <a:cubicBezTo>
                          <a:pt x="291" y="95"/>
                          <a:pt x="302" y="76"/>
                          <a:pt x="311" y="54"/>
                        </a:cubicBezTo>
                        <a:cubicBezTo>
                          <a:pt x="315" y="44"/>
                          <a:pt x="328" y="15"/>
                          <a:pt x="321" y="6"/>
                        </a:cubicBezTo>
                        <a:cubicBezTo>
                          <a:pt x="316" y="0"/>
                          <a:pt x="293" y="13"/>
                          <a:pt x="287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86" name="Freeform 319"/>
                  <p:cNvSpPr>
                    <a:spLocks/>
                  </p:cNvSpPr>
                  <p:nvPr/>
                </p:nvSpPr>
                <p:spPr bwMode="auto">
                  <a:xfrm>
                    <a:off x="1966" y="1890"/>
                    <a:ext cx="82" cy="59"/>
                  </a:xfrm>
                  <a:custGeom>
                    <a:avLst/>
                    <a:gdLst>
                      <a:gd name="T0" fmla="*/ 10 w 86"/>
                      <a:gd name="T1" fmla="*/ 38 h 58"/>
                      <a:gd name="T2" fmla="*/ 0 w 86"/>
                      <a:gd name="T3" fmla="*/ 62 h 58"/>
                      <a:gd name="T4" fmla="*/ 38 w 86"/>
                      <a:gd name="T5" fmla="*/ 36 h 58"/>
                      <a:gd name="T6" fmla="*/ 71 w 86"/>
                      <a:gd name="T7" fmla="*/ 0 h 58"/>
                      <a:gd name="T8" fmla="*/ 41 w 86"/>
                      <a:gd name="T9" fmla="*/ 17 h 58"/>
                      <a:gd name="T10" fmla="*/ 10 w 86"/>
                      <a:gd name="T11" fmla="*/ 41 h 5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6" h="58">
                        <a:moveTo>
                          <a:pt x="10" y="34"/>
                        </a:moveTo>
                        <a:cubicBezTo>
                          <a:pt x="5" y="40"/>
                          <a:pt x="2" y="51"/>
                          <a:pt x="0" y="58"/>
                        </a:cubicBezTo>
                        <a:cubicBezTo>
                          <a:pt x="15" y="53"/>
                          <a:pt x="33" y="39"/>
                          <a:pt x="46" y="32"/>
                        </a:cubicBezTo>
                        <a:cubicBezTo>
                          <a:pt x="60" y="23"/>
                          <a:pt x="74" y="10"/>
                          <a:pt x="86" y="0"/>
                        </a:cubicBezTo>
                        <a:cubicBezTo>
                          <a:pt x="74" y="3"/>
                          <a:pt x="61" y="12"/>
                          <a:pt x="49" y="17"/>
                        </a:cubicBezTo>
                        <a:cubicBezTo>
                          <a:pt x="35" y="23"/>
                          <a:pt x="22" y="28"/>
                          <a:pt x="10" y="37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87" name="Freeform 320"/>
                  <p:cNvSpPr>
                    <a:spLocks/>
                  </p:cNvSpPr>
                  <p:nvPr/>
                </p:nvSpPr>
                <p:spPr bwMode="auto">
                  <a:xfrm>
                    <a:off x="933" y="2208"/>
                    <a:ext cx="270" cy="106"/>
                  </a:xfrm>
                  <a:custGeom>
                    <a:avLst/>
                    <a:gdLst>
                      <a:gd name="T0" fmla="*/ 236 w 282"/>
                      <a:gd name="T1" fmla="*/ 25 h 103"/>
                      <a:gd name="T2" fmla="*/ 212 w 282"/>
                      <a:gd name="T3" fmla="*/ 66 h 103"/>
                      <a:gd name="T4" fmla="*/ 170 w 282"/>
                      <a:gd name="T5" fmla="*/ 56 h 103"/>
                      <a:gd name="T6" fmla="*/ 116 w 282"/>
                      <a:gd name="T7" fmla="*/ 62 h 103"/>
                      <a:gd name="T8" fmla="*/ 56 w 282"/>
                      <a:gd name="T9" fmla="*/ 83 h 103"/>
                      <a:gd name="T10" fmla="*/ 21 w 282"/>
                      <a:gd name="T11" fmla="*/ 105 h 103"/>
                      <a:gd name="T12" fmla="*/ 0 w 282"/>
                      <a:gd name="T13" fmla="*/ 115 h 103"/>
                      <a:gd name="T14" fmla="*/ 90 w 282"/>
                      <a:gd name="T15" fmla="*/ 51 h 103"/>
                      <a:gd name="T16" fmla="*/ 167 w 282"/>
                      <a:gd name="T17" fmla="*/ 35 h 103"/>
                      <a:gd name="T18" fmla="*/ 211 w 282"/>
                      <a:gd name="T19" fmla="*/ 12 h 103"/>
                      <a:gd name="T20" fmla="*/ 237 w 282"/>
                      <a:gd name="T21" fmla="*/ 23 h 103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282" h="103">
                        <a:moveTo>
                          <a:pt x="281" y="21"/>
                        </a:moveTo>
                        <a:cubicBezTo>
                          <a:pt x="279" y="34"/>
                          <a:pt x="264" y="53"/>
                          <a:pt x="252" y="58"/>
                        </a:cubicBezTo>
                        <a:cubicBezTo>
                          <a:pt x="238" y="64"/>
                          <a:pt x="218" y="53"/>
                          <a:pt x="203" y="50"/>
                        </a:cubicBezTo>
                        <a:cubicBezTo>
                          <a:pt x="179" y="45"/>
                          <a:pt x="161" y="48"/>
                          <a:pt x="138" y="54"/>
                        </a:cubicBezTo>
                        <a:cubicBezTo>
                          <a:pt x="114" y="59"/>
                          <a:pt x="90" y="66"/>
                          <a:pt x="67" y="75"/>
                        </a:cubicBezTo>
                        <a:cubicBezTo>
                          <a:pt x="52" y="80"/>
                          <a:pt x="39" y="88"/>
                          <a:pt x="25" y="93"/>
                        </a:cubicBezTo>
                        <a:cubicBezTo>
                          <a:pt x="17" y="96"/>
                          <a:pt x="6" y="98"/>
                          <a:pt x="0" y="103"/>
                        </a:cubicBezTo>
                        <a:cubicBezTo>
                          <a:pt x="36" y="92"/>
                          <a:pt x="73" y="64"/>
                          <a:pt x="107" y="47"/>
                        </a:cubicBezTo>
                        <a:cubicBezTo>
                          <a:pt x="136" y="33"/>
                          <a:pt x="167" y="33"/>
                          <a:pt x="198" y="31"/>
                        </a:cubicBezTo>
                        <a:cubicBezTo>
                          <a:pt x="219" y="29"/>
                          <a:pt x="234" y="22"/>
                          <a:pt x="251" y="12"/>
                        </a:cubicBezTo>
                        <a:cubicBezTo>
                          <a:pt x="265" y="4"/>
                          <a:pt x="276" y="0"/>
                          <a:pt x="282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88" name="Freeform 321"/>
                  <p:cNvSpPr>
                    <a:spLocks/>
                  </p:cNvSpPr>
                  <p:nvPr/>
                </p:nvSpPr>
                <p:spPr bwMode="auto">
                  <a:xfrm>
                    <a:off x="1264" y="2244"/>
                    <a:ext cx="110" cy="46"/>
                  </a:xfrm>
                  <a:custGeom>
                    <a:avLst/>
                    <a:gdLst>
                      <a:gd name="T0" fmla="*/ 5 w 114"/>
                      <a:gd name="T1" fmla="*/ 1 h 45"/>
                      <a:gd name="T2" fmla="*/ 7 w 114"/>
                      <a:gd name="T3" fmla="*/ 49 h 45"/>
                      <a:gd name="T4" fmla="*/ 51 w 114"/>
                      <a:gd name="T5" fmla="*/ 28 h 45"/>
                      <a:gd name="T6" fmla="*/ 75 w 114"/>
                      <a:gd name="T7" fmla="*/ 12 h 45"/>
                      <a:gd name="T8" fmla="*/ 98 w 114"/>
                      <a:gd name="T9" fmla="*/ 1 h 45"/>
                      <a:gd name="T10" fmla="*/ 24 w 114"/>
                      <a:gd name="T11" fmla="*/ 32 h 45"/>
                      <a:gd name="T12" fmla="*/ 6 w 114"/>
                      <a:gd name="T13" fmla="*/ 34 h 45"/>
                      <a:gd name="T14" fmla="*/ 6 w 114"/>
                      <a:gd name="T15" fmla="*/ 0 h 4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14" h="45">
                        <a:moveTo>
                          <a:pt x="5" y="1"/>
                        </a:moveTo>
                        <a:cubicBezTo>
                          <a:pt x="0" y="14"/>
                          <a:pt x="2" y="33"/>
                          <a:pt x="7" y="45"/>
                        </a:cubicBezTo>
                        <a:cubicBezTo>
                          <a:pt x="23" y="35"/>
                          <a:pt x="42" y="30"/>
                          <a:pt x="59" y="24"/>
                        </a:cubicBezTo>
                        <a:cubicBezTo>
                          <a:pt x="69" y="20"/>
                          <a:pt x="77" y="15"/>
                          <a:pt x="87" y="12"/>
                        </a:cubicBezTo>
                        <a:cubicBezTo>
                          <a:pt x="95" y="9"/>
                          <a:pt x="107" y="6"/>
                          <a:pt x="114" y="1"/>
                        </a:cubicBezTo>
                        <a:cubicBezTo>
                          <a:pt x="84" y="7"/>
                          <a:pt x="57" y="19"/>
                          <a:pt x="28" y="28"/>
                        </a:cubicBezTo>
                        <a:cubicBezTo>
                          <a:pt x="21" y="31"/>
                          <a:pt x="10" y="37"/>
                          <a:pt x="6" y="30"/>
                        </a:cubicBezTo>
                        <a:cubicBezTo>
                          <a:pt x="1" y="21"/>
                          <a:pt x="6" y="9"/>
                          <a:pt x="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89" name="Freeform 322"/>
                  <p:cNvSpPr>
                    <a:spLocks/>
                  </p:cNvSpPr>
                  <p:nvPr/>
                </p:nvSpPr>
                <p:spPr bwMode="auto">
                  <a:xfrm>
                    <a:off x="1170" y="2297"/>
                    <a:ext cx="76" cy="35"/>
                  </a:xfrm>
                  <a:custGeom>
                    <a:avLst/>
                    <a:gdLst>
                      <a:gd name="T0" fmla="*/ 5 w 80"/>
                      <a:gd name="T1" fmla="*/ 0 h 34"/>
                      <a:gd name="T2" fmla="*/ 0 w 80"/>
                      <a:gd name="T3" fmla="*/ 23 h 34"/>
                      <a:gd name="T4" fmla="*/ 10 w 80"/>
                      <a:gd name="T5" fmla="*/ 37 h 34"/>
                      <a:gd name="T6" fmla="*/ 33 w 80"/>
                      <a:gd name="T7" fmla="*/ 34 h 34"/>
                      <a:gd name="T8" fmla="*/ 65 w 80"/>
                      <a:gd name="T9" fmla="*/ 35 h 34"/>
                      <a:gd name="T10" fmla="*/ 43 w 80"/>
                      <a:gd name="T11" fmla="*/ 29 h 34"/>
                      <a:gd name="T12" fmla="*/ 22 w 80"/>
                      <a:gd name="T13" fmla="*/ 29 h 34"/>
                      <a:gd name="T14" fmla="*/ 9 w 80"/>
                      <a:gd name="T15" fmla="*/ 22 h 34"/>
                      <a:gd name="T16" fmla="*/ 5 w 80"/>
                      <a:gd name="T17" fmla="*/ 3 h 34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80" h="34">
                        <a:moveTo>
                          <a:pt x="5" y="0"/>
                        </a:moveTo>
                        <a:cubicBezTo>
                          <a:pt x="1" y="2"/>
                          <a:pt x="0" y="13"/>
                          <a:pt x="0" y="19"/>
                        </a:cubicBezTo>
                        <a:cubicBezTo>
                          <a:pt x="0" y="27"/>
                          <a:pt x="4" y="32"/>
                          <a:pt x="13" y="33"/>
                        </a:cubicBezTo>
                        <a:cubicBezTo>
                          <a:pt x="22" y="34"/>
                          <a:pt x="32" y="31"/>
                          <a:pt x="41" y="30"/>
                        </a:cubicBezTo>
                        <a:cubicBezTo>
                          <a:pt x="54" y="30"/>
                          <a:pt x="68" y="32"/>
                          <a:pt x="80" y="31"/>
                        </a:cubicBezTo>
                        <a:cubicBezTo>
                          <a:pt x="71" y="29"/>
                          <a:pt x="62" y="26"/>
                          <a:pt x="52" y="25"/>
                        </a:cubicBezTo>
                        <a:cubicBezTo>
                          <a:pt x="43" y="24"/>
                          <a:pt x="35" y="25"/>
                          <a:pt x="26" y="25"/>
                        </a:cubicBezTo>
                        <a:cubicBezTo>
                          <a:pt x="19" y="25"/>
                          <a:pt x="13" y="25"/>
                          <a:pt x="9" y="18"/>
                        </a:cubicBezTo>
                        <a:cubicBezTo>
                          <a:pt x="6" y="15"/>
                          <a:pt x="1" y="5"/>
                          <a:pt x="5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90" name="Freeform 323"/>
                  <p:cNvSpPr>
                    <a:spLocks/>
                  </p:cNvSpPr>
                  <p:nvPr/>
                </p:nvSpPr>
                <p:spPr bwMode="auto">
                  <a:xfrm>
                    <a:off x="1124" y="2189"/>
                    <a:ext cx="83" cy="37"/>
                  </a:xfrm>
                  <a:custGeom>
                    <a:avLst/>
                    <a:gdLst>
                      <a:gd name="T0" fmla="*/ 0 w 87"/>
                      <a:gd name="T1" fmla="*/ 0 h 36"/>
                      <a:gd name="T2" fmla="*/ 27 w 87"/>
                      <a:gd name="T3" fmla="*/ 6 h 36"/>
                      <a:gd name="T4" fmla="*/ 48 w 87"/>
                      <a:gd name="T5" fmla="*/ 2 h 36"/>
                      <a:gd name="T6" fmla="*/ 70 w 87"/>
                      <a:gd name="T7" fmla="*/ 40 h 36"/>
                      <a:gd name="T8" fmla="*/ 41 w 87"/>
                      <a:gd name="T9" fmla="*/ 5 h 36"/>
                      <a:gd name="T10" fmla="*/ 0 w 87"/>
                      <a:gd name="T11" fmla="*/ 4 h 3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7" h="36">
                        <a:moveTo>
                          <a:pt x="0" y="0"/>
                        </a:moveTo>
                        <a:cubicBezTo>
                          <a:pt x="10" y="4"/>
                          <a:pt x="20" y="8"/>
                          <a:pt x="31" y="6"/>
                        </a:cubicBezTo>
                        <a:cubicBezTo>
                          <a:pt x="40" y="6"/>
                          <a:pt x="48" y="3"/>
                          <a:pt x="57" y="2"/>
                        </a:cubicBezTo>
                        <a:cubicBezTo>
                          <a:pt x="80" y="1"/>
                          <a:pt x="86" y="15"/>
                          <a:pt x="85" y="36"/>
                        </a:cubicBezTo>
                        <a:cubicBezTo>
                          <a:pt x="87" y="17"/>
                          <a:pt x="65" y="6"/>
                          <a:pt x="49" y="5"/>
                        </a:cubicBezTo>
                        <a:cubicBezTo>
                          <a:pt x="32" y="4"/>
                          <a:pt x="15" y="16"/>
                          <a:pt x="0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91" name="Freeform 324"/>
                  <p:cNvSpPr>
                    <a:spLocks/>
                  </p:cNvSpPr>
                  <p:nvPr/>
                </p:nvSpPr>
                <p:spPr bwMode="auto">
                  <a:xfrm>
                    <a:off x="1148" y="2135"/>
                    <a:ext cx="40" cy="46"/>
                  </a:xfrm>
                  <a:custGeom>
                    <a:avLst/>
                    <a:gdLst>
                      <a:gd name="T0" fmla="*/ 1 w 41"/>
                      <a:gd name="T1" fmla="*/ 0 h 45"/>
                      <a:gd name="T2" fmla="*/ 21 w 41"/>
                      <a:gd name="T3" fmla="*/ 28 h 45"/>
                      <a:gd name="T4" fmla="*/ 37 w 41"/>
                      <a:gd name="T5" fmla="*/ 49 h 45"/>
                      <a:gd name="T6" fmla="*/ 29 w 41"/>
                      <a:gd name="T7" fmla="*/ 43 h 45"/>
                      <a:gd name="T8" fmla="*/ 19 w 41"/>
                      <a:gd name="T9" fmla="*/ 41 h 45"/>
                      <a:gd name="T10" fmla="*/ 0 w 41"/>
                      <a:gd name="T11" fmla="*/ 2 h 4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41" h="45">
                        <a:moveTo>
                          <a:pt x="1" y="0"/>
                        </a:moveTo>
                        <a:cubicBezTo>
                          <a:pt x="10" y="5"/>
                          <a:pt x="17" y="17"/>
                          <a:pt x="25" y="24"/>
                        </a:cubicBezTo>
                        <a:cubicBezTo>
                          <a:pt x="33" y="29"/>
                          <a:pt x="37" y="37"/>
                          <a:pt x="41" y="45"/>
                        </a:cubicBezTo>
                        <a:cubicBezTo>
                          <a:pt x="39" y="43"/>
                          <a:pt x="36" y="40"/>
                          <a:pt x="33" y="39"/>
                        </a:cubicBezTo>
                        <a:cubicBezTo>
                          <a:pt x="29" y="38"/>
                          <a:pt x="23" y="39"/>
                          <a:pt x="19" y="37"/>
                        </a:cubicBezTo>
                        <a:cubicBezTo>
                          <a:pt x="10" y="31"/>
                          <a:pt x="6" y="11"/>
                          <a:pt x="0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92" name="Freeform 325"/>
                  <p:cNvSpPr>
                    <a:spLocks/>
                  </p:cNvSpPr>
                  <p:nvPr/>
                </p:nvSpPr>
                <p:spPr bwMode="auto">
                  <a:xfrm>
                    <a:off x="1409" y="2291"/>
                    <a:ext cx="111" cy="28"/>
                  </a:xfrm>
                  <a:custGeom>
                    <a:avLst/>
                    <a:gdLst>
                      <a:gd name="T0" fmla="*/ 0 w 116"/>
                      <a:gd name="T1" fmla="*/ 27 h 27"/>
                      <a:gd name="T2" fmla="*/ 52 w 116"/>
                      <a:gd name="T3" fmla="*/ 4 h 27"/>
                      <a:gd name="T4" fmla="*/ 97 w 116"/>
                      <a:gd name="T5" fmla="*/ 6 h 27"/>
                      <a:gd name="T6" fmla="*/ 75 w 116"/>
                      <a:gd name="T7" fmla="*/ 18 h 27"/>
                      <a:gd name="T8" fmla="*/ 56 w 116"/>
                      <a:gd name="T9" fmla="*/ 31 h 27"/>
                      <a:gd name="T10" fmla="*/ 29 w 116"/>
                      <a:gd name="T11" fmla="*/ 26 h 27"/>
                      <a:gd name="T12" fmla="*/ 7 w 116"/>
                      <a:gd name="T13" fmla="*/ 26 h 2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16" h="27">
                        <a:moveTo>
                          <a:pt x="0" y="23"/>
                        </a:moveTo>
                        <a:cubicBezTo>
                          <a:pt x="16" y="12"/>
                          <a:pt x="42" y="8"/>
                          <a:pt x="61" y="4"/>
                        </a:cubicBezTo>
                        <a:cubicBezTo>
                          <a:pt x="78" y="0"/>
                          <a:pt x="99" y="0"/>
                          <a:pt x="116" y="6"/>
                        </a:cubicBezTo>
                        <a:cubicBezTo>
                          <a:pt x="108" y="11"/>
                          <a:pt x="98" y="11"/>
                          <a:pt x="90" y="14"/>
                        </a:cubicBezTo>
                        <a:cubicBezTo>
                          <a:pt x="81" y="18"/>
                          <a:pt x="76" y="27"/>
                          <a:pt x="68" y="27"/>
                        </a:cubicBezTo>
                        <a:cubicBezTo>
                          <a:pt x="57" y="26"/>
                          <a:pt x="45" y="22"/>
                          <a:pt x="33" y="22"/>
                        </a:cubicBezTo>
                        <a:cubicBezTo>
                          <a:pt x="25" y="22"/>
                          <a:pt x="13" y="22"/>
                          <a:pt x="7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93" name="Freeform 326"/>
                  <p:cNvSpPr>
                    <a:spLocks/>
                  </p:cNvSpPr>
                  <p:nvPr/>
                </p:nvSpPr>
                <p:spPr bwMode="auto">
                  <a:xfrm>
                    <a:off x="1510" y="2381"/>
                    <a:ext cx="34" cy="23"/>
                  </a:xfrm>
                  <a:custGeom>
                    <a:avLst/>
                    <a:gdLst>
                      <a:gd name="T0" fmla="*/ 0 w 36"/>
                      <a:gd name="T1" fmla="*/ 2 h 22"/>
                      <a:gd name="T2" fmla="*/ 25 w 36"/>
                      <a:gd name="T3" fmla="*/ 21 h 22"/>
                      <a:gd name="T4" fmla="*/ 23 w 36"/>
                      <a:gd name="T5" fmla="*/ 2 h 22"/>
                      <a:gd name="T6" fmla="*/ 5 w 36"/>
                      <a:gd name="T7" fmla="*/ 2 h 2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6" h="22">
                        <a:moveTo>
                          <a:pt x="0" y="2"/>
                        </a:moveTo>
                        <a:cubicBezTo>
                          <a:pt x="6" y="6"/>
                          <a:pt x="28" y="22"/>
                          <a:pt x="32" y="17"/>
                        </a:cubicBezTo>
                        <a:cubicBezTo>
                          <a:pt x="36" y="12"/>
                          <a:pt x="31" y="4"/>
                          <a:pt x="27" y="2"/>
                        </a:cubicBezTo>
                        <a:cubicBezTo>
                          <a:pt x="22" y="0"/>
                          <a:pt x="11" y="2"/>
                          <a:pt x="5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94" name="Freeform 327"/>
                  <p:cNvSpPr>
                    <a:spLocks/>
                  </p:cNvSpPr>
                  <p:nvPr/>
                </p:nvSpPr>
                <p:spPr bwMode="auto">
                  <a:xfrm>
                    <a:off x="1569" y="2360"/>
                    <a:ext cx="11" cy="11"/>
                  </a:xfrm>
                  <a:custGeom>
                    <a:avLst/>
                    <a:gdLst>
                      <a:gd name="T0" fmla="*/ 4 w 12"/>
                      <a:gd name="T1" fmla="*/ 8 h 11"/>
                      <a:gd name="T2" fmla="*/ 7 w 12"/>
                      <a:gd name="T3" fmla="*/ 0 h 11"/>
                      <a:gd name="T4" fmla="*/ 0 w 12"/>
                      <a:gd name="T5" fmla="*/ 10 h 1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1">
                        <a:moveTo>
                          <a:pt x="4" y="8"/>
                        </a:moveTo>
                        <a:cubicBezTo>
                          <a:pt x="4" y="4"/>
                          <a:pt x="7" y="1"/>
                          <a:pt x="11" y="0"/>
                        </a:cubicBezTo>
                        <a:cubicBezTo>
                          <a:pt x="12" y="6"/>
                          <a:pt x="7" y="11"/>
                          <a:pt x="0" y="1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95" name="Freeform 328"/>
                  <p:cNvSpPr>
                    <a:spLocks/>
                  </p:cNvSpPr>
                  <p:nvPr/>
                </p:nvSpPr>
                <p:spPr bwMode="auto">
                  <a:xfrm>
                    <a:off x="1549" y="2374"/>
                    <a:ext cx="14" cy="10"/>
                  </a:xfrm>
                  <a:custGeom>
                    <a:avLst/>
                    <a:gdLst>
                      <a:gd name="T0" fmla="*/ 0 w 15"/>
                      <a:gd name="T1" fmla="*/ 8 h 10"/>
                      <a:gd name="T2" fmla="*/ 11 w 15"/>
                      <a:gd name="T3" fmla="*/ 2 h 10"/>
                      <a:gd name="T4" fmla="*/ 4 w 15"/>
                      <a:gd name="T5" fmla="*/ 6 h 1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10">
                        <a:moveTo>
                          <a:pt x="0" y="8"/>
                        </a:moveTo>
                        <a:cubicBezTo>
                          <a:pt x="4" y="10"/>
                          <a:pt x="11" y="7"/>
                          <a:pt x="15" y="2"/>
                        </a:cubicBezTo>
                        <a:cubicBezTo>
                          <a:pt x="11" y="0"/>
                          <a:pt x="6" y="2"/>
                          <a:pt x="4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96" name="Freeform 329"/>
                  <p:cNvSpPr>
                    <a:spLocks/>
                  </p:cNvSpPr>
                  <p:nvPr/>
                </p:nvSpPr>
                <p:spPr bwMode="auto">
                  <a:xfrm>
                    <a:off x="1856" y="2101"/>
                    <a:ext cx="73" cy="146"/>
                  </a:xfrm>
                  <a:custGeom>
                    <a:avLst/>
                    <a:gdLst>
                      <a:gd name="T0" fmla="*/ 0 w 76"/>
                      <a:gd name="T1" fmla="*/ 1 h 143"/>
                      <a:gd name="T2" fmla="*/ 12 w 76"/>
                      <a:gd name="T3" fmla="*/ 3 h 143"/>
                      <a:gd name="T4" fmla="*/ 22 w 76"/>
                      <a:gd name="T5" fmla="*/ 14 h 143"/>
                      <a:gd name="T6" fmla="*/ 44 w 76"/>
                      <a:gd name="T7" fmla="*/ 57 h 143"/>
                      <a:gd name="T8" fmla="*/ 61 w 76"/>
                      <a:gd name="T9" fmla="*/ 155 h 143"/>
                      <a:gd name="T10" fmla="*/ 37 w 76"/>
                      <a:gd name="T11" fmla="*/ 103 h 143"/>
                      <a:gd name="T12" fmla="*/ 24 w 76"/>
                      <a:gd name="T13" fmla="*/ 103 h 143"/>
                      <a:gd name="T14" fmla="*/ 17 w 76"/>
                      <a:gd name="T15" fmla="*/ 91 h 143"/>
                      <a:gd name="T16" fmla="*/ 10 w 76"/>
                      <a:gd name="T17" fmla="*/ 40 h 143"/>
                      <a:gd name="T18" fmla="*/ 6 w 76"/>
                      <a:gd name="T19" fmla="*/ 18 h 143"/>
                      <a:gd name="T20" fmla="*/ 2 w 76"/>
                      <a:gd name="T21" fmla="*/ 3 h 143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76" h="143">
                        <a:moveTo>
                          <a:pt x="0" y="1"/>
                        </a:moveTo>
                        <a:cubicBezTo>
                          <a:pt x="4" y="0"/>
                          <a:pt x="12" y="1"/>
                          <a:pt x="16" y="3"/>
                        </a:cubicBezTo>
                        <a:cubicBezTo>
                          <a:pt x="21" y="5"/>
                          <a:pt x="23" y="9"/>
                          <a:pt x="26" y="14"/>
                        </a:cubicBezTo>
                        <a:cubicBezTo>
                          <a:pt x="33" y="27"/>
                          <a:pt x="44" y="39"/>
                          <a:pt x="52" y="53"/>
                        </a:cubicBezTo>
                        <a:cubicBezTo>
                          <a:pt x="67" y="80"/>
                          <a:pt x="76" y="111"/>
                          <a:pt x="73" y="143"/>
                        </a:cubicBezTo>
                        <a:cubicBezTo>
                          <a:pt x="69" y="126"/>
                          <a:pt x="63" y="103"/>
                          <a:pt x="44" y="95"/>
                        </a:cubicBezTo>
                        <a:cubicBezTo>
                          <a:pt x="38" y="93"/>
                          <a:pt x="34" y="95"/>
                          <a:pt x="28" y="95"/>
                        </a:cubicBezTo>
                        <a:cubicBezTo>
                          <a:pt x="22" y="94"/>
                          <a:pt x="22" y="89"/>
                          <a:pt x="21" y="83"/>
                        </a:cubicBezTo>
                        <a:cubicBezTo>
                          <a:pt x="18" y="67"/>
                          <a:pt x="15" y="51"/>
                          <a:pt x="10" y="36"/>
                        </a:cubicBezTo>
                        <a:cubicBezTo>
                          <a:pt x="9" y="30"/>
                          <a:pt x="7" y="24"/>
                          <a:pt x="6" y="18"/>
                        </a:cubicBezTo>
                        <a:cubicBezTo>
                          <a:pt x="5" y="14"/>
                          <a:pt x="4" y="6"/>
                          <a:pt x="2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97" name="Freeform 330"/>
                  <p:cNvSpPr>
                    <a:spLocks/>
                  </p:cNvSpPr>
                  <p:nvPr/>
                </p:nvSpPr>
                <p:spPr bwMode="auto">
                  <a:xfrm>
                    <a:off x="1872" y="2292"/>
                    <a:ext cx="106" cy="26"/>
                  </a:xfrm>
                  <a:custGeom>
                    <a:avLst/>
                    <a:gdLst>
                      <a:gd name="T0" fmla="*/ 4 w 111"/>
                      <a:gd name="T1" fmla="*/ 7 h 25"/>
                      <a:gd name="T2" fmla="*/ 6 w 111"/>
                      <a:gd name="T3" fmla="*/ 25 h 25"/>
                      <a:gd name="T4" fmla="*/ 21 w 111"/>
                      <a:gd name="T5" fmla="*/ 25 h 25"/>
                      <a:gd name="T6" fmla="*/ 51 w 111"/>
                      <a:gd name="T7" fmla="*/ 27 h 25"/>
                      <a:gd name="T8" fmla="*/ 75 w 111"/>
                      <a:gd name="T9" fmla="*/ 28 h 25"/>
                      <a:gd name="T10" fmla="*/ 71 w 111"/>
                      <a:gd name="T11" fmla="*/ 0 h 25"/>
                      <a:gd name="T12" fmla="*/ 39 w 111"/>
                      <a:gd name="T13" fmla="*/ 10 h 25"/>
                      <a:gd name="T14" fmla="*/ 19 w 111"/>
                      <a:gd name="T15" fmla="*/ 12 h 25"/>
                      <a:gd name="T16" fmla="*/ 6 w 111"/>
                      <a:gd name="T17" fmla="*/ 10 h 2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11" h="25">
                        <a:moveTo>
                          <a:pt x="4" y="7"/>
                        </a:moveTo>
                        <a:cubicBezTo>
                          <a:pt x="3" y="12"/>
                          <a:pt x="0" y="18"/>
                          <a:pt x="6" y="21"/>
                        </a:cubicBezTo>
                        <a:cubicBezTo>
                          <a:pt x="11" y="24"/>
                          <a:pt x="19" y="22"/>
                          <a:pt x="25" y="21"/>
                        </a:cubicBezTo>
                        <a:cubicBezTo>
                          <a:pt x="37" y="21"/>
                          <a:pt x="49" y="20"/>
                          <a:pt x="61" y="23"/>
                        </a:cubicBezTo>
                        <a:cubicBezTo>
                          <a:pt x="71" y="25"/>
                          <a:pt x="81" y="25"/>
                          <a:pt x="91" y="24"/>
                        </a:cubicBezTo>
                        <a:cubicBezTo>
                          <a:pt x="111" y="22"/>
                          <a:pt x="95" y="5"/>
                          <a:pt x="85" y="0"/>
                        </a:cubicBezTo>
                        <a:cubicBezTo>
                          <a:pt x="87" y="17"/>
                          <a:pt x="56" y="12"/>
                          <a:pt x="47" y="10"/>
                        </a:cubicBezTo>
                        <a:cubicBezTo>
                          <a:pt x="37" y="9"/>
                          <a:pt x="32" y="10"/>
                          <a:pt x="23" y="12"/>
                        </a:cubicBezTo>
                        <a:cubicBezTo>
                          <a:pt x="17" y="13"/>
                          <a:pt x="12" y="10"/>
                          <a:pt x="6" y="1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98" name="Freeform 331"/>
                  <p:cNvSpPr>
                    <a:spLocks/>
                  </p:cNvSpPr>
                  <p:nvPr/>
                </p:nvSpPr>
                <p:spPr bwMode="auto">
                  <a:xfrm>
                    <a:off x="2000" y="2328"/>
                    <a:ext cx="15" cy="17"/>
                  </a:xfrm>
                  <a:custGeom>
                    <a:avLst/>
                    <a:gdLst>
                      <a:gd name="T0" fmla="*/ 1 w 16"/>
                      <a:gd name="T1" fmla="*/ 3 h 17"/>
                      <a:gd name="T2" fmla="*/ 0 w 16"/>
                      <a:gd name="T3" fmla="*/ 2 h 17"/>
                      <a:gd name="T4" fmla="*/ 12 w 16"/>
                      <a:gd name="T5" fmla="*/ 14 h 17"/>
                      <a:gd name="T6" fmla="*/ 8 w 16"/>
                      <a:gd name="T7" fmla="*/ 9 h 17"/>
                      <a:gd name="T8" fmla="*/ 8 w 16"/>
                      <a:gd name="T9" fmla="*/ 3 h 17"/>
                      <a:gd name="T10" fmla="*/ 1 w 16"/>
                      <a:gd name="T11" fmla="*/ 2 h 1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6" h="17">
                        <a:moveTo>
                          <a:pt x="1" y="3"/>
                        </a:move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2" y="6"/>
                          <a:pt x="10" y="17"/>
                          <a:pt x="16" y="14"/>
                        </a:cubicBezTo>
                        <a:cubicBezTo>
                          <a:pt x="15" y="12"/>
                          <a:pt x="13" y="11"/>
                          <a:pt x="12" y="9"/>
                        </a:cubicBezTo>
                        <a:cubicBezTo>
                          <a:pt x="10" y="7"/>
                          <a:pt x="9" y="4"/>
                          <a:pt x="8" y="3"/>
                        </a:cubicBezTo>
                        <a:cubicBezTo>
                          <a:pt x="6" y="0"/>
                          <a:pt x="3" y="0"/>
                          <a:pt x="1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99" name="Freeform 332"/>
                  <p:cNvSpPr>
                    <a:spLocks/>
                  </p:cNvSpPr>
                  <p:nvPr/>
                </p:nvSpPr>
                <p:spPr bwMode="auto">
                  <a:xfrm>
                    <a:off x="2017" y="2328"/>
                    <a:ext cx="28" cy="28"/>
                  </a:xfrm>
                  <a:custGeom>
                    <a:avLst/>
                    <a:gdLst>
                      <a:gd name="T0" fmla="*/ 4 w 29"/>
                      <a:gd name="T1" fmla="*/ 0 h 27"/>
                      <a:gd name="T2" fmla="*/ 23 w 29"/>
                      <a:gd name="T3" fmla="*/ 18 h 27"/>
                      <a:gd name="T4" fmla="*/ 17 w 29"/>
                      <a:gd name="T5" fmla="*/ 10 h 27"/>
                      <a:gd name="T6" fmla="*/ 9 w 29"/>
                      <a:gd name="T7" fmla="*/ 4 h 27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9" h="27">
                        <a:moveTo>
                          <a:pt x="4" y="0"/>
                        </a:moveTo>
                        <a:cubicBezTo>
                          <a:pt x="0" y="3"/>
                          <a:pt x="22" y="27"/>
                          <a:pt x="27" y="14"/>
                        </a:cubicBezTo>
                        <a:cubicBezTo>
                          <a:pt x="29" y="10"/>
                          <a:pt x="25" y="12"/>
                          <a:pt x="21" y="10"/>
                        </a:cubicBezTo>
                        <a:cubicBezTo>
                          <a:pt x="17" y="9"/>
                          <a:pt x="12" y="6"/>
                          <a:pt x="9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00" name="Freeform 333"/>
                  <p:cNvSpPr>
                    <a:spLocks/>
                  </p:cNvSpPr>
                  <p:nvPr/>
                </p:nvSpPr>
                <p:spPr bwMode="auto">
                  <a:xfrm>
                    <a:off x="2051" y="2326"/>
                    <a:ext cx="32" cy="20"/>
                  </a:xfrm>
                  <a:custGeom>
                    <a:avLst/>
                    <a:gdLst>
                      <a:gd name="T0" fmla="*/ 1 w 34"/>
                      <a:gd name="T1" fmla="*/ 1 h 20"/>
                      <a:gd name="T2" fmla="*/ 4 w 34"/>
                      <a:gd name="T3" fmla="*/ 11 h 20"/>
                      <a:gd name="T4" fmla="*/ 16 w 34"/>
                      <a:gd name="T5" fmla="*/ 20 h 20"/>
                      <a:gd name="T6" fmla="*/ 25 w 34"/>
                      <a:gd name="T7" fmla="*/ 13 h 20"/>
                      <a:gd name="T8" fmla="*/ 15 w 34"/>
                      <a:gd name="T9" fmla="*/ 11 h 20"/>
                      <a:gd name="T10" fmla="*/ 3 w 34"/>
                      <a:gd name="T11" fmla="*/ 6 h 2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34" h="20">
                        <a:moveTo>
                          <a:pt x="1" y="1"/>
                        </a:moveTo>
                        <a:cubicBezTo>
                          <a:pt x="0" y="0"/>
                          <a:pt x="3" y="9"/>
                          <a:pt x="4" y="11"/>
                        </a:cubicBezTo>
                        <a:cubicBezTo>
                          <a:pt x="8" y="17"/>
                          <a:pt x="13" y="20"/>
                          <a:pt x="20" y="20"/>
                        </a:cubicBezTo>
                        <a:cubicBezTo>
                          <a:pt x="23" y="20"/>
                          <a:pt x="34" y="18"/>
                          <a:pt x="33" y="13"/>
                        </a:cubicBezTo>
                        <a:cubicBezTo>
                          <a:pt x="29" y="11"/>
                          <a:pt x="24" y="12"/>
                          <a:pt x="19" y="11"/>
                        </a:cubicBezTo>
                        <a:cubicBezTo>
                          <a:pt x="13" y="11"/>
                          <a:pt x="9" y="8"/>
                          <a:pt x="3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01" name="Freeform 334"/>
                  <p:cNvSpPr>
                    <a:spLocks/>
                  </p:cNvSpPr>
                  <p:nvPr/>
                </p:nvSpPr>
                <p:spPr bwMode="auto">
                  <a:xfrm>
                    <a:off x="2087" y="2319"/>
                    <a:ext cx="25" cy="24"/>
                  </a:xfrm>
                  <a:custGeom>
                    <a:avLst/>
                    <a:gdLst>
                      <a:gd name="T0" fmla="*/ 0 w 26"/>
                      <a:gd name="T1" fmla="*/ 0 h 24"/>
                      <a:gd name="T2" fmla="*/ 10 w 26"/>
                      <a:gd name="T3" fmla="*/ 21 h 24"/>
                      <a:gd name="T4" fmla="*/ 20 w 26"/>
                      <a:gd name="T5" fmla="*/ 14 h 24"/>
                      <a:gd name="T6" fmla="*/ 3 w 26"/>
                      <a:gd name="T7" fmla="*/ 6 h 24"/>
                      <a:gd name="T8" fmla="*/ 5 w 26"/>
                      <a:gd name="T9" fmla="*/ 6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6" h="24">
                        <a:moveTo>
                          <a:pt x="0" y="0"/>
                        </a:moveTo>
                        <a:cubicBezTo>
                          <a:pt x="0" y="6"/>
                          <a:pt x="4" y="18"/>
                          <a:pt x="10" y="21"/>
                        </a:cubicBezTo>
                        <a:cubicBezTo>
                          <a:pt x="15" y="24"/>
                          <a:pt x="24" y="21"/>
                          <a:pt x="24" y="14"/>
                        </a:cubicBezTo>
                        <a:cubicBezTo>
                          <a:pt x="26" y="0"/>
                          <a:pt x="7" y="12"/>
                          <a:pt x="3" y="6"/>
                        </a:cubicBezTo>
                        <a:cubicBezTo>
                          <a:pt x="4" y="4"/>
                          <a:pt x="4" y="6"/>
                          <a:pt x="5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02" name="Freeform 335"/>
                  <p:cNvSpPr>
                    <a:spLocks/>
                  </p:cNvSpPr>
                  <p:nvPr/>
                </p:nvSpPr>
                <p:spPr bwMode="auto">
                  <a:xfrm>
                    <a:off x="1915" y="2151"/>
                    <a:ext cx="74" cy="113"/>
                  </a:xfrm>
                  <a:custGeom>
                    <a:avLst/>
                    <a:gdLst>
                      <a:gd name="T0" fmla="*/ 0 w 78"/>
                      <a:gd name="T1" fmla="*/ 0 h 110"/>
                      <a:gd name="T2" fmla="*/ 14 w 78"/>
                      <a:gd name="T3" fmla="*/ 36 h 110"/>
                      <a:gd name="T4" fmla="*/ 33 w 78"/>
                      <a:gd name="T5" fmla="*/ 59 h 110"/>
                      <a:gd name="T6" fmla="*/ 50 w 78"/>
                      <a:gd name="T7" fmla="*/ 86 h 110"/>
                      <a:gd name="T8" fmla="*/ 63 w 78"/>
                      <a:gd name="T9" fmla="*/ 122 h 110"/>
                      <a:gd name="T10" fmla="*/ 55 w 78"/>
                      <a:gd name="T11" fmla="*/ 91 h 110"/>
                      <a:gd name="T12" fmla="*/ 36 w 78"/>
                      <a:gd name="T13" fmla="*/ 51 h 110"/>
                      <a:gd name="T14" fmla="*/ 3 w 78"/>
                      <a:gd name="T15" fmla="*/ 6 h 11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78" h="110">
                        <a:moveTo>
                          <a:pt x="0" y="0"/>
                        </a:moveTo>
                        <a:cubicBezTo>
                          <a:pt x="5" y="10"/>
                          <a:pt x="10" y="23"/>
                          <a:pt x="18" y="32"/>
                        </a:cubicBezTo>
                        <a:cubicBezTo>
                          <a:pt x="25" y="40"/>
                          <a:pt x="34" y="46"/>
                          <a:pt x="41" y="53"/>
                        </a:cubicBezTo>
                        <a:cubicBezTo>
                          <a:pt x="49" y="61"/>
                          <a:pt x="57" y="68"/>
                          <a:pt x="62" y="78"/>
                        </a:cubicBezTo>
                        <a:cubicBezTo>
                          <a:pt x="67" y="89"/>
                          <a:pt x="72" y="99"/>
                          <a:pt x="78" y="110"/>
                        </a:cubicBezTo>
                        <a:cubicBezTo>
                          <a:pt x="74" y="101"/>
                          <a:pt x="71" y="92"/>
                          <a:pt x="67" y="83"/>
                        </a:cubicBezTo>
                        <a:cubicBezTo>
                          <a:pt x="61" y="70"/>
                          <a:pt x="53" y="58"/>
                          <a:pt x="44" y="47"/>
                        </a:cubicBezTo>
                        <a:cubicBezTo>
                          <a:pt x="32" y="32"/>
                          <a:pt x="12" y="22"/>
                          <a:pt x="3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03" name="Freeform 336"/>
                  <p:cNvSpPr>
                    <a:spLocks/>
                  </p:cNvSpPr>
                  <p:nvPr/>
                </p:nvSpPr>
                <p:spPr bwMode="auto">
                  <a:xfrm>
                    <a:off x="2200" y="1838"/>
                    <a:ext cx="186" cy="89"/>
                  </a:xfrm>
                  <a:custGeom>
                    <a:avLst/>
                    <a:gdLst>
                      <a:gd name="T0" fmla="*/ 0 w 194"/>
                      <a:gd name="T1" fmla="*/ 76 h 88"/>
                      <a:gd name="T2" fmla="*/ 12 w 194"/>
                      <a:gd name="T3" fmla="*/ 67 h 88"/>
                      <a:gd name="T4" fmla="*/ 27 w 194"/>
                      <a:gd name="T5" fmla="*/ 66 h 88"/>
                      <a:gd name="T6" fmla="*/ 75 w 194"/>
                      <a:gd name="T7" fmla="*/ 65 h 88"/>
                      <a:gd name="T8" fmla="*/ 124 w 194"/>
                      <a:gd name="T9" fmla="*/ 28 h 88"/>
                      <a:gd name="T10" fmla="*/ 164 w 194"/>
                      <a:gd name="T11" fmla="*/ 0 h 88"/>
                      <a:gd name="T12" fmla="*/ 107 w 194"/>
                      <a:gd name="T13" fmla="*/ 58 h 88"/>
                      <a:gd name="T14" fmla="*/ 70 w 194"/>
                      <a:gd name="T15" fmla="*/ 82 h 88"/>
                      <a:gd name="T16" fmla="*/ 34 w 194"/>
                      <a:gd name="T17" fmla="*/ 90 h 88"/>
                      <a:gd name="T18" fmla="*/ 1 w 194"/>
                      <a:gd name="T19" fmla="*/ 79 h 8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94" h="88">
                        <a:moveTo>
                          <a:pt x="0" y="72"/>
                        </a:moveTo>
                        <a:cubicBezTo>
                          <a:pt x="6" y="74"/>
                          <a:pt x="10" y="66"/>
                          <a:pt x="15" y="63"/>
                        </a:cubicBezTo>
                        <a:cubicBezTo>
                          <a:pt x="22" y="59"/>
                          <a:pt x="23" y="61"/>
                          <a:pt x="31" y="62"/>
                        </a:cubicBezTo>
                        <a:cubicBezTo>
                          <a:pt x="49" y="64"/>
                          <a:pt x="70" y="64"/>
                          <a:pt x="88" y="61"/>
                        </a:cubicBezTo>
                        <a:cubicBezTo>
                          <a:pt x="110" y="56"/>
                          <a:pt x="128" y="40"/>
                          <a:pt x="147" y="28"/>
                        </a:cubicBezTo>
                        <a:cubicBezTo>
                          <a:pt x="160" y="18"/>
                          <a:pt x="178" y="5"/>
                          <a:pt x="194" y="0"/>
                        </a:cubicBezTo>
                        <a:cubicBezTo>
                          <a:pt x="179" y="23"/>
                          <a:pt x="148" y="38"/>
                          <a:pt x="127" y="54"/>
                        </a:cubicBezTo>
                        <a:cubicBezTo>
                          <a:pt x="113" y="65"/>
                          <a:pt x="99" y="73"/>
                          <a:pt x="82" y="78"/>
                        </a:cubicBezTo>
                        <a:cubicBezTo>
                          <a:pt x="69" y="82"/>
                          <a:pt x="55" y="88"/>
                          <a:pt x="41" y="86"/>
                        </a:cubicBezTo>
                        <a:cubicBezTo>
                          <a:pt x="27" y="84"/>
                          <a:pt x="17" y="75"/>
                          <a:pt x="1" y="7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04" name="Freeform 337"/>
                  <p:cNvSpPr>
                    <a:spLocks/>
                  </p:cNvSpPr>
                  <p:nvPr/>
                </p:nvSpPr>
                <p:spPr bwMode="auto">
                  <a:xfrm>
                    <a:off x="2121" y="1866"/>
                    <a:ext cx="82" cy="43"/>
                  </a:xfrm>
                  <a:custGeom>
                    <a:avLst/>
                    <a:gdLst>
                      <a:gd name="T0" fmla="*/ 53 w 86"/>
                      <a:gd name="T1" fmla="*/ 46 h 42"/>
                      <a:gd name="T2" fmla="*/ 65 w 86"/>
                      <a:gd name="T3" fmla="*/ 34 h 42"/>
                      <a:gd name="T4" fmla="*/ 71 w 86"/>
                      <a:gd name="T5" fmla="*/ 28 h 42"/>
                      <a:gd name="T6" fmla="*/ 57 w 86"/>
                      <a:gd name="T7" fmla="*/ 30 h 42"/>
                      <a:gd name="T8" fmla="*/ 47 w 86"/>
                      <a:gd name="T9" fmla="*/ 30 h 42"/>
                      <a:gd name="T10" fmla="*/ 34 w 86"/>
                      <a:gd name="T11" fmla="*/ 26 h 42"/>
                      <a:gd name="T12" fmla="*/ 17 w 86"/>
                      <a:gd name="T13" fmla="*/ 4 h 42"/>
                      <a:gd name="T14" fmla="*/ 0 w 86"/>
                      <a:gd name="T15" fmla="*/ 2 h 42"/>
                      <a:gd name="T16" fmla="*/ 18 w 86"/>
                      <a:gd name="T17" fmla="*/ 14 h 42"/>
                      <a:gd name="T18" fmla="*/ 28 w 86"/>
                      <a:gd name="T19" fmla="*/ 33 h 42"/>
                      <a:gd name="T20" fmla="*/ 51 w 86"/>
                      <a:gd name="T21" fmla="*/ 46 h 4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86" h="42">
                        <a:moveTo>
                          <a:pt x="65" y="42"/>
                        </a:moveTo>
                        <a:cubicBezTo>
                          <a:pt x="71" y="40"/>
                          <a:pt x="74" y="34"/>
                          <a:pt x="78" y="30"/>
                        </a:cubicBezTo>
                        <a:cubicBezTo>
                          <a:pt x="81" y="28"/>
                          <a:pt x="84" y="27"/>
                          <a:pt x="86" y="24"/>
                        </a:cubicBezTo>
                        <a:cubicBezTo>
                          <a:pt x="81" y="26"/>
                          <a:pt x="74" y="26"/>
                          <a:pt x="69" y="26"/>
                        </a:cubicBezTo>
                        <a:cubicBezTo>
                          <a:pt x="64" y="26"/>
                          <a:pt x="60" y="27"/>
                          <a:pt x="56" y="26"/>
                        </a:cubicBezTo>
                        <a:cubicBezTo>
                          <a:pt x="51" y="26"/>
                          <a:pt x="46" y="24"/>
                          <a:pt x="42" y="22"/>
                        </a:cubicBezTo>
                        <a:cubicBezTo>
                          <a:pt x="34" y="18"/>
                          <a:pt x="29" y="8"/>
                          <a:pt x="21" y="4"/>
                        </a:cubicBezTo>
                        <a:cubicBezTo>
                          <a:pt x="14" y="1"/>
                          <a:pt x="7" y="0"/>
                          <a:pt x="0" y="2"/>
                        </a:cubicBezTo>
                        <a:cubicBezTo>
                          <a:pt x="8" y="2"/>
                          <a:pt x="16" y="9"/>
                          <a:pt x="22" y="14"/>
                        </a:cubicBezTo>
                        <a:cubicBezTo>
                          <a:pt x="26" y="19"/>
                          <a:pt x="28" y="25"/>
                          <a:pt x="33" y="29"/>
                        </a:cubicBezTo>
                        <a:cubicBezTo>
                          <a:pt x="42" y="36"/>
                          <a:pt x="53" y="37"/>
                          <a:pt x="63" y="4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05" name="Freeform 338"/>
                  <p:cNvSpPr>
                    <a:spLocks/>
                  </p:cNvSpPr>
                  <p:nvPr/>
                </p:nvSpPr>
                <p:spPr bwMode="auto">
                  <a:xfrm>
                    <a:off x="2129" y="1685"/>
                    <a:ext cx="143" cy="83"/>
                  </a:xfrm>
                  <a:custGeom>
                    <a:avLst/>
                    <a:gdLst>
                      <a:gd name="T0" fmla="*/ 126 w 149"/>
                      <a:gd name="T1" fmla="*/ 19 h 81"/>
                      <a:gd name="T2" fmla="*/ 90 w 149"/>
                      <a:gd name="T3" fmla="*/ 14 h 81"/>
                      <a:gd name="T4" fmla="*/ 50 w 149"/>
                      <a:gd name="T5" fmla="*/ 31 h 81"/>
                      <a:gd name="T6" fmla="*/ 0 w 149"/>
                      <a:gd name="T7" fmla="*/ 89 h 81"/>
                      <a:gd name="T8" fmla="*/ 122 w 149"/>
                      <a:gd name="T9" fmla="*/ 25 h 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49" h="81">
                        <a:moveTo>
                          <a:pt x="149" y="19"/>
                        </a:moveTo>
                        <a:cubicBezTo>
                          <a:pt x="135" y="18"/>
                          <a:pt x="121" y="14"/>
                          <a:pt x="106" y="14"/>
                        </a:cubicBezTo>
                        <a:cubicBezTo>
                          <a:pt x="88" y="15"/>
                          <a:pt x="75" y="20"/>
                          <a:pt x="58" y="27"/>
                        </a:cubicBezTo>
                        <a:cubicBezTo>
                          <a:pt x="32" y="38"/>
                          <a:pt x="11" y="54"/>
                          <a:pt x="0" y="81"/>
                        </a:cubicBezTo>
                        <a:cubicBezTo>
                          <a:pt x="8" y="19"/>
                          <a:pt x="95" y="0"/>
                          <a:pt x="144" y="2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06" name="Freeform 339"/>
                  <p:cNvSpPr>
                    <a:spLocks/>
                  </p:cNvSpPr>
                  <p:nvPr/>
                </p:nvSpPr>
                <p:spPr bwMode="auto">
                  <a:xfrm>
                    <a:off x="2328" y="1753"/>
                    <a:ext cx="22" cy="82"/>
                  </a:xfrm>
                  <a:custGeom>
                    <a:avLst/>
                    <a:gdLst>
                      <a:gd name="T0" fmla="*/ 0 w 23"/>
                      <a:gd name="T1" fmla="*/ 0 h 81"/>
                      <a:gd name="T2" fmla="*/ 8 w 23"/>
                      <a:gd name="T3" fmla="*/ 85 h 81"/>
                      <a:gd name="T4" fmla="*/ 15 w 23"/>
                      <a:gd name="T5" fmla="*/ 34 h 81"/>
                      <a:gd name="T6" fmla="*/ 4 w 23"/>
                      <a:gd name="T7" fmla="*/ 2 h 8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3" h="81">
                        <a:moveTo>
                          <a:pt x="0" y="0"/>
                        </a:moveTo>
                        <a:cubicBezTo>
                          <a:pt x="15" y="23"/>
                          <a:pt x="21" y="57"/>
                          <a:pt x="8" y="81"/>
                        </a:cubicBezTo>
                        <a:cubicBezTo>
                          <a:pt x="23" y="76"/>
                          <a:pt x="21" y="47"/>
                          <a:pt x="19" y="34"/>
                        </a:cubicBezTo>
                        <a:cubicBezTo>
                          <a:pt x="18" y="25"/>
                          <a:pt x="3" y="5"/>
                          <a:pt x="4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07" name="Freeform 340"/>
                  <p:cNvSpPr>
                    <a:spLocks/>
                  </p:cNvSpPr>
                  <p:nvPr/>
                </p:nvSpPr>
                <p:spPr bwMode="auto">
                  <a:xfrm>
                    <a:off x="1092" y="1639"/>
                    <a:ext cx="947" cy="479"/>
                  </a:xfrm>
                  <a:custGeom>
                    <a:avLst/>
                    <a:gdLst>
                      <a:gd name="T0" fmla="*/ 812 w 989"/>
                      <a:gd name="T1" fmla="*/ 45 h 469"/>
                      <a:gd name="T2" fmla="*/ 687 w 989"/>
                      <a:gd name="T3" fmla="*/ 114 h 469"/>
                      <a:gd name="T4" fmla="*/ 442 w 989"/>
                      <a:gd name="T5" fmla="*/ 230 h 469"/>
                      <a:gd name="T6" fmla="*/ 312 w 989"/>
                      <a:gd name="T7" fmla="*/ 329 h 469"/>
                      <a:gd name="T8" fmla="*/ 184 w 989"/>
                      <a:gd name="T9" fmla="*/ 366 h 469"/>
                      <a:gd name="T10" fmla="*/ 13 w 989"/>
                      <a:gd name="T11" fmla="*/ 430 h 469"/>
                      <a:gd name="T12" fmla="*/ 65 w 989"/>
                      <a:gd name="T13" fmla="*/ 483 h 469"/>
                      <a:gd name="T14" fmla="*/ 157 w 989"/>
                      <a:gd name="T15" fmla="*/ 497 h 469"/>
                      <a:gd name="T16" fmla="*/ 250 w 989"/>
                      <a:gd name="T17" fmla="*/ 483 h 469"/>
                      <a:gd name="T18" fmla="*/ 357 w 989"/>
                      <a:gd name="T19" fmla="*/ 373 h 469"/>
                      <a:gd name="T20" fmla="*/ 458 w 989"/>
                      <a:gd name="T21" fmla="*/ 309 h 469"/>
                      <a:gd name="T22" fmla="*/ 571 w 989"/>
                      <a:gd name="T23" fmla="*/ 271 h 469"/>
                      <a:gd name="T24" fmla="*/ 738 w 989"/>
                      <a:gd name="T25" fmla="*/ 208 h 469"/>
                      <a:gd name="T26" fmla="*/ 790 w 989"/>
                      <a:gd name="T27" fmla="*/ 150 h 469"/>
                      <a:gd name="T28" fmla="*/ 818 w 989"/>
                      <a:gd name="T29" fmla="*/ 107 h 469"/>
                      <a:gd name="T30" fmla="*/ 805 w 989"/>
                      <a:gd name="T31" fmla="*/ 45 h 469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989" h="469">
                        <a:moveTo>
                          <a:pt x="966" y="41"/>
                        </a:moveTo>
                        <a:cubicBezTo>
                          <a:pt x="908" y="0"/>
                          <a:pt x="850" y="65"/>
                          <a:pt x="817" y="106"/>
                        </a:cubicBezTo>
                        <a:cubicBezTo>
                          <a:pt x="752" y="186"/>
                          <a:pt x="614" y="180"/>
                          <a:pt x="526" y="211"/>
                        </a:cubicBezTo>
                        <a:cubicBezTo>
                          <a:pt x="467" y="232"/>
                          <a:pt x="421" y="266"/>
                          <a:pt x="371" y="302"/>
                        </a:cubicBezTo>
                        <a:cubicBezTo>
                          <a:pt x="327" y="333"/>
                          <a:pt x="271" y="332"/>
                          <a:pt x="219" y="337"/>
                        </a:cubicBezTo>
                        <a:cubicBezTo>
                          <a:pt x="160" y="343"/>
                          <a:pt x="49" y="321"/>
                          <a:pt x="17" y="395"/>
                        </a:cubicBezTo>
                        <a:cubicBezTo>
                          <a:pt x="0" y="434"/>
                          <a:pt x="48" y="442"/>
                          <a:pt x="77" y="444"/>
                        </a:cubicBezTo>
                        <a:cubicBezTo>
                          <a:pt x="117" y="447"/>
                          <a:pt x="149" y="446"/>
                          <a:pt x="187" y="457"/>
                        </a:cubicBezTo>
                        <a:cubicBezTo>
                          <a:pt x="229" y="469"/>
                          <a:pt x="260" y="468"/>
                          <a:pt x="298" y="444"/>
                        </a:cubicBezTo>
                        <a:cubicBezTo>
                          <a:pt x="344" y="415"/>
                          <a:pt x="380" y="374"/>
                          <a:pt x="425" y="343"/>
                        </a:cubicBezTo>
                        <a:cubicBezTo>
                          <a:pt x="464" y="316"/>
                          <a:pt x="499" y="299"/>
                          <a:pt x="544" y="285"/>
                        </a:cubicBezTo>
                        <a:cubicBezTo>
                          <a:pt x="589" y="271"/>
                          <a:pt x="635" y="268"/>
                          <a:pt x="679" y="249"/>
                        </a:cubicBezTo>
                        <a:cubicBezTo>
                          <a:pt x="742" y="222"/>
                          <a:pt x="818" y="224"/>
                          <a:pt x="878" y="192"/>
                        </a:cubicBezTo>
                        <a:cubicBezTo>
                          <a:pt x="905" y="178"/>
                          <a:pt x="925" y="164"/>
                          <a:pt x="940" y="138"/>
                        </a:cubicBezTo>
                        <a:cubicBezTo>
                          <a:pt x="950" y="121"/>
                          <a:pt x="961" y="114"/>
                          <a:pt x="973" y="99"/>
                        </a:cubicBezTo>
                        <a:cubicBezTo>
                          <a:pt x="989" y="79"/>
                          <a:pt x="982" y="49"/>
                          <a:pt x="958" y="4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08" name="Freeform 341"/>
                  <p:cNvSpPr>
                    <a:spLocks/>
                  </p:cNvSpPr>
                  <p:nvPr/>
                </p:nvSpPr>
                <p:spPr bwMode="auto">
                  <a:xfrm>
                    <a:off x="446" y="2314"/>
                    <a:ext cx="407" cy="253"/>
                  </a:xfrm>
                  <a:custGeom>
                    <a:avLst/>
                    <a:gdLst>
                      <a:gd name="T0" fmla="*/ 357 w 425"/>
                      <a:gd name="T1" fmla="*/ 14 h 248"/>
                      <a:gd name="T2" fmla="*/ 142 w 425"/>
                      <a:gd name="T3" fmla="*/ 36 h 248"/>
                      <a:gd name="T4" fmla="*/ 31 w 425"/>
                      <a:gd name="T5" fmla="*/ 157 h 248"/>
                      <a:gd name="T6" fmla="*/ 139 w 425"/>
                      <a:gd name="T7" fmla="*/ 258 h 248"/>
                      <a:gd name="T8" fmla="*/ 17 w 425"/>
                      <a:gd name="T9" fmla="*/ 136 h 248"/>
                      <a:gd name="T10" fmla="*/ 175 w 425"/>
                      <a:gd name="T11" fmla="*/ 21 h 248"/>
                      <a:gd name="T12" fmla="*/ 357 w 425"/>
                      <a:gd name="T13" fmla="*/ 14 h 24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25" h="248">
                        <a:moveTo>
                          <a:pt x="425" y="14"/>
                        </a:moveTo>
                        <a:cubicBezTo>
                          <a:pt x="425" y="14"/>
                          <a:pt x="304" y="29"/>
                          <a:pt x="169" y="32"/>
                        </a:cubicBezTo>
                        <a:cubicBezTo>
                          <a:pt x="33" y="34"/>
                          <a:pt x="16" y="102"/>
                          <a:pt x="36" y="145"/>
                        </a:cubicBezTo>
                        <a:cubicBezTo>
                          <a:pt x="55" y="188"/>
                          <a:pt x="75" y="222"/>
                          <a:pt x="165" y="238"/>
                        </a:cubicBezTo>
                        <a:cubicBezTo>
                          <a:pt x="165" y="238"/>
                          <a:pt x="42" y="248"/>
                          <a:pt x="21" y="124"/>
                        </a:cubicBezTo>
                        <a:cubicBezTo>
                          <a:pt x="0" y="0"/>
                          <a:pt x="188" y="19"/>
                          <a:pt x="208" y="21"/>
                        </a:cubicBezTo>
                        <a:cubicBezTo>
                          <a:pt x="228" y="24"/>
                          <a:pt x="425" y="14"/>
                          <a:pt x="425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09" name="Freeform 342"/>
                  <p:cNvSpPr>
                    <a:spLocks/>
                  </p:cNvSpPr>
                  <p:nvPr/>
                </p:nvSpPr>
                <p:spPr bwMode="auto">
                  <a:xfrm>
                    <a:off x="668" y="2622"/>
                    <a:ext cx="77" cy="293"/>
                  </a:xfrm>
                  <a:custGeom>
                    <a:avLst/>
                    <a:gdLst>
                      <a:gd name="T0" fmla="*/ 0 w 81"/>
                      <a:gd name="T1" fmla="*/ 0 h 287"/>
                      <a:gd name="T2" fmla="*/ 21 w 81"/>
                      <a:gd name="T3" fmla="*/ 92 h 287"/>
                      <a:gd name="T4" fmla="*/ 66 w 81"/>
                      <a:gd name="T5" fmla="*/ 311 h 287"/>
                      <a:gd name="T6" fmla="*/ 29 w 81"/>
                      <a:gd name="T7" fmla="*/ 144 h 287"/>
                      <a:gd name="T8" fmla="*/ 0 w 81"/>
                      <a:gd name="T9" fmla="*/ 0 h 28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1" h="287">
                        <a:moveTo>
                          <a:pt x="0" y="0"/>
                        </a:moveTo>
                        <a:cubicBezTo>
                          <a:pt x="0" y="0"/>
                          <a:pt x="21" y="31"/>
                          <a:pt x="25" y="84"/>
                        </a:cubicBezTo>
                        <a:cubicBezTo>
                          <a:pt x="30" y="136"/>
                          <a:pt x="44" y="231"/>
                          <a:pt x="81" y="287"/>
                        </a:cubicBezTo>
                        <a:cubicBezTo>
                          <a:pt x="81" y="287"/>
                          <a:pt x="40" y="181"/>
                          <a:pt x="36" y="132"/>
                        </a:cubicBezTo>
                        <a:cubicBezTo>
                          <a:pt x="31" y="82"/>
                          <a:pt x="24" y="33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10" name="Freeform 343"/>
                  <p:cNvSpPr>
                    <a:spLocks/>
                  </p:cNvSpPr>
                  <p:nvPr/>
                </p:nvSpPr>
                <p:spPr bwMode="auto">
                  <a:xfrm>
                    <a:off x="1794" y="1642"/>
                    <a:ext cx="67" cy="58"/>
                  </a:xfrm>
                  <a:custGeom>
                    <a:avLst/>
                    <a:gdLst>
                      <a:gd name="T0" fmla="*/ 41 w 70"/>
                      <a:gd name="T1" fmla="*/ 1 h 56"/>
                      <a:gd name="T2" fmla="*/ 0 w 70"/>
                      <a:gd name="T3" fmla="*/ 48 h 56"/>
                      <a:gd name="T4" fmla="*/ 39 w 70"/>
                      <a:gd name="T5" fmla="*/ 24 h 56"/>
                      <a:gd name="T6" fmla="*/ 14 w 70"/>
                      <a:gd name="T7" fmla="*/ 58 h 56"/>
                      <a:gd name="T8" fmla="*/ 48 w 70"/>
                      <a:gd name="T9" fmla="*/ 40 h 56"/>
                      <a:gd name="T10" fmla="*/ 34 w 70"/>
                      <a:gd name="T11" fmla="*/ 60 h 56"/>
                      <a:gd name="T12" fmla="*/ 58 w 70"/>
                      <a:gd name="T13" fmla="*/ 55 h 5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70" h="56">
                        <a:moveTo>
                          <a:pt x="49" y="1"/>
                        </a:moveTo>
                        <a:cubicBezTo>
                          <a:pt x="49" y="0"/>
                          <a:pt x="7" y="33"/>
                          <a:pt x="0" y="41"/>
                        </a:cubicBezTo>
                        <a:cubicBezTo>
                          <a:pt x="16" y="41"/>
                          <a:pt x="32" y="26"/>
                          <a:pt x="47" y="20"/>
                        </a:cubicBezTo>
                        <a:cubicBezTo>
                          <a:pt x="41" y="32"/>
                          <a:pt x="25" y="38"/>
                          <a:pt x="18" y="50"/>
                        </a:cubicBezTo>
                        <a:cubicBezTo>
                          <a:pt x="32" y="50"/>
                          <a:pt x="42" y="38"/>
                          <a:pt x="56" y="36"/>
                        </a:cubicBezTo>
                        <a:cubicBezTo>
                          <a:pt x="51" y="41"/>
                          <a:pt x="46" y="46"/>
                          <a:pt x="42" y="52"/>
                        </a:cubicBezTo>
                        <a:cubicBezTo>
                          <a:pt x="52" y="56"/>
                          <a:pt x="61" y="50"/>
                          <a:pt x="70" y="47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11" name="Freeform 344"/>
                  <p:cNvSpPr>
                    <a:spLocks/>
                  </p:cNvSpPr>
                  <p:nvPr/>
                </p:nvSpPr>
                <p:spPr bwMode="auto">
                  <a:xfrm>
                    <a:off x="1919" y="1677"/>
                    <a:ext cx="96" cy="42"/>
                  </a:xfrm>
                  <a:custGeom>
                    <a:avLst/>
                    <a:gdLst>
                      <a:gd name="T0" fmla="*/ 36 w 101"/>
                      <a:gd name="T1" fmla="*/ 0 h 41"/>
                      <a:gd name="T2" fmla="*/ 0 w 101"/>
                      <a:gd name="T3" fmla="*/ 45 h 41"/>
                      <a:gd name="T4" fmla="*/ 49 w 101"/>
                      <a:gd name="T5" fmla="*/ 5 h 41"/>
                      <a:gd name="T6" fmla="*/ 34 w 101"/>
                      <a:gd name="T7" fmla="*/ 28 h 41"/>
                      <a:gd name="T8" fmla="*/ 54 w 101"/>
                      <a:gd name="T9" fmla="*/ 10 h 41"/>
                      <a:gd name="T10" fmla="*/ 51 w 101"/>
                      <a:gd name="T11" fmla="*/ 18 h 41"/>
                      <a:gd name="T12" fmla="*/ 64 w 101"/>
                      <a:gd name="T13" fmla="*/ 16 h 41"/>
                      <a:gd name="T14" fmla="*/ 63 w 101"/>
                      <a:gd name="T15" fmla="*/ 27 h 41"/>
                      <a:gd name="T16" fmla="*/ 82 w 101"/>
                      <a:gd name="T17" fmla="*/ 25 h 4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01" h="41">
                        <a:moveTo>
                          <a:pt x="44" y="0"/>
                        </a:moveTo>
                        <a:cubicBezTo>
                          <a:pt x="28" y="10"/>
                          <a:pt x="13" y="27"/>
                          <a:pt x="0" y="41"/>
                        </a:cubicBezTo>
                        <a:cubicBezTo>
                          <a:pt x="21" y="31"/>
                          <a:pt x="41" y="16"/>
                          <a:pt x="61" y="5"/>
                        </a:cubicBezTo>
                        <a:cubicBezTo>
                          <a:pt x="54" y="11"/>
                          <a:pt x="48" y="18"/>
                          <a:pt x="42" y="24"/>
                        </a:cubicBezTo>
                        <a:cubicBezTo>
                          <a:pt x="51" y="20"/>
                          <a:pt x="58" y="14"/>
                          <a:pt x="66" y="10"/>
                        </a:cubicBezTo>
                        <a:cubicBezTo>
                          <a:pt x="65" y="12"/>
                          <a:pt x="64" y="16"/>
                          <a:pt x="63" y="18"/>
                        </a:cubicBezTo>
                        <a:cubicBezTo>
                          <a:pt x="68" y="17"/>
                          <a:pt x="74" y="18"/>
                          <a:pt x="78" y="16"/>
                        </a:cubicBezTo>
                        <a:cubicBezTo>
                          <a:pt x="78" y="18"/>
                          <a:pt x="78" y="21"/>
                          <a:pt x="77" y="23"/>
                        </a:cubicBezTo>
                        <a:cubicBezTo>
                          <a:pt x="88" y="20"/>
                          <a:pt x="92" y="27"/>
                          <a:pt x="101" y="21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12" name="Freeform 345"/>
                  <p:cNvSpPr>
                    <a:spLocks/>
                  </p:cNvSpPr>
                  <p:nvPr/>
                </p:nvSpPr>
                <p:spPr bwMode="auto">
                  <a:xfrm>
                    <a:off x="1818" y="1517"/>
                    <a:ext cx="43" cy="33"/>
                  </a:xfrm>
                  <a:custGeom>
                    <a:avLst/>
                    <a:gdLst>
                      <a:gd name="T0" fmla="*/ 37 w 45"/>
                      <a:gd name="T1" fmla="*/ 10 h 33"/>
                      <a:gd name="T2" fmla="*/ 0 w 45"/>
                      <a:gd name="T3" fmla="*/ 33 h 33"/>
                      <a:gd name="T4" fmla="*/ 31 w 45"/>
                      <a:gd name="T5" fmla="*/ 9 h 33"/>
                      <a:gd name="T6" fmla="*/ 5 w 45"/>
                      <a:gd name="T7" fmla="*/ 12 h 33"/>
                      <a:gd name="T8" fmla="*/ 20 w 45"/>
                      <a:gd name="T9" fmla="*/ 0 h 33"/>
                      <a:gd name="T10" fmla="*/ 10 w 45"/>
                      <a:gd name="T11" fmla="*/ 2 h 3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45" h="33">
                        <a:moveTo>
                          <a:pt x="45" y="10"/>
                        </a:moveTo>
                        <a:cubicBezTo>
                          <a:pt x="32" y="20"/>
                          <a:pt x="14" y="23"/>
                          <a:pt x="0" y="33"/>
                        </a:cubicBezTo>
                        <a:cubicBezTo>
                          <a:pt x="11" y="24"/>
                          <a:pt x="24" y="15"/>
                          <a:pt x="37" y="9"/>
                        </a:cubicBezTo>
                        <a:cubicBezTo>
                          <a:pt x="29" y="4"/>
                          <a:pt x="15" y="12"/>
                          <a:pt x="5" y="12"/>
                        </a:cubicBezTo>
                        <a:cubicBezTo>
                          <a:pt x="13" y="10"/>
                          <a:pt x="20" y="6"/>
                          <a:pt x="24" y="0"/>
                        </a:cubicBezTo>
                        <a:cubicBezTo>
                          <a:pt x="20" y="2"/>
                          <a:pt x="12" y="2"/>
                          <a:pt x="10" y="2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13" name="Freeform 346"/>
                  <p:cNvSpPr>
                    <a:spLocks/>
                  </p:cNvSpPr>
                  <p:nvPr/>
                </p:nvSpPr>
                <p:spPr bwMode="auto">
                  <a:xfrm>
                    <a:off x="1127" y="2082"/>
                    <a:ext cx="97" cy="52"/>
                  </a:xfrm>
                  <a:custGeom>
                    <a:avLst/>
                    <a:gdLst>
                      <a:gd name="T0" fmla="*/ 0 w 101"/>
                      <a:gd name="T1" fmla="*/ 0 h 51"/>
                      <a:gd name="T2" fmla="*/ 39 w 101"/>
                      <a:gd name="T3" fmla="*/ 55 h 51"/>
                      <a:gd name="T4" fmla="*/ 30 w 101"/>
                      <a:gd name="T5" fmla="*/ 14 h 51"/>
                      <a:gd name="T6" fmla="*/ 56 w 101"/>
                      <a:gd name="T7" fmla="*/ 34 h 51"/>
                      <a:gd name="T8" fmla="*/ 53 w 101"/>
                      <a:gd name="T9" fmla="*/ 11 h 51"/>
                      <a:gd name="T10" fmla="*/ 62 w 101"/>
                      <a:gd name="T11" fmla="*/ 25 h 51"/>
                      <a:gd name="T12" fmla="*/ 71 w 101"/>
                      <a:gd name="T13" fmla="*/ 10 h 51"/>
                      <a:gd name="T14" fmla="*/ 85 w 101"/>
                      <a:gd name="T15" fmla="*/ 7 h 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01" h="51">
                        <a:moveTo>
                          <a:pt x="0" y="0"/>
                        </a:moveTo>
                        <a:cubicBezTo>
                          <a:pt x="19" y="12"/>
                          <a:pt x="35" y="31"/>
                          <a:pt x="47" y="51"/>
                        </a:cubicBezTo>
                        <a:cubicBezTo>
                          <a:pt x="44" y="38"/>
                          <a:pt x="37" y="26"/>
                          <a:pt x="34" y="14"/>
                        </a:cubicBezTo>
                        <a:cubicBezTo>
                          <a:pt x="44" y="19"/>
                          <a:pt x="54" y="28"/>
                          <a:pt x="65" y="30"/>
                        </a:cubicBezTo>
                        <a:cubicBezTo>
                          <a:pt x="62" y="24"/>
                          <a:pt x="58" y="17"/>
                          <a:pt x="61" y="11"/>
                        </a:cubicBezTo>
                        <a:cubicBezTo>
                          <a:pt x="64" y="16"/>
                          <a:pt x="68" y="23"/>
                          <a:pt x="74" y="25"/>
                        </a:cubicBezTo>
                        <a:cubicBezTo>
                          <a:pt x="75" y="19"/>
                          <a:pt x="77" y="13"/>
                          <a:pt x="83" y="10"/>
                        </a:cubicBezTo>
                        <a:cubicBezTo>
                          <a:pt x="89" y="22"/>
                          <a:pt x="97" y="18"/>
                          <a:pt x="101" y="7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14" name="Freeform 347"/>
                  <p:cNvSpPr>
                    <a:spLocks/>
                  </p:cNvSpPr>
                  <p:nvPr/>
                </p:nvSpPr>
                <p:spPr bwMode="auto">
                  <a:xfrm>
                    <a:off x="1429" y="2117"/>
                    <a:ext cx="57" cy="34"/>
                  </a:xfrm>
                  <a:custGeom>
                    <a:avLst/>
                    <a:gdLst>
                      <a:gd name="T0" fmla="*/ 17 w 59"/>
                      <a:gd name="T1" fmla="*/ 0 h 33"/>
                      <a:gd name="T2" fmla="*/ 0 w 59"/>
                      <a:gd name="T3" fmla="*/ 33 h 33"/>
                      <a:gd name="T4" fmla="*/ 32 w 59"/>
                      <a:gd name="T5" fmla="*/ 13 h 33"/>
                      <a:gd name="T6" fmla="*/ 17 w 59"/>
                      <a:gd name="T7" fmla="*/ 33 h 33"/>
                      <a:gd name="T8" fmla="*/ 51 w 59"/>
                      <a:gd name="T9" fmla="*/ 28 h 3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9" h="33">
                        <a:moveTo>
                          <a:pt x="21" y="0"/>
                        </a:moveTo>
                        <a:cubicBezTo>
                          <a:pt x="17" y="12"/>
                          <a:pt x="6" y="19"/>
                          <a:pt x="0" y="29"/>
                        </a:cubicBezTo>
                        <a:cubicBezTo>
                          <a:pt x="12" y="24"/>
                          <a:pt x="23" y="16"/>
                          <a:pt x="36" y="13"/>
                        </a:cubicBezTo>
                        <a:cubicBezTo>
                          <a:pt x="31" y="18"/>
                          <a:pt x="23" y="23"/>
                          <a:pt x="21" y="29"/>
                        </a:cubicBezTo>
                        <a:cubicBezTo>
                          <a:pt x="32" y="33"/>
                          <a:pt x="47" y="25"/>
                          <a:pt x="59" y="24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15" name="Freeform 348"/>
                  <p:cNvSpPr>
                    <a:spLocks/>
                  </p:cNvSpPr>
                  <p:nvPr/>
                </p:nvSpPr>
                <p:spPr bwMode="auto">
                  <a:xfrm>
                    <a:off x="905" y="2244"/>
                    <a:ext cx="42" cy="73"/>
                  </a:xfrm>
                  <a:custGeom>
                    <a:avLst/>
                    <a:gdLst>
                      <a:gd name="T0" fmla="*/ 11 w 44"/>
                      <a:gd name="T1" fmla="*/ 0 h 71"/>
                      <a:gd name="T2" fmla="*/ 11 w 44"/>
                      <a:gd name="T3" fmla="*/ 42 h 71"/>
                      <a:gd name="T4" fmla="*/ 36 w 44"/>
                      <a:gd name="T5" fmla="*/ 79 h 71"/>
                      <a:gd name="T6" fmla="*/ 7 w 44"/>
                      <a:gd name="T7" fmla="*/ 4 h 7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4" h="71">
                        <a:moveTo>
                          <a:pt x="15" y="0"/>
                        </a:moveTo>
                        <a:cubicBezTo>
                          <a:pt x="6" y="7"/>
                          <a:pt x="10" y="29"/>
                          <a:pt x="13" y="38"/>
                        </a:cubicBezTo>
                        <a:cubicBezTo>
                          <a:pt x="19" y="55"/>
                          <a:pt x="30" y="61"/>
                          <a:pt x="44" y="71"/>
                        </a:cubicBezTo>
                        <a:cubicBezTo>
                          <a:pt x="19" y="57"/>
                          <a:pt x="0" y="38"/>
                          <a:pt x="7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16" name="Freeform 349"/>
                  <p:cNvSpPr>
                    <a:spLocks/>
                  </p:cNvSpPr>
                  <p:nvPr/>
                </p:nvSpPr>
                <p:spPr bwMode="auto">
                  <a:xfrm>
                    <a:off x="842" y="2273"/>
                    <a:ext cx="21" cy="57"/>
                  </a:xfrm>
                  <a:custGeom>
                    <a:avLst/>
                    <a:gdLst>
                      <a:gd name="T0" fmla="*/ 8 w 22"/>
                      <a:gd name="T1" fmla="*/ 0 h 56"/>
                      <a:gd name="T2" fmla="*/ 18 w 22"/>
                      <a:gd name="T3" fmla="*/ 60 h 56"/>
                      <a:gd name="T4" fmla="*/ 1 w 22"/>
                      <a:gd name="T5" fmla="*/ 36 h 56"/>
                      <a:gd name="T6" fmla="*/ 6 w 22"/>
                      <a:gd name="T7" fmla="*/ 6 h 5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2" h="56">
                        <a:moveTo>
                          <a:pt x="8" y="0"/>
                        </a:moveTo>
                        <a:cubicBezTo>
                          <a:pt x="4" y="19"/>
                          <a:pt x="7" y="42"/>
                          <a:pt x="22" y="56"/>
                        </a:cubicBezTo>
                        <a:cubicBezTo>
                          <a:pt x="10" y="49"/>
                          <a:pt x="3" y="47"/>
                          <a:pt x="1" y="32"/>
                        </a:cubicBezTo>
                        <a:cubicBezTo>
                          <a:pt x="0" y="23"/>
                          <a:pt x="0" y="13"/>
                          <a:pt x="6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17" name="Freeform 350"/>
                  <p:cNvSpPr>
                    <a:spLocks/>
                  </p:cNvSpPr>
                  <p:nvPr/>
                </p:nvSpPr>
                <p:spPr bwMode="auto">
                  <a:xfrm>
                    <a:off x="774" y="2276"/>
                    <a:ext cx="32" cy="64"/>
                  </a:xfrm>
                  <a:custGeom>
                    <a:avLst/>
                    <a:gdLst>
                      <a:gd name="T0" fmla="*/ 16 w 33"/>
                      <a:gd name="T1" fmla="*/ 0 h 63"/>
                      <a:gd name="T2" fmla="*/ 29 w 33"/>
                      <a:gd name="T3" fmla="*/ 67 h 63"/>
                      <a:gd name="T4" fmla="*/ 16 w 33"/>
                      <a:gd name="T5" fmla="*/ 2 h 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" h="63">
                        <a:moveTo>
                          <a:pt x="19" y="0"/>
                        </a:moveTo>
                        <a:cubicBezTo>
                          <a:pt x="2" y="16"/>
                          <a:pt x="17" y="53"/>
                          <a:pt x="33" y="63"/>
                        </a:cubicBezTo>
                        <a:cubicBezTo>
                          <a:pt x="9" y="50"/>
                          <a:pt x="0" y="27"/>
                          <a:pt x="16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18" name="Freeform 351"/>
                  <p:cNvSpPr>
                    <a:spLocks/>
                  </p:cNvSpPr>
                  <p:nvPr/>
                </p:nvSpPr>
                <p:spPr bwMode="auto">
                  <a:xfrm>
                    <a:off x="712" y="2283"/>
                    <a:ext cx="27" cy="60"/>
                  </a:xfrm>
                  <a:custGeom>
                    <a:avLst/>
                    <a:gdLst>
                      <a:gd name="T0" fmla="*/ 20 w 29"/>
                      <a:gd name="T1" fmla="*/ 0 h 59"/>
                      <a:gd name="T2" fmla="*/ 21 w 29"/>
                      <a:gd name="T3" fmla="*/ 63 h 59"/>
                      <a:gd name="T4" fmla="*/ 15 w 29"/>
                      <a:gd name="T5" fmla="*/ 4 h 5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9" h="59">
                        <a:moveTo>
                          <a:pt x="28" y="0"/>
                        </a:moveTo>
                        <a:cubicBezTo>
                          <a:pt x="8" y="5"/>
                          <a:pt x="19" y="48"/>
                          <a:pt x="29" y="59"/>
                        </a:cubicBezTo>
                        <a:cubicBezTo>
                          <a:pt x="10" y="46"/>
                          <a:pt x="0" y="18"/>
                          <a:pt x="19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19" name="Freeform 352"/>
                  <p:cNvSpPr>
                    <a:spLocks/>
                  </p:cNvSpPr>
                  <p:nvPr/>
                </p:nvSpPr>
                <p:spPr bwMode="auto">
                  <a:xfrm>
                    <a:off x="658" y="2284"/>
                    <a:ext cx="20" cy="58"/>
                  </a:xfrm>
                  <a:custGeom>
                    <a:avLst/>
                    <a:gdLst>
                      <a:gd name="T0" fmla="*/ 17 w 21"/>
                      <a:gd name="T1" fmla="*/ 0 h 57"/>
                      <a:gd name="T2" fmla="*/ 17 w 21"/>
                      <a:gd name="T3" fmla="*/ 61 h 57"/>
                      <a:gd name="T4" fmla="*/ 12 w 21"/>
                      <a:gd name="T5" fmla="*/ 0 h 5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" h="57">
                        <a:moveTo>
                          <a:pt x="21" y="0"/>
                        </a:moveTo>
                        <a:cubicBezTo>
                          <a:pt x="13" y="17"/>
                          <a:pt x="2" y="42"/>
                          <a:pt x="21" y="57"/>
                        </a:cubicBezTo>
                        <a:cubicBezTo>
                          <a:pt x="0" y="45"/>
                          <a:pt x="2" y="13"/>
                          <a:pt x="1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20" name="Freeform 353"/>
                  <p:cNvSpPr>
                    <a:spLocks/>
                  </p:cNvSpPr>
                  <p:nvPr/>
                </p:nvSpPr>
                <p:spPr bwMode="auto">
                  <a:xfrm>
                    <a:off x="597" y="2292"/>
                    <a:ext cx="24" cy="55"/>
                  </a:xfrm>
                  <a:custGeom>
                    <a:avLst/>
                    <a:gdLst>
                      <a:gd name="T0" fmla="*/ 13 w 25"/>
                      <a:gd name="T1" fmla="*/ 1 h 54"/>
                      <a:gd name="T2" fmla="*/ 21 w 25"/>
                      <a:gd name="T3" fmla="*/ 58 h 54"/>
                      <a:gd name="T4" fmla="*/ 2 w 25"/>
                      <a:gd name="T5" fmla="*/ 36 h 54"/>
                      <a:gd name="T6" fmla="*/ 11 w 25"/>
                      <a:gd name="T7" fmla="*/ 7 h 5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5" h="54">
                        <a:moveTo>
                          <a:pt x="17" y="1"/>
                        </a:moveTo>
                        <a:cubicBezTo>
                          <a:pt x="3" y="16"/>
                          <a:pt x="12" y="41"/>
                          <a:pt x="25" y="54"/>
                        </a:cubicBezTo>
                        <a:cubicBezTo>
                          <a:pt x="21" y="45"/>
                          <a:pt x="7" y="45"/>
                          <a:pt x="2" y="32"/>
                        </a:cubicBezTo>
                        <a:cubicBezTo>
                          <a:pt x="0" y="26"/>
                          <a:pt x="0" y="0"/>
                          <a:pt x="11" y="7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21" name="Freeform 354"/>
                  <p:cNvSpPr>
                    <a:spLocks/>
                  </p:cNvSpPr>
                  <p:nvPr/>
                </p:nvSpPr>
                <p:spPr bwMode="auto">
                  <a:xfrm>
                    <a:off x="521" y="2313"/>
                    <a:ext cx="35" cy="45"/>
                  </a:xfrm>
                  <a:custGeom>
                    <a:avLst/>
                    <a:gdLst>
                      <a:gd name="T0" fmla="*/ 18 w 36"/>
                      <a:gd name="T1" fmla="*/ 0 h 44"/>
                      <a:gd name="T2" fmla="*/ 32 w 36"/>
                      <a:gd name="T3" fmla="*/ 48 h 44"/>
                      <a:gd name="T4" fmla="*/ 12 w 36"/>
                      <a:gd name="T5" fmla="*/ 3 h 4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" h="44">
                        <a:moveTo>
                          <a:pt x="19" y="0"/>
                        </a:moveTo>
                        <a:cubicBezTo>
                          <a:pt x="9" y="13"/>
                          <a:pt x="19" y="42"/>
                          <a:pt x="36" y="44"/>
                        </a:cubicBezTo>
                        <a:cubicBezTo>
                          <a:pt x="21" y="34"/>
                          <a:pt x="0" y="24"/>
                          <a:pt x="12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22" name="Freeform 355"/>
                  <p:cNvSpPr>
                    <a:spLocks/>
                  </p:cNvSpPr>
                  <p:nvPr/>
                </p:nvSpPr>
                <p:spPr bwMode="auto">
                  <a:xfrm>
                    <a:off x="482" y="2336"/>
                    <a:ext cx="32" cy="38"/>
                  </a:xfrm>
                  <a:custGeom>
                    <a:avLst/>
                    <a:gdLst>
                      <a:gd name="T0" fmla="*/ 8 w 34"/>
                      <a:gd name="T1" fmla="*/ 0 h 37"/>
                      <a:gd name="T2" fmla="*/ 26 w 34"/>
                      <a:gd name="T3" fmla="*/ 41 h 37"/>
                      <a:gd name="T4" fmla="*/ 7 w 34"/>
                      <a:gd name="T5" fmla="*/ 9 h 3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4" h="37">
                        <a:moveTo>
                          <a:pt x="8" y="0"/>
                        </a:moveTo>
                        <a:cubicBezTo>
                          <a:pt x="1" y="16"/>
                          <a:pt x="18" y="36"/>
                          <a:pt x="34" y="37"/>
                        </a:cubicBezTo>
                        <a:cubicBezTo>
                          <a:pt x="24" y="34"/>
                          <a:pt x="0" y="21"/>
                          <a:pt x="7" y="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23" name="Freeform 356"/>
                  <p:cNvSpPr>
                    <a:spLocks/>
                  </p:cNvSpPr>
                  <p:nvPr/>
                </p:nvSpPr>
                <p:spPr bwMode="auto">
                  <a:xfrm>
                    <a:off x="454" y="2369"/>
                    <a:ext cx="36" cy="37"/>
                  </a:xfrm>
                  <a:custGeom>
                    <a:avLst/>
                    <a:gdLst>
                      <a:gd name="T0" fmla="*/ 7 w 38"/>
                      <a:gd name="T1" fmla="*/ 0 h 36"/>
                      <a:gd name="T2" fmla="*/ 30 w 38"/>
                      <a:gd name="T3" fmla="*/ 40 h 36"/>
                      <a:gd name="T4" fmla="*/ 1 w 38"/>
                      <a:gd name="T5" fmla="*/ 8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8" h="36">
                        <a:moveTo>
                          <a:pt x="7" y="0"/>
                        </a:moveTo>
                        <a:cubicBezTo>
                          <a:pt x="0" y="15"/>
                          <a:pt x="25" y="33"/>
                          <a:pt x="38" y="36"/>
                        </a:cubicBezTo>
                        <a:cubicBezTo>
                          <a:pt x="25" y="34"/>
                          <a:pt x="1" y="24"/>
                          <a:pt x="1" y="8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24" name="Freeform 357"/>
                  <p:cNvSpPr>
                    <a:spLocks/>
                  </p:cNvSpPr>
                  <p:nvPr/>
                </p:nvSpPr>
                <p:spPr bwMode="auto">
                  <a:xfrm>
                    <a:off x="637" y="2564"/>
                    <a:ext cx="25" cy="47"/>
                  </a:xfrm>
                  <a:custGeom>
                    <a:avLst/>
                    <a:gdLst>
                      <a:gd name="T0" fmla="*/ 22 w 26"/>
                      <a:gd name="T1" fmla="*/ 12 h 46"/>
                      <a:gd name="T2" fmla="*/ 1 w 26"/>
                      <a:gd name="T3" fmla="*/ 50 h 46"/>
                      <a:gd name="T4" fmla="*/ 17 w 26"/>
                      <a:gd name="T5" fmla="*/ 13 h 4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6" h="46">
                        <a:moveTo>
                          <a:pt x="26" y="12"/>
                        </a:moveTo>
                        <a:cubicBezTo>
                          <a:pt x="12" y="0"/>
                          <a:pt x="1" y="38"/>
                          <a:pt x="1" y="46"/>
                        </a:cubicBezTo>
                        <a:cubicBezTo>
                          <a:pt x="2" y="36"/>
                          <a:pt x="0" y="1"/>
                          <a:pt x="21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25" name="Freeform 358"/>
                  <p:cNvSpPr>
                    <a:spLocks/>
                  </p:cNvSpPr>
                  <p:nvPr/>
                </p:nvSpPr>
                <p:spPr bwMode="auto">
                  <a:xfrm>
                    <a:off x="652" y="2592"/>
                    <a:ext cx="43" cy="41"/>
                  </a:xfrm>
                  <a:custGeom>
                    <a:avLst/>
                    <a:gdLst>
                      <a:gd name="T0" fmla="*/ 37 w 45"/>
                      <a:gd name="T1" fmla="*/ 11 h 41"/>
                      <a:gd name="T2" fmla="*/ 11 w 45"/>
                      <a:gd name="T3" fmla="*/ 41 h 41"/>
                      <a:gd name="T4" fmla="*/ 37 w 45"/>
                      <a:gd name="T5" fmla="*/ 16 h 4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5" h="41">
                        <a:moveTo>
                          <a:pt x="45" y="11"/>
                        </a:moveTo>
                        <a:cubicBezTo>
                          <a:pt x="30" y="6"/>
                          <a:pt x="0" y="23"/>
                          <a:pt x="11" y="41"/>
                        </a:cubicBezTo>
                        <a:cubicBezTo>
                          <a:pt x="15" y="32"/>
                          <a:pt x="33" y="0"/>
                          <a:pt x="45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26" name="Freeform 359"/>
                  <p:cNvSpPr>
                    <a:spLocks/>
                  </p:cNvSpPr>
                  <p:nvPr/>
                </p:nvSpPr>
                <p:spPr bwMode="auto">
                  <a:xfrm>
                    <a:off x="680" y="2624"/>
                    <a:ext cx="36" cy="34"/>
                  </a:xfrm>
                  <a:custGeom>
                    <a:avLst/>
                    <a:gdLst>
                      <a:gd name="T0" fmla="*/ 0 w 37"/>
                      <a:gd name="T1" fmla="*/ 37 h 33"/>
                      <a:gd name="T2" fmla="*/ 33 w 37"/>
                      <a:gd name="T3" fmla="*/ 26 h 33"/>
                      <a:gd name="T4" fmla="*/ 1 w 37"/>
                      <a:gd name="T5" fmla="*/ 34 h 3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7" h="33">
                        <a:moveTo>
                          <a:pt x="0" y="33"/>
                        </a:moveTo>
                        <a:cubicBezTo>
                          <a:pt x="9" y="20"/>
                          <a:pt x="26" y="0"/>
                          <a:pt x="37" y="22"/>
                        </a:cubicBezTo>
                        <a:cubicBezTo>
                          <a:pt x="29" y="17"/>
                          <a:pt x="1" y="15"/>
                          <a:pt x="1" y="3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27" name="Freeform 360"/>
                  <p:cNvSpPr>
                    <a:spLocks/>
                  </p:cNvSpPr>
                  <p:nvPr/>
                </p:nvSpPr>
                <p:spPr bwMode="auto">
                  <a:xfrm>
                    <a:off x="680" y="2675"/>
                    <a:ext cx="39" cy="29"/>
                  </a:xfrm>
                  <a:custGeom>
                    <a:avLst/>
                    <a:gdLst>
                      <a:gd name="T0" fmla="*/ 10 w 41"/>
                      <a:gd name="T1" fmla="*/ 32 h 28"/>
                      <a:gd name="T2" fmla="*/ 33 w 41"/>
                      <a:gd name="T3" fmla="*/ 19 h 28"/>
                      <a:gd name="T4" fmla="*/ 10 w 41"/>
                      <a:gd name="T5" fmla="*/ 26 h 2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1" h="28">
                        <a:moveTo>
                          <a:pt x="10" y="28"/>
                        </a:moveTo>
                        <a:cubicBezTo>
                          <a:pt x="0" y="19"/>
                          <a:pt x="28" y="0"/>
                          <a:pt x="41" y="15"/>
                        </a:cubicBezTo>
                        <a:cubicBezTo>
                          <a:pt x="30" y="15"/>
                          <a:pt x="17" y="8"/>
                          <a:pt x="10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28" name="Freeform 361"/>
                  <p:cNvSpPr>
                    <a:spLocks/>
                  </p:cNvSpPr>
                  <p:nvPr/>
                </p:nvSpPr>
                <p:spPr bwMode="auto">
                  <a:xfrm>
                    <a:off x="693" y="2729"/>
                    <a:ext cx="25" cy="22"/>
                  </a:xfrm>
                  <a:custGeom>
                    <a:avLst/>
                    <a:gdLst>
                      <a:gd name="T0" fmla="*/ 0 w 27"/>
                      <a:gd name="T1" fmla="*/ 22 h 21"/>
                      <a:gd name="T2" fmla="*/ 19 w 27"/>
                      <a:gd name="T3" fmla="*/ 18 h 21"/>
                      <a:gd name="T4" fmla="*/ 3 w 27"/>
                      <a:gd name="T5" fmla="*/ 25 h 2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7" h="21">
                        <a:moveTo>
                          <a:pt x="0" y="18"/>
                        </a:moveTo>
                        <a:cubicBezTo>
                          <a:pt x="0" y="2"/>
                          <a:pt x="21" y="0"/>
                          <a:pt x="27" y="14"/>
                        </a:cubicBezTo>
                        <a:cubicBezTo>
                          <a:pt x="20" y="12"/>
                          <a:pt x="2" y="9"/>
                          <a:pt x="3" y="2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29" name="Freeform 362"/>
                  <p:cNvSpPr>
                    <a:spLocks/>
                  </p:cNvSpPr>
                  <p:nvPr/>
                </p:nvSpPr>
                <p:spPr bwMode="auto">
                  <a:xfrm>
                    <a:off x="699" y="2778"/>
                    <a:ext cx="24" cy="19"/>
                  </a:xfrm>
                  <a:custGeom>
                    <a:avLst/>
                    <a:gdLst>
                      <a:gd name="T0" fmla="*/ 0 w 25"/>
                      <a:gd name="T1" fmla="*/ 16 h 19"/>
                      <a:gd name="T2" fmla="*/ 21 w 25"/>
                      <a:gd name="T3" fmla="*/ 13 h 19"/>
                      <a:gd name="T4" fmla="*/ 3 w 25"/>
                      <a:gd name="T5" fmla="*/ 19 h 1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5" h="19">
                        <a:moveTo>
                          <a:pt x="0" y="16"/>
                        </a:moveTo>
                        <a:cubicBezTo>
                          <a:pt x="4" y="7"/>
                          <a:pt x="23" y="0"/>
                          <a:pt x="25" y="13"/>
                        </a:cubicBezTo>
                        <a:cubicBezTo>
                          <a:pt x="18" y="7"/>
                          <a:pt x="9" y="13"/>
                          <a:pt x="3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30" name="Freeform 363"/>
                  <p:cNvSpPr>
                    <a:spLocks/>
                  </p:cNvSpPr>
                  <p:nvPr/>
                </p:nvSpPr>
                <p:spPr bwMode="auto">
                  <a:xfrm>
                    <a:off x="713" y="2820"/>
                    <a:ext cx="11" cy="17"/>
                  </a:xfrm>
                  <a:custGeom>
                    <a:avLst/>
                    <a:gdLst>
                      <a:gd name="T0" fmla="*/ 0 w 12"/>
                      <a:gd name="T1" fmla="*/ 18 h 16"/>
                      <a:gd name="T2" fmla="*/ 8 w 12"/>
                      <a:gd name="T3" fmla="*/ 13 h 16"/>
                      <a:gd name="T4" fmla="*/ 0 w 12"/>
                      <a:gd name="T5" fmla="*/ 20 h 1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6">
                        <a:moveTo>
                          <a:pt x="0" y="14"/>
                        </a:moveTo>
                        <a:cubicBezTo>
                          <a:pt x="1" y="7"/>
                          <a:pt x="10" y="0"/>
                          <a:pt x="12" y="9"/>
                        </a:cubicBezTo>
                        <a:cubicBezTo>
                          <a:pt x="6" y="8"/>
                          <a:pt x="1" y="9"/>
                          <a:pt x="0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31" name="Freeform 364"/>
                  <p:cNvSpPr>
                    <a:spLocks/>
                  </p:cNvSpPr>
                  <p:nvPr/>
                </p:nvSpPr>
                <p:spPr bwMode="auto">
                  <a:xfrm>
                    <a:off x="722" y="2851"/>
                    <a:ext cx="6" cy="9"/>
                  </a:xfrm>
                  <a:custGeom>
                    <a:avLst/>
                    <a:gdLst>
                      <a:gd name="T0" fmla="*/ 0 w 6"/>
                      <a:gd name="T1" fmla="*/ 5 h 9"/>
                      <a:gd name="T2" fmla="*/ 6 w 6"/>
                      <a:gd name="T3" fmla="*/ 0 h 9"/>
                      <a:gd name="T4" fmla="*/ 0 w 6"/>
                      <a:gd name="T5" fmla="*/ 9 h 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" h="9">
                        <a:moveTo>
                          <a:pt x="0" y="5"/>
                        </a:moveTo>
                        <a:cubicBezTo>
                          <a:pt x="2" y="3"/>
                          <a:pt x="2" y="0"/>
                          <a:pt x="6" y="0"/>
                        </a:cubicBezTo>
                        <a:cubicBezTo>
                          <a:pt x="2" y="2"/>
                          <a:pt x="1" y="5"/>
                          <a:pt x="0" y="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32" name="Freeform 365"/>
                  <p:cNvSpPr>
                    <a:spLocks/>
                  </p:cNvSpPr>
                  <p:nvPr/>
                </p:nvSpPr>
                <p:spPr bwMode="auto">
                  <a:xfrm>
                    <a:off x="437" y="2420"/>
                    <a:ext cx="41" cy="22"/>
                  </a:xfrm>
                  <a:custGeom>
                    <a:avLst/>
                    <a:gdLst>
                      <a:gd name="T0" fmla="*/ 5 w 43"/>
                      <a:gd name="T1" fmla="*/ 0 h 22"/>
                      <a:gd name="T2" fmla="*/ 35 w 43"/>
                      <a:gd name="T3" fmla="*/ 17 h 22"/>
                      <a:gd name="T4" fmla="*/ 6 w 43"/>
                      <a:gd name="T5" fmla="*/ 4 h 2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3" h="22">
                        <a:moveTo>
                          <a:pt x="5" y="0"/>
                        </a:moveTo>
                        <a:cubicBezTo>
                          <a:pt x="12" y="14"/>
                          <a:pt x="28" y="17"/>
                          <a:pt x="43" y="17"/>
                        </a:cubicBezTo>
                        <a:cubicBezTo>
                          <a:pt x="33" y="18"/>
                          <a:pt x="0" y="22"/>
                          <a:pt x="6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33" name="Freeform 366"/>
                  <p:cNvSpPr>
                    <a:spLocks/>
                  </p:cNvSpPr>
                  <p:nvPr/>
                </p:nvSpPr>
                <p:spPr bwMode="auto">
                  <a:xfrm>
                    <a:off x="444" y="2462"/>
                    <a:ext cx="31" cy="16"/>
                  </a:xfrm>
                  <a:custGeom>
                    <a:avLst/>
                    <a:gdLst>
                      <a:gd name="T0" fmla="*/ 24 w 33"/>
                      <a:gd name="T1" fmla="*/ 0 h 16"/>
                      <a:gd name="T2" fmla="*/ 0 w 33"/>
                      <a:gd name="T3" fmla="*/ 16 h 16"/>
                      <a:gd name="T4" fmla="*/ 25 w 33"/>
                      <a:gd name="T5" fmla="*/ 0 h 1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" h="16">
                        <a:moveTo>
                          <a:pt x="32" y="0"/>
                        </a:moveTo>
                        <a:cubicBezTo>
                          <a:pt x="21" y="1"/>
                          <a:pt x="5" y="5"/>
                          <a:pt x="0" y="16"/>
                        </a:cubicBezTo>
                        <a:cubicBezTo>
                          <a:pt x="10" y="5"/>
                          <a:pt x="22" y="4"/>
                          <a:pt x="3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34" name="Freeform 367"/>
                  <p:cNvSpPr>
                    <a:spLocks/>
                  </p:cNvSpPr>
                  <p:nvPr/>
                </p:nvSpPr>
                <p:spPr bwMode="auto">
                  <a:xfrm>
                    <a:off x="464" y="2486"/>
                    <a:ext cx="26" cy="28"/>
                  </a:xfrm>
                  <a:custGeom>
                    <a:avLst/>
                    <a:gdLst>
                      <a:gd name="T0" fmla="*/ 19 w 28"/>
                      <a:gd name="T1" fmla="*/ 0 h 27"/>
                      <a:gd name="T2" fmla="*/ 0 w 28"/>
                      <a:gd name="T3" fmla="*/ 31 h 27"/>
                      <a:gd name="T4" fmla="*/ 20 w 28"/>
                      <a:gd name="T5" fmla="*/ 1 h 2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8" h="27">
                        <a:moveTo>
                          <a:pt x="25" y="0"/>
                        </a:moveTo>
                        <a:cubicBezTo>
                          <a:pt x="21" y="10"/>
                          <a:pt x="8" y="19"/>
                          <a:pt x="0" y="27"/>
                        </a:cubicBezTo>
                        <a:cubicBezTo>
                          <a:pt x="12" y="26"/>
                          <a:pt x="21" y="9"/>
                          <a:pt x="28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35" name="Freeform 368"/>
                  <p:cNvSpPr>
                    <a:spLocks/>
                  </p:cNvSpPr>
                  <p:nvPr/>
                </p:nvSpPr>
                <p:spPr bwMode="auto">
                  <a:xfrm>
                    <a:off x="494" y="2515"/>
                    <a:ext cx="15" cy="36"/>
                  </a:xfrm>
                  <a:custGeom>
                    <a:avLst/>
                    <a:gdLst>
                      <a:gd name="T0" fmla="*/ 1 w 15"/>
                      <a:gd name="T1" fmla="*/ 38 h 35"/>
                      <a:gd name="T2" fmla="*/ 15 w 15"/>
                      <a:gd name="T3" fmla="*/ 0 h 35"/>
                      <a:gd name="T4" fmla="*/ 3 w 15"/>
                      <a:gd name="T5" fmla="*/ 39 h 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35">
                        <a:moveTo>
                          <a:pt x="1" y="34"/>
                        </a:moveTo>
                        <a:cubicBezTo>
                          <a:pt x="0" y="24"/>
                          <a:pt x="7" y="5"/>
                          <a:pt x="15" y="0"/>
                        </a:cubicBezTo>
                        <a:cubicBezTo>
                          <a:pt x="15" y="12"/>
                          <a:pt x="5" y="23"/>
                          <a:pt x="3" y="3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36" name="Freeform 369"/>
                  <p:cNvSpPr>
                    <a:spLocks/>
                  </p:cNvSpPr>
                  <p:nvPr/>
                </p:nvSpPr>
                <p:spPr bwMode="auto">
                  <a:xfrm>
                    <a:off x="514" y="2536"/>
                    <a:ext cx="20" cy="37"/>
                  </a:xfrm>
                  <a:custGeom>
                    <a:avLst/>
                    <a:gdLst>
                      <a:gd name="T0" fmla="*/ 10 w 20"/>
                      <a:gd name="T1" fmla="*/ 34 h 36"/>
                      <a:gd name="T2" fmla="*/ 20 w 20"/>
                      <a:gd name="T3" fmla="*/ 0 h 36"/>
                      <a:gd name="T4" fmla="*/ 9 w 20"/>
                      <a:gd name="T5" fmla="*/ 40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0" h="36">
                        <a:moveTo>
                          <a:pt x="10" y="30"/>
                        </a:moveTo>
                        <a:cubicBezTo>
                          <a:pt x="8" y="20"/>
                          <a:pt x="11" y="5"/>
                          <a:pt x="20" y="0"/>
                        </a:cubicBezTo>
                        <a:cubicBezTo>
                          <a:pt x="16" y="10"/>
                          <a:pt x="0" y="22"/>
                          <a:pt x="9" y="3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837" name="Freeform 370"/>
                  <p:cNvSpPr>
                    <a:spLocks/>
                  </p:cNvSpPr>
                  <p:nvPr/>
                </p:nvSpPr>
                <p:spPr bwMode="auto">
                  <a:xfrm>
                    <a:off x="561" y="2554"/>
                    <a:ext cx="17" cy="37"/>
                  </a:xfrm>
                  <a:custGeom>
                    <a:avLst/>
                    <a:gdLst>
                      <a:gd name="T0" fmla="*/ 4 w 17"/>
                      <a:gd name="T1" fmla="*/ 29 h 36"/>
                      <a:gd name="T2" fmla="*/ 4 w 17"/>
                      <a:gd name="T3" fmla="*/ 35 h 36"/>
                      <a:gd name="T4" fmla="*/ 17 w 17"/>
                      <a:gd name="T5" fmla="*/ 0 h 36"/>
                      <a:gd name="T6" fmla="*/ 9 w 17"/>
                      <a:gd name="T7" fmla="*/ 40 h 3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7" h="36">
                        <a:moveTo>
                          <a:pt x="4" y="25"/>
                        </a:moveTo>
                        <a:cubicBezTo>
                          <a:pt x="4" y="27"/>
                          <a:pt x="4" y="29"/>
                          <a:pt x="4" y="31"/>
                        </a:cubicBezTo>
                        <a:cubicBezTo>
                          <a:pt x="3" y="21"/>
                          <a:pt x="9" y="6"/>
                          <a:pt x="17" y="0"/>
                        </a:cubicBezTo>
                        <a:cubicBezTo>
                          <a:pt x="12" y="7"/>
                          <a:pt x="0" y="30"/>
                          <a:pt x="9" y="3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</p:grpSp>
            <p:sp>
              <p:nvSpPr>
                <p:cNvPr id="2729" name="ZoneTexte 2728"/>
                <p:cNvSpPr txBox="1"/>
                <p:nvPr/>
              </p:nvSpPr>
              <p:spPr>
                <a:xfrm>
                  <a:off x="1551856" y="3152001"/>
                  <a:ext cx="106311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Males &amp; </a:t>
                  </a:r>
                  <a:r>
                    <a:rPr lang="fr-FR" sz="10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females</a:t>
                  </a:r>
                  <a:endParaRPr lang="fr-FR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2951" name="Groupe 2950"/>
            <p:cNvGrpSpPr/>
            <p:nvPr/>
          </p:nvGrpSpPr>
          <p:grpSpPr>
            <a:xfrm>
              <a:off x="3528710" y="6329877"/>
              <a:ext cx="1139312" cy="576064"/>
              <a:chOff x="2103619" y="2852936"/>
              <a:chExt cx="1139312" cy="576064"/>
            </a:xfrm>
          </p:grpSpPr>
          <p:sp>
            <p:nvSpPr>
              <p:cNvPr id="2952" name="Rectangle 2951"/>
              <p:cNvSpPr/>
              <p:nvPr/>
            </p:nvSpPr>
            <p:spPr>
              <a:xfrm>
                <a:off x="2103619" y="2852936"/>
                <a:ext cx="596173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2953" name="Groupe 2952"/>
              <p:cNvGrpSpPr/>
              <p:nvPr/>
            </p:nvGrpSpPr>
            <p:grpSpPr>
              <a:xfrm>
                <a:off x="2140044" y="2902851"/>
                <a:ext cx="1102887" cy="495371"/>
                <a:chOff x="1512081" y="2902851"/>
                <a:chExt cx="1102887" cy="495371"/>
              </a:xfrm>
            </p:grpSpPr>
            <p:grpSp>
              <p:nvGrpSpPr>
                <p:cNvPr id="2954" name="Group 371"/>
                <p:cNvGrpSpPr>
                  <a:grpSpLocks/>
                </p:cNvGrpSpPr>
                <p:nvPr/>
              </p:nvGrpSpPr>
              <p:grpSpPr bwMode="auto">
                <a:xfrm>
                  <a:off x="1512081" y="2902851"/>
                  <a:ext cx="475699" cy="454141"/>
                  <a:chOff x="430" y="1376"/>
                  <a:chExt cx="2075" cy="1661"/>
                </a:xfrm>
                <a:solidFill>
                  <a:schemeClr val="bg1"/>
                </a:solidFill>
              </p:grpSpPr>
              <p:sp>
                <p:nvSpPr>
                  <p:cNvPr id="2956" name="Freeform 263"/>
                  <p:cNvSpPr>
                    <a:spLocks/>
                  </p:cNvSpPr>
                  <p:nvPr/>
                </p:nvSpPr>
                <p:spPr bwMode="auto">
                  <a:xfrm>
                    <a:off x="1917" y="1391"/>
                    <a:ext cx="172" cy="62"/>
                  </a:xfrm>
                  <a:custGeom>
                    <a:avLst/>
                    <a:gdLst>
                      <a:gd name="T0" fmla="*/ 0 w 180"/>
                      <a:gd name="T1" fmla="*/ 65 h 61"/>
                      <a:gd name="T2" fmla="*/ 47 w 180"/>
                      <a:gd name="T3" fmla="*/ 6 h 61"/>
                      <a:gd name="T4" fmla="*/ 108 w 180"/>
                      <a:gd name="T5" fmla="*/ 8 h 61"/>
                      <a:gd name="T6" fmla="*/ 139 w 180"/>
                      <a:gd name="T7" fmla="*/ 24 h 61"/>
                      <a:gd name="T8" fmla="*/ 135 w 180"/>
                      <a:gd name="T9" fmla="*/ 44 h 61"/>
                      <a:gd name="T10" fmla="*/ 74 w 180"/>
                      <a:gd name="T11" fmla="*/ 54 h 61"/>
                      <a:gd name="T12" fmla="*/ 24 w 180"/>
                      <a:gd name="T13" fmla="*/ 63 h 6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80" h="61">
                        <a:moveTo>
                          <a:pt x="0" y="61"/>
                        </a:moveTo>
                        <a:cubicBezTo>
                          <a:pt x="0" y="34"/>
                          <a:pt x="32" y="11"/>
                          <a:pt x="55" y="6"/>
                        </a:cubicBezTo>
                        <a:cubicBezTo>
                          <a:pt x="81" y="0"/>
                          <a:pt x="105" y="0"/>
                          <a:pt x="130" y="8"/>
                        </a:cubicBezTo>
                        <a:cubicBezTo>
                          <a:pt x="142" y="12"/>
                          <a:pt x="156" y="17"/>
                          <a:pt x="166" y="24"/>
                        </a:cubicBezTo>
                        <a:cubicBezTo>
                          <a:pt x="180" y="33"/>
                          <a:pt x="176" y="37"/>
                          <a:pt x="162" y="40"/>
                        </a:cubicBezTo>
                        <a:cubicBezTo>
                          <a:pt x="138" y="45"/>
                          <a:pt x="113" y="46"/>
                          <a:pt x="89" y="50"/>
                        </a:cubicBezTo>
                        <a:cubicBezTo>
                          <a:pt x="76" y="52"/>
                          <a:pt x="35" y="52"/>
                          <a:pt x="28" y="5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57" name="Freeform 264"/>
                  <p:cNvSpPr>
                    <a:spLocks/>
                  </p:cNvSpPr>
                  <p:nvPr/>
                </p:nvSpPr>
                <p:spPr bwMode="auto">
                  <a:xfrm>
                    <a:off x="1917" y="1391"/>
                    <a:ext cx="172" cy="62"/>
                  </a:xfrm>
                  <a:custGeom>
                    <a:avLst/>
                    <a:gdLst>
                      <a:gd name="T0" fmla="*/ 0 w 180"/>
                      <a:gd name="T1" fmla="*/ 65 h 61"/>
                      <a:gd name="T2" fmla="*/ 47 w 180"/>
                      <a:gd name="T3" fmla="*/ 6 h 61"/>
                      <a:gd name="T4" fmla="*/ 108 w 180"/>
                      <a:gd name="T5" fmla="*/ 8 h 61"/>
                      <a:gd name="T6" fmla="*/ 139 w 180"/>
                      <a:gd name="T7" fmla="*/ 24 h 61"/>
                      <a:gd name="T8" fmla="*/ 135 w 180"/>
                      <a:gd name="T9" fmla="*/ 44 h 61"/>
                      <a:gd name="T10" fmla="*/ 74 w 180"/>
                      <a:gd name="T11" fmla="*/ 54 h 61"/>
                      <a:gd name="T12" fmla="*/ 24 w 180"/>
                      <a:gd name="T13" fmla="*/ 63 h 6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80" h="61">
                        <a:moveTo>
                          <a:pt x="0" y="61"/>
                        </a:moveTo>
                        <a:cubicBezTo>
                          <a:pt x="0" y="34"/>
                          <a:pt x="32" y="11"/>
                          <a:pt x="55" y="6"/>
                        </a:cubicBezTo>
                        <a:cubicBezTo>
                          <a:pt x="81" y="0"/>
                          <a:pt x="105" y="0"/>
                          <a:pt x="130" y="8"/>
                        </a:cubicBezTo>
                        <a:cubicBezTo>
                          <a:pt x="142" y="12"/>
                          <a:pt x="156" y="17"/>
                          <a:pt x="166" y="24"/>
                        </a:cubicBezTo>
                        <a:cubicBezTo>
                          <a:pt x="180" y="33"/>
                          <a:pt x="176" y="37"/>
                          <a:pt x="162" y="40"/>
                        </a:cubicBezTo>
                        <a:cubicBezTo>
                          <a:pt x="138" y="45"/>
                          <a:pt x="113" y="46"/>
                          <a:pt x="89" y="50"/>
                        </a:cubicBezTo>
                        <a:cubicBezTo>
                          <a:pt x="76" y="52"/>
                          <a:pt x="35" y="52"/>
                          <a:pt x="28" y="5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58" name="Freeform 265"/>
                  <p:cNvSpPr>
                    <a:spLocks/>
                  </p:cNvSpPr>
                  <p:nvPr/>
                </p:nvSpPr>
                <p:spPr bwMode="auto">
                  <a:xfrm>
                    <a:off x="430" y="1376"/>
                    <a:ext cx="2075" cy="1661"/>
                  </a:xfrm>
                  <a:custGeom>
                    <a:avLst/>
                    <a:gdLst>
                      <a:gd name="T0" fmla="*/ 1205 w 2166"/>
                      <a:gd name="T1" fmla="*/ 121 h 1626"/>
                      <a:gd name="T2" fmla="*/ 1353 w 2166"/>
                      <a:gd name="T3" fmla="*/ 49 h 1626"/>
                      <a:gd name="T4" fmla="*/ 1496 w 2166"/>
                      <a:gd name="T5" fmla="*/ 33 h 1626"/>
                      <a:gd name="T6" fmla="*/ 1768 w 2166"/>
                      <a:gd name="T7" fmla="*/ 334 h 1626"/>
                      <a:gd name="T8" fmla="*/ 1763 w 2166"/>
                      <a:gd name="T9" fmla="*/ 490 h 1626"/>
                      <a:gd name="T10" fmla="*/ 1592 w 2166"/>
                      <a:gd name="T11" fmla="*/ 594 h 1626"/>
                      <a:gd name="T12" fmla="*/ 1509 w 2166"/>
                      <a:gd name="T13" fmla="*/ 555 h 1626"/>
                      <a:gd name="T14" fmla="*/ 1433 w 2166"/>
                      <a:gd name="T15" fmla="*/ 550 h 1626"/>
                      <a:gd name="T16" fmla="*/ 1341 w 2166"/>
                      <a:gd name="T17" fmla="*/ 628 h 1626"/>
                      <a:gd name="T18" fmla="*/ 1334 w 2166"/>
                      <a:gd name="T19" fmla="*/ 730 h 1626"/>
                      <a:gd name="T20" fmla="*/ 1406 w 2166"/>
                      <a:gd name="T21" fmla="*/ 932 h 1626"/>
                      <a:gd name="T22" fmla="*/ 1483 w 2166"/>
                      <a:gd name="T23" fmla="*/ 1014 h 1626"/>
                      <a:gd name="T24" fmla="*/ 1480 w 2166"/>
                      <a:gd name="T25" fmla="*/ 1031 h 1626"/>
                      <a:gd name="T26" fmla="*/ 1458 w 2166"/>
                      <a:gd name="T27" fmla="*/ 1032 h 1626"/>
                      <a:gd name="T28" fmla="*/ 1427 w 2166"/>
                      <a:gd name="T29" fmla="*/ 1035 h 1626"/>
                      <a:gd name="T30" fmla="*/ 1401 w 2166"/>
                      <a:gd name="T31" fmla="*/ 1036 h 1626"/>
                      <a:gd name="T32" fmla="*/ 1379 w 2166"/>
                      <a:gd name="T33" fmla="*/ 1024 h 1626"/>
                      <a:gd name="T34" fmla="*/ 1372 w 2166"/>
                      <a:gd name="T35" fmla="*/ 949 h 1626"/>
                      <a:gd name="T36" fmla="*/ 1319 w 2166"/>
                      <a:gd name="T37" fmla="*/ 868 h 1626"/>
                      <a:gd name="T38" fmla="*/ 1328 w 2166"/>
                      <a:gd name="T39" fmla="*/ 952 h 1626"/>
                      <a:gd name="T40" fmla="*/ 1356 w 2166"/>
                      <a:gd name="T41" fmla="*/ 1003 h 1626"/>
                      <a:gd name="T42" fmla="*/ 1341 w 2166"/>
                      <a:gd name="T43" fmla="*/ 1009 h 1626"/>
                      <a:gd name="T44" fmla="*/ 1284 w 2166"/>
                      <a:gd name="T45" fmla="*/ 1006 h 1626"/>
                      <a:gd name="T46" fmla="*/ 1266 w 2166"/>
                      <a:gd name="T47" fmla="*/ 991 h 1626"/>
                      <a:gd name="T48" fmla="*/ 1276 w 2166"/>
                      <a:gd name="T49" fmla="*/ 907 h 1626"/>
                      <a:gd name="T50" fmla="*/ 1247 w 2166"/>
                      <a:gd name="T51" fmla="*/ 766 h 1626"/>
                      <a:gd name="T52" fmla="*/ 1195 w 2166"/>
                      <a:gd name="T53" fmla="*/ 712 h 1626"/>
                      <a:gd name="T54" fmla="*/ 1125 w 2166"/>
                      <a:gd name="T55" fmla="*/ 725 h 1626"/>
                      <a:gd name="T56" fmla="*/ 1049 w 2166"/>
                      <a:gd name="T57" fmla="*/ 808 h 1626"/>
                      <a:gd name="T58" fmla="*/ 931 w 2166"/>
                      <a:gd name="T59" fmla="*/ 966 h 1626"/>
                      <a:gd name="T60" fmla="*/ 974 w 2166"/>
                      <a:gd name="T61" fmla="*/ 981 h 1626"/>
                      <a:gd name="T62" fmla="*/ 988 w 2166"/>
                      <a:gd name="T63" fmla="*/ 1009 h 1626"/>
                      <a:gd name="T64" fmla="*/ 1015 w 2166"/>
                      <a:gd name="T65" fmla="*/ 1044 h 1626"/>
                      <a:gd name="T66" fmla="*/ 1004 w 2166"/>
                      <a:gd name="T67" fmla="*/ 1066 h 1626"/>
                      <a:gd name="T68" fmla="*/ 984 w 2166"/>
                      <a:gd name="T69" fmla="*/ 1080 h 1626"/>
                      <a:gd name="T70" fmla="*/ 964 w 2166"/>
                      <a:gd name="T71" fmla="*/ 1094 h 1626"/>
                      <a:gd name="T72" fmla="*/ 832 w 2166"/>
                      <a:gd name="T73" fmla="*/ 1036 h 1626"/>
                      <a:gd name="T74" fmla="*/ 700 w 2166"/>
                      <a:gd name="T75" fmla="*/ 1024 h 1626"/>
                      <a:gd name="T76" fmla="*/ 645 w 2166"/>
                      <a:gd name="T77" fmla="*/ 1011 h 1626"/>
                      <a:gd name="T78" fmla="*/ 651 w 2166"/>
                      <a:gd name="T79" fmla="*/ 972 h 1626"/>
                      <a:gd name="T80" fmla="*/ 578 w 2166"/>
                      <a:gd name="T81" fmla="*/ 948 h 1626"/>
                      <a:gd name="T82" fmla="*/ 241 w 2166"/>
                      <a:gd name="T83" fmla="*/ 1039 h 1626"/>
                      <a:gd name="T84" fmla="*/ 51 w 2166"/>
                      <a:gd name="T85" fmla="*/ 1151 h 1626"/>
                      <a:gd name="T86" fmla="*/ 156 w 2166"/>
                      <a:gd name="T87" fmla="*/ 1252 h 1626"/>
                      <a:gd name="T88" fmla="*/ 260 w 2166"/>
                      <a:gd name="T89" fmla="*/ 1415 h 1626"/>
                      <a:gd name="T90" fmla="*/ 416 w 2166"/>
                      <a:gd name="T91" fmla="*/ 1760 h 1626"/>
                      <a:gd name="T92" fmla="*/ 410 w 2166"/>
                      <a:gd name="T93" fmla="*/ 1771 h 1626"/>
                      <a:gd name="T94" fmla="*/ 230 w 2166"/>
                      <a:gd name="T95" fmla="*/ 1481 h 1626"/>
                      <a:gd name="T96" fmla="*/ 150 w 2166"/>
                      <a:gd name="T97" fmla="*/ 1310 h 1626"/>
                      <a:gd name="T98" fmla="*/ 6 w 2166"/>
                      <a:gd name="T99" fmla="*/ 1145 h 1626"/>
                      <a:gd name="T100" fmla="*/ 201 w 2166"/>
                      <a:gd name="T101" fmla="*/ 961 h 1626"/>
                      <a:gd name="T102" fmla="*/ 522 w 2166"/>
                      <a:gd name="T103" fmla="*/ 759 h 1626"/>
                      <a:gd name="T104" fmla="*/ 761 w 2166"/>
                      <a:gd name="T105" fmla="*/ 314 h 1626"/>
                      <a:gd name="T106" fmla="*/ 1205 w 2166"/>
                      <a:gd name="T107" fmla="*/ 121 h 162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0" t="0" r="r" b="b"/>
                    <a:pathLst>
                      <a:path w="2166" h="1626">
                        <a:moveTo>
                          <a:pt x="1431" y="112"/>
                        </a:moveTo>
                        <a:cubicBezTo>
                          <a:pt x="1431" y="112"/>
                          <a:pt x="1481" y="68"/>
                          <a:pt x="1607" y="45"/>
                        </a:cubicBezTo>
                        <a:cubicBezTo>
                          <a:pt x="1662" y="35"/>
                          <a:pt x="1722" y="0"/>
                          <a:pt x="1777" y="29"/>
                        </a:cubicBezTo>
                        <a:cubicBezTo>
                          <a:pt x="1833" y="58"/>
                          <a:pt x="2033" y="191"/>
                          <a:pt x="2100" y="306"/>
                        </a:cubicBezTo>
                        <a:cubicBezTo>
                          <a:pt x="2166" y="420"/>
                          <a:pt x="2123" y="434"/>
                          <a:pt x="2093" y="450"/>
                        </a:cubicBezTo>
                        <a:cubicBezTo>
                          <a:pt x="2064" y="466"/>
                          <a:pt x="1926" y="564"/>
                          <a:pt x="1890" y="545"/>
                        </a:cubicBezTo>
                        <a:cubicBezTo>
                          <a:pt x="1844" y="521"/>
                          <a:pt x="1801" y="534"/>
                          <a:pt x="1791" y="510"/>
                        </a:cubicBezTo>
                        <a:cubicBezTo>
                          <a:pt x="1780" y="486"/>
                          <a:pt x="1738" y="487"/>
                          <a:pt x="1703" y="505"/>
                        </a:cubicBezTo>
                        <a:cubicBezTo>
                          <a:pt x="1669" y="523"/>
                          <a:pt x="1609" y="568"/>
                          <a:pt x="1592" y="577"/>
                        </a:cubicBezTo>
                        <a:cubicBezTo>
                          <a:pt x="1592" y="577"/>
                          <a:pt x="1569" y="614"/>
                          <a:pt x="1585" y="671"/>
                        </a:cubicBezTo>
                        <a:cubicBezTo>
                          <a:pt x="1601" y="728"/>
                          <a:pt x="1635" y="837"/>
                          <a:pt x="1669" y="856"/>
                        </a:cubicBezTo>
                        <a:cubicBezTo>
                          <a:pt x="1704" y="874"/>
                          <a:pt x="1753" y="906"/>
                          <a:pt x="1761" y="932"/>
                        </a:cubicBezTo>
                        <a:cubicBezTo>
                          <a:pt x="1763" y="942"/>
                          <a:pt x="1758" y="947"/>
                          <a:pt x="1758" y="947"/>
                        </a:cubicBezTo>
                        <a:cubicBezTo>
                          <a:pt x="1758" y="947"/>
                          <a:pt x="1758" y="955"/>
                          <a:pt x="1732" y="948"/>
                        </a:cubicBezTo>
                        <a:cubicBezTo>
                          <a:pt x="1732" y="948"/>
                          <a:pt x="1714" y="961"/>
                          <a:pt x="1694" y="951"/>
                        </a:cubicBezTo>
                        <a:cubicBezTo>
                          <a:pt x="1694" y="951"/>
                          <a:pt x="1677" y="961"/>
                          <a:pt x="1663" y="952"/>
                        </a:cubicBezTo>
                        <a:cubicBezTo>
                          <a:pt x="1663" y="952"/>
                          <a:pt x="1647" y="956"/>
                          <a:pt x="1637" y="940"/>
                        </a:cubicBezTo>
                        <a:cubicBezTo>
                          <a:pt x="1628" y="924"/>
                          <a:pt x="1643" y="899"/>
                          <a:pt x="1629" y="871"/>
                        </a:cubicBezTo>
                        <a:cubicBezTo>
                          <a:pt x="1614" y="842"/>
                          <a:pt x="1566" y="797"/>
                          <a:pt x="1566" y="797"/>
                        </a:cubicBezTo>
                        <a:cubicBezTo>
                          <a:pt x="1566" y="797"/>
                          <a:pt x="1570" y="861"/>
                          <a:pt x="1576" y="874"/>
                        </a:cubicBezTo>
                        <a:cubicBezTo>
                          <a:pt x="1582" y="886"/>
                          <a:pt x="1613" y="898"/>
                          <a:pt x="1610" y="921"/>
                        </a:cubicBezTo>
                        <a:cubicBezTo>
                          <a:pt x="1610" y="921"/>
                          <a:pt x="1609" y="931"/>
                          <a:pt x="1592" y="927"/>
                        </a:cubicBezTo>
                        <a:cubicBezTo>
                          <a:pt x="1575" y="923"/>
                          <a:pt x="1540" y="922"/>
                          <a:pt x="1524" y="924"/>
                        </a:cubicBezTo>
                        <a:cubicBezTo>
                          <a:pt x="1509" y="927"/>
                          <a:pt x="1502" y="923"/>
                          <a:pt x="1502" y="910"/>
                        </a:cubicBezTo>
                        <a:cubicBezTo>
                          <a:pt x="1502" y="898"/>
                          <a:pt x="1522" y="857"/>
                          <a:pt x="1515" y="833"/>
                        </a:cubicBezTo>
                        <a:cubicBezTo>
                          <a:pt x="1507" y="810"/>
                          <a:pt x="1488" y="712"/>
                          <a:pt x="1481" y="704"/>
                        </a:cubicBezTo>
                        <a:cubicBezTo>
                          <a:pt x="1481" y="704"/>
                          <a:pt x="1431" y="667"/>
                          <a:pt x="1419" y="654"/>
                        </a:cubicBezTo>
                        <a:cubicBezTo>
                          <a:pt x="1419" y="654"/>
                          <a:pt x="1365" y="669"/>
                          <a:pt x="1335" y="666"/>
                        </a:cubicBezTo>
                        <a:cubicBezTo>
                          <a:pt x="1304" y="663"/>
                          <a:pt x="1256" y="688"/>
                          <a:pt x="1245" y="742"/>
                        </a:cubicBezTo>
                        <a:cubicBezTo>
                          <a:pt x="1233" y="796"/>
                          <a:pt x="1202" y="858"/>
                          <a:pt x="1106" y="887"/>
                        </a:cubicBezTo>
                        <a:cubicBezTo>
                          <a:pt x="1106" y="887"/>
                          <a:pt x="1141" y="900"/>
                          <a:pt x="1158" y="901"/>
                        </a:cubicBezTo>
                        <a:cubicBezTo>
                          <a:pt x="1176" y="902"/>
                          <a:pt x="1187" y="919"/>
                          <a:pt x="1172" y="927"/>
                        </a:cubicBezTo>
                        <a:cubicBezTo>
                          <a:pt x="1172" y="927"/>
                          <a:pt x="1213" y="931"/>
                          <a:pt x="1207" y="958"/>
                        </a:cubicBezTo>
                        <a:cubicBezTo>
                          <a:pt x="1207" y="958"/>
                          <a:pt x="1214" y="977"/>
                          <a:pt x="1192" y="979"/>
                        </a:cubicBezTo>
                        <a:cubicBezTo>
                          <a:pt x="1192" y="979"/>
                          <a:pt x="1193" y="990"/>
                          <a:pt x="1168" y="992"/>
                        </a:cubicBezTo>
                        <a:cubicBezTo>
                          <a:pt x="1168" y="992"/>
                          <a:pt x="1161" y="1019"/>
                          <a:pt x="1144" y="1004"/>
                        </a:cubicBezTo>
                        <a:cubicBezTo>
                          <a:pt x="1127" y="988"/>
                          <a:pt x="1037" y="952"/>
                          <a:pt x="988" y="952"/>
                        </a:cubicBezTo>
                        <a:cubicBezTo>
                          <a:pt x="940" y="952"/>
                          <a:pt x="854" y="938"/>
                          <a:pt x="831" y="940"/>
                        </a:cubicBezTo>
                        <a:cubicBezTo>
                          <a:pt x="809" y="941"/>
                          <a:pt x="769" y="958"/>
                          <a:pt x="765" y="929"/>
                        </a:cubicBezTo>
                        <a:cubicBezTo>
                          <a:pt x="762" y="913"/>
                          <a:pt x="774" y="893"/>
                          <a:pt x="774" y="893"/>
                        </a:cubicBezTo>
                        <a:cubicBezTo>
                          <a:pt x="774" y="893"/>
                          <a:pt x="725" y="861"/>
                          <a:pt x="686" y="870"/>
                        </a:cubicBezTo>
                        <a:cubicBezTo>
                          <a:pt x="647" y="880"/>
                          <a:pt x="503" y="957"/>
                          <a:pt x="287" y="954"/>
                        </a:cubicBezTo>
                        <a:cubicBezTo>
                          <a:pt x="71" y="952"/>
                          <a:pt x="50" y="1013"/>
                          <a:pt x="59" y="1057"/>
                        </a:cubicBezTo>
                        <a:cubicBezTo>
                          <a:pt x="68" y="1100"/>
                          <a:pt x="116" y="1146"/>
                          <a:pt x="185" y="1150"/>
                        </a:cubicBezTo>
                        <a:cubicBezTo>
                          <a:pt x="253" y="1154"/>
                          <a:pt x="314" y="1200"/>
                          <a:pt x="308" y="1299"/>
                        </a:cubicBezTo>
                        <a:cubicBezTo>
                          <a:pt x="302" y="1398"/>
                          <a:pt x="313" y="1571"/>
                          <a:pt x="494" y="1616"/>
                        </a:cubicBezTo>
                        <a:cubicBezTo>
                          <a:pt x="511" y="1620"/>
                          <a:pt x="505" y="1626"/>
                          <a:pt x="488" y="1626"/>
                        </a:cubicBezTo>
                        <a:cubicBezTo>
                          <a:pt x="471" y="1626"/>
                          <a:pt x="312" y="1600"/>
                          <a:pt x="274" y="1360"/>
                        </a:cubicBezTo>
                        <a:cubicBezTo>
                          <a:pt x="253" y="1236"/>
                          <a:pt x="268" y="1228"/>
                          <a:pt x="179" y="1203"/>
                        </a:cubicBezTo>
                        <a:cubicBezTo>
                          <a:pt x="90" y="1179"/>
                          <a:pt x="11" y="1138"/>
                          <a:pt x="6" y="1051"/>
                        </a:cubicBezTo>
                        <a:cubicBezTo>
                          <a:pt x="0" y="964"/>
                          <a:pt x="71" y="897"/>
                          <a:pt x="239" y="883"/>
                        </a:cubicBezTo>
                        <a:cubicBezTo>
                          <a:pt x="407" y="870"/>
                          <a:pt x="589" y="877"/>
                          <a:pt x="620" y="697"/>
                        </a:cubicBezTo>
                        <a:cubicBezTo>
                          <a:pt x="651" y="516"/>
                          <a:pt x="662" y="380"/>
                          <a:pt x="903" y="289"/>
                        </a:cubicBezTo>
                        <a:cubicBezTo>
                          <a:pt x="1145" y="198"/>
                          <a:pt x="1203" y="309"/>
                          <a:pt x="1431" y="112"/>
                        </a:cubicBezTo>
                        <a:close/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59" name="Freeform 266"/>
                  <p:cNvSpPr>
                    <a:spLocks/>
                  </p:cNvSpPr>
                  <p:nvPr/>
                </p:nvSpPr>
                <p:spPr bwMode="auto">
                  <a:xfrm>
                    <a:off x="1862" y="1457"/>
                    <a:ext cx="304" cy="171"/>
                  </a:xfrm>
                  <a:custGeom>
                    <a:avLst/>
                    <a:gdLst>
                      <a:gd name="T0" fmla="*/ 269 w 317"/>
                      <a:gd name="T1" fmla="*/ 109 h 167"/>
                      <a:gd name="T2" fmla="*/ 195 w 317"/>
                      <a:gd name="T3" fmla="*/ 38 h 167"/>
                      <a:gd name="T4" fmla="*/ 166 w 317"/>
                      <a:gd name="T5" fmla="*/ 7 h 167"/>
                      <a:gd name="T6" fmla="*/ 105 w 317"/>
                      <a:gd name="T7" fmla="*/ 34 h 167"/>
                      <a:gd name="T8" fmla="*/ 31 w 317"/>
                      <a:gd name="T9" fmla="*/ 72 h 167"/>
                      <a:gd name="T10" fmla="*/ 14 w 317"/>
                      <a:gd name="T11" fmla="*/ 149 h 167"/>
                      <a:gd name="T12" fmla="*/ 42 w 317"/>
                      <a:gd name="T13" fmla="*/ 180 h 167"/>
                      <a:gd name="T14" fmla="*/ 86 w 317"/>
                      <a:gd name="T15" fmla="*/ 178 h 167"/>
                      <a:gd name="T16" fmla="*/ 122 w 317"/>
                      <a:gd name="T17" fmla="*/ 172 h 167"/>
                      <a:gd name="T18" fmla="*/ 161 w 317"/>
                      <a:gd name="T19" fmla="*/ 155 h 167"/>
                      <a:gd name="T20" fmla="*/ 198 w 317"/>
                      <a:gd name="T21" fmla="*/ 170 h 167"/>
                      <a:gd name="T22" fmla="*/ 198 w 317"/>
                      <a:gd name="T23" fmla="*/ 168 h 167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317" h="167">
                        <a:moveTo>
                          <a:pt x="317" y="100"/>
                        </a:moveTo>
                        <a:cubicBezTo>
                          <a:pt x="283" y="84"/>
                          <a:pt x="257" y="58"/>
                          <a:pt x="230" y="34"/>
                        </a:cubicBezTo>
                        <a:cubicBezTo>
                          <a:pt x="219" y="25"/>
                          <a:pt x="210" y="11"/>
                          <a:pt x="196" y="7"/>
                        </a:cubicBezTo>
                        <a:cubicBezTo>
                          <a:pt x="174" y="0"/>
                          <a:pt x="144" y="21"/>
                          <a:pt x="125" y="30"/>
                        </a:cubicBezTo>
                        <a:cubicBezTo>
                          <a:pt x="97" y="42"/>
                          <a:pt x="60" y="46"/>
                          <a:pt x="35" y="64"/>
                        </a:cubicBezTo>
                        <a:cubicBezTo>
                          <a:pt x="12" y="81"/>
                          <a:pt x="0" y="112"/>
                          <a:pt x="18" y="137"/>
                        </a:cubicBezTo>
                        <a:cubicBezTo>
                          <a:pt x="26" y="148"/>
                          <a:pt x="37" y="161"/>
                          <a:pt x="50" y="164"/>
                        </a:cubicBezTo>
                        <a:cubicBezTo>
                          <a:pt x="67" y="167"/>
                          <a:pt x="86" y="163"/>
                          <a:pt x="102" y="162"/>
                        </a:cubicBezTo>
                        <a:cubicBezTo>
                          <a:pt x="116" y="161"/>
                          <a:pt x="131" y="159"/>
                          <a:pt x="144" y="156"/>
                        </a:cubicBezTo>
                        <a:cubicBezTo>
                          <a:pt x="160" y="152"/>
                          <a:pt x="174" y="143"/>
                          <a:pt x="190" y="141"/>
                        </a:cubicBezTo>
                        <a:cubicBezTo>
                          <a:pt x="202" y="139"/>
                          <a:pt x="226" y="144"/>
                          <a:pt x="234" y="154"/>
                        </a:cubicBezTo>
                        <a:cubicBezTo>
                          <a:pt x="235" y="155"/>
                          <a:pt x="235" y="155"/>
                          <a:pt x="234" y="15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60" name="Freeform 267"/>
                  <p:cNvSpPr>
                    <a:spLocks/>
                  </p:cNvSpPr>
                  <p:nvPr/>
                </p:nvSpPr>
                <p:spPr bwMode="auto">
                  <a:xfrm>
                    <a:off x="1993" y="1540"/>
                    <a:ext cx="116" cy="31"/>
                  </a:xfrm>
                  <a:custGeom>
                    <a:avLst/>
                    <a:gdLst>
                      <a:gd name="T0" fmla="*/ 102 w 121"/>
                      <a:gd name="T1" fmla="*/ 34 h 30"/>
                      <a:gd name="T2" fmla="*/ 59 w 121"/>
                      <a:gd name="T3" fmla="*/ 5 h 30"/>
                      <a:gd name="T4" fmla="*/ 0 w 121"/>
                      <a:gd name="T5" fmla="*/ 5 h 3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1" h="30">
                        <a:moveTo>
                          <a:pt x="121" y="30"/>
                        </a:moveTo>
                        <a:cubicBezTo>
                          <a:pt x="113" y="20"/>
                          <a:pt x="85" y="8"/>
                          <a:pt x="71" y="5"/>
                        </a:cubicBezTo>
                        <a:cubicBezTo>
                          <a:pt x="45" y="0"/>
                          <a:pt x="24" y="5"/>
                          <a:pt x="0" y="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61" name="Freeform 268"/>
                  <p:cNvSpPr>
                    <a:spLocks/>
                  </p:cNvSpPr>
                  <p:nvPr/>
                </p:nvSpPr>
                <p:spPr bwMode="auto">
                  <a:xfrm>
                    <a:off x="1991" y="1544"/>
                    <a:ext cx="79" cy="30"/>
                  </a:xfrm>
                  <a:custGeom>
                    <a:avLst/>
                    <a:gdLst>
                      <a:gd name="T0" fmla="*/ 70 w 82"/>
                      <a:gd name="T1" fmla="*/ 3 h 29"/>
                      <a:gd name="T2" fmla="*/ 44 w 82"/>
                      <a:gd name="T3" fmla="*/ 4 h 29"/>
                      <a:gd name="T4" fmla="*/ 0 w 82"/>
                      <a:gd name="T5" fmla="*/ 33 h 2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2" h="29">
                        <a:moveTo>
                          <a:pt x="82" y="3"/>
                        </a:moveTo>
                        <a:cubicBezTo>
                          <a:pt x="72" y="4"/>
                          <a:pt x="63" y="0"/>
                          <a:pt x="52" y="4"/>
                        </a:cubicBezTo>
                        <a:cubicBezTo>
                          <a:pt x="34" y="10"/>
                          <a:pt x="19" y="27"/>
                          <a:pt x="0" y="2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62" name="Freeform 269"/>
                  <p:cNvSpPr>
                    <a:spLocks/>
                  </p:cNvSpPr>
                  <p:nvPr/>
                </p:nvSpPr>
                <p:spPr bwMode="auto">
                  <a:xfrm>
                    <a:off x="2281" y="1640"/>
                    <a:ext cx="39" cy="31"/>
                  </a:xfrm>
                  <a:custGeom>
                    <a:avLst/>
                    <a:gdLst>
                      <a:gd name="T0" fmla="*/ 33 w 41"/>
                      <a:gd name="T1" fmla="*/ 34 h 30"/>
                      <a:gd name="T2" fmla="*/ 26 w 41"/>
                      <a:gd name="T3" fmla="*/ 29 h 30"/>
                      <a:gd name="T4" fmla="*/ 20 w 41"/>
                      <a:gd name="T5" fmla="*/ 26 h 30"/>
                      <a:gd name="T6" fmla="*/ 13 w 41"/>
                      <a:gd name="T7" fmla="*/ 25 h 30"/>
                      <a:gd name="T8" fmla="*/ 10 w 41"/>
                      <a:gd name="T9" fmla="*/ 2 h 30"/>
                      <a:gd name="T10" fmla="*/ 24 w 41"/>
                      <a:gd name="T11" fmla="*/ 22 h 30"/>
                      <a:gd name="T12" fmla="*/ 28 w 41"/>
                      <a:gd name="T13" fmla="*/ 30 h 30"/>
                      <a:gd name="T14" fmla="*/ 29 w 41"/>
                      <a:gd name="T15" fmla="*/ 33 h 30"/>
                      <a:gd name="T16" fmla="*/ 32 w 41"/>
                      <a:gd name="T17" fmla="*/ 34 h 3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1" h="30">
                        <a:moveTo>
                          <a:pt x="41" y="30"/>
                        </a:moveTo>
                        <a:cubicBezTo>
                          <a:pt x="38" y="28"/>
                          <a:pt x="34" y="27"/>
                          <a:pt x="30" y="25"/>
                        </a:cubicBezTo>
                        <a:cubicBezTo>
                          <a:pt x="28" y="25"/>
                          <a:pt x="26" y="23"/>
                          <a:pt x="24" y="22"/>
                        </a:cubicBezTo>
                        <a:cubicBezTo>
                          <a:pt x="22" y="22"/>
                          <a:pt x="19" y="22"/>
                          <a:pt x="17" y="21"/>
                        </a:cubicBezTo>
                        <a:cubicBezTo>
                          <a:pt x="12" y="19"/>
                          <a:pt x="0" y="5"/>
                          <a:pt x="10" y="2"/>
                        </a:cubicBezTo>
                        <a:cubicBezTo>
                          <a:pt x="18" y="0"/>
                          <a:pt x="24" y="12"/>
                          <a:pt x="28" y="18"/>
                        </a:cubicBezTo>
                        <a:cubicBezTo>
                          <a:pt x="29" y="21"/>
                          <a:pt x="31" y="23"/>
                          <a:pt x="34" y="26"/>
                        </a:cubicBezTo>
                        <a:cubicBezTo>
                          <a:pt x="35" y="27"/>
                          <a:pt x="36" y="28"/>
                          <a:pt x="37" y="29"/>
                        </a:cubicBezTo>
                        <a:cubicBezTo>
                          <a:pt x="38" y="29"/>
                          <a:pt x="40" y="30"/>
                          <a:pt x="40" y="30"/>
                        </a:cubicBezTo>
                      </a:path>
                    </a:pathLst>
                  </a:custGeom>
                  <a:grpFill/>
                  <a:ln w="1588" cap="flat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63" name="Freeform 270"/>
                  <p:cNvSpPr>
                    <a:spLocks/>
                  </p:cNvSpPr>
                  <p:nvPr/>
                </p:nvSpPr>
                <p:spPr bwMode="auto">
                  <a:xfrm>
                    <a:off x="2281" y="1640"/>
                    <a:ext cx="39" cy="31"/>
                  </a:xfrm>
                  <a:custGeom>
                    <a:avLst/>
                    <a:gdLst>
                      <a:gd name="T0" fmla="*/ 33 w 41"/>
                      <a:gd name="T1" fmla="*/ 34 h 30"/>
                      <a:gd name="T2" fmla="*/ 26 w 41"/>
                      <a:gd name="T3" fmla="*/ 29 h 30"/>
                      <a:gd name="T4" fmla="*/ 20 w 41"/>
                      <a:gd name="T5" fmla="*/ 26 h 30"/>
                      <a:gd name="T6" fmla="*/ 13 w 41"/>
                      <a:gd name="T7" fmla="*/ 25 h 30"/>
                      <a:gd name="T8" fmla="*/ 10 w 41"/>
                      <a:gd name="T9" fmla="*/ 2 h 30"/>
                      <a:gd name="T10" fmla="*/ 24 w 41"/>
                      <a:gd name="T11" fmla="*/ 22 h 30"/>
                      <a:gd name="T12" fmla="*/ 28 w 41"/>
                      <a:gd name="T13" fmla="*/ 30 h 30"/>
                      <a:gd name="T14" fmla="*/ 29 w 41"/>
                      <a:gd name="T15" fmla="*/ 33 h 30"/>
                      <a:gd name="T16" fmla="*/ 32 w 41"/>
                      <a:gd name="T17" fmla="*/ 34 h 3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1" h="30">
                        <a:moveTo>
                          <a:pt x="41" y="30"/>
                        </a:moveTo>
                        <a:cubicBezTo>
                          <a:pt x="38" y="28"/>
                          <a:pt x="34" y="27"/>
                          <a:pt x="30" y="25"/>
                        </a:cubicBezTo>
                        <a:cubicBezTo>
                          <a:pt x="28" y="25"/>
                          <a:pt x="26" y="23"/>
                          <a:pt x="24" y="22"/>
                        </a:cubicBezTo>
                        <a:cubicBezTo>
                          <a:pt x="22" y="22"/>
                          <a:pt x="19" y="22"/>
                          <a:pt x="17" y="21"/>
                        </a:cubicBezTo>
                        <a:cubicBezTo>
                          <a:pt x="12" y="19"/>
                          <a:pt x="0" y="5"/>
                          <a:pt x="10" y="2"/>
                        </a:cubicBezTo>
                        <a:cubicBezTo>
                          <a:pt x="18" y="0"/>
                          <a:pt x="24" y="12"/>
                          <a:pt x="28" y="18"/>
                        </a:cubicBezTo>
                        <a:cubicBezTo>
                          <a:pt x="29" y="21"/>
                          <a:pt x="31" y="23"/>
                          <a:pt x="34" y="26"/>
                        </a:cubicBezTo>
                        <a:cubicBezTo>
                          <a:pt x="35" y="27"/>
                          <a:pt x="36" y="28"/>
                          <a:pt x="37" y="29"/>
                        </a:cubicBezTo>
                        <a:cubicBezTo>
                          <a:pt x="38" y="29"/>
                          <a:pt x="40" y="30"/>
                          <a:pt x="40" y="30"/>
                        </a:cubicBezTo>
                      </a:path>
                    </a:pathLst>
                  </a:custGeom>
                  <a:grpFill/>
                  <a:ln w="1588" cap="flat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64" name="Freeform 271"/>
                  <p:cNvSpPr>
                    <a:spLocks/>
                  </p:cNvSpPr>
                  <p:nvPr/>
                </p:nvSpPr>
                <p:spPr bwMode="auto">
                  <a:xfrm>
                    <a:off x="2281" y="1638"/>
                    <a:ext cx="9" cy="25"/>
                  </a:xfrm>
                  <a:custGeom>
                    <a:avLst/>
                    <a:gdLst>
                      <a:gd name="T0" fmla="*/ 4 w 10"/>
                      <a:gd name="T1" fmla="*/ 0 h 24"/>
                      <a:gd name="T2" fmla="*/ 1 w 10"/>
                      <a:gd name="T3" fmla="*/ 10 h 24"/>
                      <a:gd name="T4" fmla="*/ 6 w 10"/>
                      <a:gd name="T5" fmla="*/ 28 h 2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" h="24">
                        <a:moveTo>
                          <a:pt x="4" y="0"/>
                        </a:moveTo>
                        <a:cubicBezTo>
                          <a:pt x="0" y="1"/>
                          <a:pt x="1" y="8"/>
                          <a:pt x="1" y="10"/>
                        </a:cubicBezTo>
                        <a:cubicBezTo>
                          <a:pt x="2" y="14"/>
                          <a:pt x="7" y="24"/>
                          <a:pt x="10" y="24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65" name="Freeform 272"/>
                  <p:cNvSpPr>
                    <a:spLocks/>
                  </p:cNvSpPr>
                  <p:nvPr/>
                </p:nvSpPr>
                <p:spPr bwMode="auto">
                  <a:xfrm>
                    <a:off x="2312" y="1657"/>
                    <a:ext cx="17" cy="15"/>
                  </a:xfrm>
                  <a:custGeom>
                    <a:avLst/>
                    <a:gdLst>
                      <a:gd name="T0" fmla="*/ 0 w 17"/>
                      <a:gd name="T1" fmla="*/ 0 h 15"/>
                      <a:gd name="T2" fmla="*/ 11 w 17"/>
                      <a:gd name="T3" fmla="*/ 8 h 15"/>
                      <a:gd name="T4" fmla="*/ 12 w 17"/>
                      <a:gd name="T5" fmla="*/ 15 h 1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7" h="15">
                        <a:moveTo>
                          <a:pt x="0" y="0"/>
                        </a:moveTo>
                        <a:cubicBezTo>
                          <a:pt x="1" y="4"/>
                          <a:pt x="8" y="6"/>
                          <a:pt x="11" y="8"/>
                        </a:cubicBezTo>
                        <a:cubicBezTo>
                          <a:pt x="13" y="9"/>
                          <a:pt x="17" y="14"/>
                          <a:pt x="12" y="15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66" name="Freeform 273"/>
                  <p:cNvSpPr>
                    <a:spLocks/>
                  </p:cNvSpPr>
                  <p:nvPr/>
                </p:nvSpPr>
                <p:spPr bwMode="auto">
                  <a:xfrm>
                    <a:off x="2332" y="1670"/>
                    <a:ext cx="2" cy="8"/>
                  </a:xfrm>
                  <a:custGeom>
                    <a:avLst/>
                    <a:gdLst>
                      <a:gd name="T0" fmla="*/ 0 w 2"/>
                      <a:gd name="T1" fmla="*/ 0 h 8"/>
                      <a:gd name="T2" fmla="*/ 0 w 2"/>
                      <a:gd name="T3" fmla="*/ 8 h 8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2" h="8">
                        <a:moveTo>
                          <a:pt x="0" y="0"/>
                        </a:moveTo>
                        <a:cubicBezTo>
                          <a:pt x="2" y="2"/>
                          <a:pt x="2" y="6"/>
                          <a:pt x="0" y="8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67" name="Freeform 274"/>
                  <p:cNvSpPr>
                    <a:spLocks/>
                  </p:cNvSpPr>
                  <p:nvPr/>
                </p:nvSpPr>
                <p:spPr bwMode="auto">
                  <a:xfrm>
                    <a:off x="2287" y="1643"/>
                    <a:ext cx="18" cy="15"/>
                  </a:xfrm>
                  <a:custGeom>
                    <a:avLst/>
                    <a:gdLst>
                      <a:gd name="T0" fmla="*/ 4 w 18"/>
                      <a:gd name="T1" fmla="*/ 15 h 14"/>
                      <a:gd name="T2" fmla="*/ 7 w 18"/>
                      <a:gd name="T3" fmla="*/ 12 h 14"/>
                      <a:gd name="T4" fmla="*/ 12 w 18"/>
                      <a:gd name="T5" fmla="*/ 13 h 14"/>
                      <a:gd name="T6" fmla="*/ 16 w 18"/>
                      <a:gd name="T7" fmla="*/ 16 h 14"/>
                      <a:gd name="T8" fmla="*/ 18 w 18"/>
                      <a:gd name="T9" fmla="*/ 18 h 14"/>
                      <a:gd name="T10" fmla="*/ 16 w 18"/>
                      <a:gd name="T11" fmla="*/ 13 h 14"/>
                      <a:gd name="T12" fmla="*/ 12 w 18"/>
                      <a:gd name="T13" fmla="*/ 5 h 14"/>
                      <a:gd name="T14" fmla="*/ 5 w 18"/>
                      <a:gd name="T15" fmla="*/ 0 h 14"/>
                      <a:gd name="T16" fmla="*/ 2 w 18"/>
                      <a:gd name="T17" fmla="*/ 1 h 14"/>
                      <a:gd name="T18" fmla="*/ 0 w 18"/>
                      <a:gd name="T19" fmla="*/ 4 h 14"/>
                      <a:gd name="T20" fmla="*/ 4 w 18"/>
                      <a:gd name="T21" fmla="*/ 15 h 1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18" h="14">
                        <a:moveTo>
                          <a:pt x="4" y="11"/>
                        </a:moveTo>
                        <a:cubicBezTo>
                          <a:pt x="3" y="10"/>
                          <a:pt x="6" y="8"/>
                          <a:pt x="7" y="8"/>
                        </a:cubicBezTo>
                        <a:cubicBezTo>
                          <a:pt x="9" y="8"/>
                          <a:pt x="11" y="8"/>
                          <a:pt x="12" y="9"/>
                        </a:cubicBezTo>
                        <a:cubicBezTo>
                          <a:pt x="13" y="10"/>
                          <a:pt x="15" y="11"/>
                          <a:pt x="16" y="12"/>
                        </a:cubicBezTo>
                        <a:cubicBezTo>
                          <a:pt x="17" y="12"/>
                          <a:pt x="17" y="13"/>
                          <a:pt x="18" y="14"/>
                        </a:cubicBezTo>
                        <a:cubicBezTo>
                          <a:pt x="18" y="12"/>
                          <a:pt x="17" y="10"/>
                          <a:pt x="16" y="9"/>
                        </a:cubicBezTo>
                        <a:cubicBezTo>
                          <a:pt x="14" y="8"/>
                          <a:pt x="13" y="7"/>
                          <a:pt x="12" y="5"/>
                        </a:cubicBezTo>
                        <a:cubicBezTo>
                          <a:pt x="10" y="4"/>
                          <a:pt x="8" y="1"/>
                          <a:pt x="5" y="0"/>
                        </a:cubicBezTo>
                        <a:cubicBezTo>
                          <a:pt x="4" y="0"/>
                          <a:pt x="3" y="0"/>
                          <a:pt x="2" y="1"/>
                        </a:cubicBezTo>
                        <a:cubicBezTo>
                          <a:pt x="0" y="2"/>
                          <a:pt x="0" y="3"/>
                          <a:pt x="0" y="4"/>
                        </a:cubicBezTo>
                        <a:cubicBezTo>
                          <a:pt x="0" y="7"/>
                          <a:pt x="3" y="9"/>
                          <a:pt x="4" y="1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68" name="Freeform 275"/>
                  <p:cNvSpPr>
                    <a:spLocks/>
                  </p:cNvSpPr>
                  <p:nvPr/>
                </p:nvSpPr>
                <p:spPr bwMode="auto">
                  <a:xfrm>
                    <a:off x="2299" y="1650"/>
                    <a:ext cx="4" cy="6"/>
                  </a:xfrm>
                  <a:custGeom>
                    <a:avLst/>
                    <a:gdLst>
                      <a:gd name="T0" fmla="*/ 1 w 4"/>
                      <a:gd name="T1" fmla="*/ 4 h 6"/>
                      <a:gd name="T2" fmla="*/ 0 w 4"/>
                      <a:gd name="T3" fmla="*/ 1 h 6"/>
                      <a:gd name="T4" fmla="*/ 3 w 4"/>
                      <a:gd name="T5" fmla="*/ 1 h 6"/>
                      <a:gd name="T6" fmla="*/ 3 w 4"/>
                      <a:gd name="T7" fmla="*/ 4 h 6"/>
                      <a:gd name="T8" fmla="*/ 2 w 4"/>
                      <a:gd name="T9" fmla="*/ 5 h 6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" h="6">
                        <a:moveTo>
                          <a:pt x="1" y="4"/>
                        </a:moveTo>
                        <a:cubicBezTo>
                          <a:pt x="0" y="3"/>
                          <a:pt x="0" y="2"/>
                          <a:pt x="0" y="1"/>
                        </a:cubicBezTo>
                        <a:cubicBezTo>
                          <a:pt x="1" y="0"/>
                          <a:pt x="2" y="0"/>
                          <a:pt x="3" y="1"/>
                        </a:cubicBezTo>
                        <a:cubicBezTo>
                          <a:pt x="3" y="1"/>
                          <a:pt x="4" y="3"/>
                          <a:pt x="3" y="4"/>
                        </a:cubicBezTo>
                        <a:cubicBezTo>
                          <a:pt x="3" y="5"/>
                          <a:pt x="2" y="6"/>
                          <a:pt x="2" y="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69" name="Freeform 276"/>
                  <p:cNvSpPr>
                    <a:spLocks/>
                  </p:cNvSpPr>
                  <p:nvPr/>
                </p:nvSpPr>
                <p:spPr bwMode="auto">
                  <a:xfrm>
                    <a:off x="2311" y="1674"/>
                    <a:ext cx="39" cy="7"/>
                  </a:xfrm>
                  <a:custGeom>
                    <a:avLst/>
                    <a:gdLst>
                      <a:gd name="T0" fmla="*/ 0 w 40"/>
                      <a:gd name="T1" fmla="*/ 2 h 7"/>
                      <a:gd name="T2" fmla="*/ 20 w 40"/>
                      <a:gd name="T3" fmla="*/ 6 h 7"/>
                      <a:gd name="T4" fmla="*/ 29 w 40"/>
                      <a:gd name="T5" fmla="*/ 5 h 7"/>
                      <a:gd name="T6" fmla="*/ 36 w 40"/>
                      <a:gd name="T7" fmla="*/ 7 h 7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0" h="7">
                        <a:moveTo>
                          <a:pt x="0" y="2"/>
                        </a:moveTo>
                        <a:cubicBezTo>
                          <a:pt x="7" y="0"/>
                          <a:pt x="15" y="5"/>
                          <a:pt x="22" y="6"/>
                        </a:cubicBezTo>
                        <a:cubicBezTo>
                          <a:pt x="26" y="6"/>
                          <a:pt x="29" y="5"/>
                          <a:pt x="33" y="5"/>
                        </a:cubicBezTo>
                        <a:cubicBezTo>
                          <a:pt x="35" y="5"/>
                          <a:pt x="39" y="6"/>
                          <a:pt x="40" y="7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70" name="Freeform 277"/>
                  <p:cNvSpPr>
                    <a:spLocks/>
                  </p:cNvSpPr>
                  <p:nvPr/>
                </p:nvSpPr>
                <p:spPr bwMode="auto">
                  <a:xfrm>
                    <a:off x="2413" y="1798"/>
                    <a:ext cx="32" cy="25"/>
                  </a:xfrm>
                  <a:custGeom>
                    <a:avLst/>
                    <a:gdLst>
                      <a:gd name="T0" fmla="*/ 0 w 34"/>
                      <a:gd name="T1" fmla="*/ 25 h 25"/>
                      <a:gd name="T2" fmla="*/ 15 w 34"/>
                      <a:gd name="T3" fmla="*/ 8 h 25"/>
                      <a:gd name="T4" fmla="*/ 25 w 34"/>
                      <a:gd name="T5" fmla="*/ 7 h 25"/>
                      <a:gd name="T6" fmla="*/ 20 w 34"/>
                      <a:gd name="T7" fmla="*/ 16 h 25"/>
                      <a:gd name="T8" fmla="*/ 3 w 34"/>
                      <a:gd name="T9" fmla="*/ 25 h 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34" h="25">
                        <a:moveTo>
                          <a:pt x="0" y="25"/>
                        </a:moveTo>
                        <a:cubicBezTo>
                          <a:pt x="6" y="19"/>
                          <a:pt x="13" y="14"/>
                          <a:pt x="19" y="8"/>
                        </a:cubicBezTo>
                        <a:cubicBezTo>
                          <a:pt x="21" y="4"/>
                          <a:pt x="31" y="0"/>
                          <a:pt x="33" y="7"/>
                        </a:cubicBezTo>
                        <a:cubicBezTo>
                          <a:pt x="34" y="11"/>
                          <a:pt x="28" y="15"/>
                          <a:pt x="24" y="16"/>
                        </a:cubicBezTo>
                        <a:cubicBezTo>
                          <a:pt x="17" y="19"/>
                          <a:pt x="7" y="18"/>
                          <a:pt x="3" y="2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71" name="Freeform 278"/>
                  <p:cNvSpPr>
                    <a:spLocks/>
                  </p:cNvSpPr>
                  <p:nvPr/>
                </p:nvSpPr>
                <p:spPr bwMode="auto">
                  <a:xfrm>
                    <a:off x="1950" y="1922"/>
                    <a:ext cx="18" cy="50"/>
                  </a:xfrm>
                  <a:custGeom>
                    <a:avLst/>
                    <a:gdLst>
                      <a:gd name="T0" fmla="*/ 0 w 19"/>
                      <a:gd name="T1" fmla="*/ 53 h 49"/>
                      <a:gd name="T2" fmla="*/ 9 w 19"/>
                      <a:gd name="T3" fmla="*/ 32 h 49"/>
                      <a:gd name="T4" fmla="*/ 15 w 19"/>
                      <a:gd name="T5" fmla="*/ 0 h 4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" h="49">
                        <a:moveTo>
                          <a:pt x="0" y="49"/>
                        </a:moveTo>
                        <a:cubicBezTo>
                          <a:pt x="1" y="42"/>
                          <a:pt x="6" y="34"/>
                          <a:pt x="9" y="28"/>
                        </a:cubicBezTo>
                        <a:cubicBezTo>
                          <a:pt x="12" y="18"/>
                          <a:pt x="15" y="9"/>
                          <a:pt x="19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72" name="Freeform 279"/>
                  <p:cNvSpPr>
                    <a:spLocks/>
                  </p:cNvSpPr>
                  <p:nvPr/>
                </p:nvSpPr>
                <p:spPr bwMode="auto">
                  <a:xfrm>
                    <a:off x="1753" y="2003"/>
                    <a:ext cx="39" cy="43"/>
                  </a:xfrm>
                  <a:custGeom>
                    <a:avLst/>
                    <a:gdLst>
                      <a:gd name="T0" fmla="*/ 33 w 41"/>
                      <a:gd name="T1" fmla="*/ 46 h 42"/>
                      <a:gd name="T2" fmla="*/ 21 w 41"/>
                      <a:gd name="T3" fmla="*/ 27 h 42"/>
                      <a:gd name="T4" fmla="*/ 0 w 41"/>
                      <a:gd name="T5" fmla="*/ 2 h 4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1" h="42">
                        <a:moveTo>
                          <a:pt x="41" y="42"/>
                        </a:moveTo>
                        <a:cubicBezTo>
                          <a:pt x="35" y="36"/>
                          <a:pt x="30" y="29"/>
                          <a:pt x="25" y="23"/>
                        </a:cubicBezTo>
                        <a:cubicBezTo>
                          <a:pt x="20" y="19"/>
                          <a:pt x="4" y="0"/>
                          <a:pt x="0" y="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73" name="Freeform 280"/>
                  <p:cNvSpPr>
                    <a:spLocks/>
                  </p:cNvSpPr>
                  <p:nvPr/>
                </p:nvSpPr>
                <p:spPr bwMode="auto">
                  <a:xfrm>
                    <a:off x="1844" y="2092"/>
                    <a:ext cx="90" cy="102"/>
                  </a:xfrm>
                  <a:custGeom>
                    <a:avLst/>
                    <a:gdLst>
                      <a:gd name="T0" fmla="*/ 0 w 94"/>
                      <a:gd name="T1" fmla="*/ 0 h 100"/>
                      <a:gd name="T2" fmla="*/ 25 w 94"/>
                      <a:gd name="T3" fmla="*/ 6 h 100"/>
                      <a:gd name="T4" fmla="*/ 50 w 94"/>
                      <a:gd name="T5" fmla="*/ 46 h 100"/>
                      <a:gd name="T6" fmla="*/ 65 w 94"/>
                      <a:gd name="T7" fmla="*/ 84 h 100"/>
                      <a:gd name="T8" fmla="*/ 79 w 94"/>
                      <a:gd name="T9" fmla="*/ 108 h 10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94" h="100">
                        <a:moveTo>
                          <a:pt x="0" y="0"/>
                        </a:moveTo>
                        <a:cubicBezTo>
                          <a:pt x="10" y="2"/>
                          <a:pt x="19" y="4"/>
                          <a:pt x="29" y="6"/>
                        </a:cubicBezTo>
                        <a:cubicBezTo>
                          <a:pt x="44" y="9"/>
                          <a:pt x="53" y="30"/>
                          <a:pt x="59" y="42"/>
                        </a:cubicBezTo>
                        <a:cubicBezTo>
                          <a:pt x="65" y="54"/>
                          <a:pt x="72" y="65"/>
                          <a:pt x="77" y="76"/>
                        </a:cubicBezTo>
                        <a:cubicBezTo>
                          <a:pt x="81" y="84"/>
                          <a:pt x="86" y="95"/>
                          <a:pt x="94" y="10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74" name="Freeform 281"/>
                  <p:cNvSpPr>
                    <a:spLocks/>
                  </p:cNvSpPr>
                  <p:nvPr/>
                </p:nvSpPr>
                <p:spPr bwMode="auto">
                  <a:xfrm>
                    <a:off x="2080" y="2321"/>
                    <a:ext cx="8" cy="24"/>
                  </a:xfrm>
                  <a:custGeom>
                    <a:avLst/>
                    <a:gdLst>
                      <a:gd name="T0" fmla="*/ 8 w 8"/>
                      <a:gd name="T1" fmla="*/ 24 h 24"/>
                      <a:gd name="T2" fmla="*/ 0 w 8"/>
                      <a:gd name="T3" fmla="*/ 0 h 24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8" h="24">
                        <a:moveTo>
                          <a:pt x="8" y="24"/>
                        </a:moveTo>
                        <a:cubicBezTo>
                          <a:pt x="8" y="14"/>
                          <a:pt x="4" y="9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75" name="Freeform 282"/>
                  <p:cNvSpPr>
                    <a:spLocks/>
                  </p:cNvSpPr>
                  <p:nvPr/>
                </p:nvSpPr>
                <p:spPr bwMode="auto">
                  <a:xfrm>
                    <a:off x="2043" y="2327"/>
                    <a:ext cx="11" cy="20"/>
                  </a:xfrm>
                  <a:custGeom>
                    <a:avLst/>
                    <a:gdLst>
                      <a:gd name="T0" fmla="*/ 11 w 11"/>
                      <a:gd name="T1" fmla="*/ 20 h 20"/>
                      <a:gd name="T2" fmla="*/ 0 w 11"/>
                      <a:gd name="T3" fmla="*/ 0 h 2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1" h="20">
                        <a:moveTo>
                          <a:pt x="11" y="20"/>
                        </a:moveTo>
                        <a:cubicBezTo>
                          <a:pt x="9" y="12"/>
                          <a:pt x="4" y="7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76" name="Freeform 283"/>
                  <p:cNvSpPr>
                    <a:spLocks/>
                  </p:cNvSpPr>
                  <p:nvPr/>
                </p:nvSpPr>
                <p:spPr bwMode="auto">
                  <a:xfrm>
                    <a:off x="2015" y="2333"/>
                    <a:ext cx="9" cy="17"/>
                  </a:xfrm>
                  <a:custGeom>
                    <a:avLst/>
                    <a:gdLst>
                      <a:gd name="T0" fmla="*/ 9 w 9"/>
                      <a:gd name="T1" fmla="*/ 17 h 17"/>
                      <a:gd name="T2" fmla="*/ 0 w 9"/>
                      <a:gd name="T3" fmla="*/ 0 h 17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9" h="17">
                        <a:moveTo>
                          <a:pt x="9" y="17"/>
                        </a:moveTo>
                        <a:cubicBezTo>
                          <a:pt x="7" y="9"/>
                          <a:pt x="5" y="6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77" name="Freeform 284"/>
                  <p:cNvSpPr>
                    <a:spLocks/>
                  </p:cNvSpPr>
                  <p:nvPr/>
                </p:nvSpPr>
                <p:spPr bwMode="auto">
                  <a:xfrm>
                    <a:off x="1270" y="2149"/>
                    <a:ext cx="239" cy="150"/>
                  </a:xfrm>
                  <a:custGeom>
                    <a:avLst/>
                    <a:gdLst>
                      <a:gd name="T0" fmla="*/ 211 w 249"/>
                      <a:gd name="T1" fmla="*/ 0 h 147"/>
                      <a:gd name="T2" fmla="*/ 181 w 249"/>
                      <a:gd name="T3" fmla="*/ 19 h 147"/>
                      <a:gd name="T4" fmla="*/ 155 w 249"/>
                      <a:gd name="T5" fmla="*/ 58 h 147"/>
                      <a:gd name="T6" fmla="*/ 128 w 249"/>
                      <a:gd name="T7" fmla="*/ 92 h 147"/>
                      <a:gd name="T8" fmla="*/ 96 w 249"/>
                      <a:gd name="T9" fmla="*/ 110 h 147"/>
                      <a:gd name="T10" fmla="*/ 58 w 249"/>
                      <a:gd name="T11" fmla="*/ 127 h 147"/>
                      <a:gd name="T12" fmla="*/ 22 w 249"/>
                      <a:gd name="T13" fmla="*/ 144 h 147"/>
                      <a:gd name="T14" fmla="*/ 0 w 249"/>
                      <a:gd name="T15" fmla="*/ 159 h 147"/>
                      <a:gd name="T16" fmla="*/ 1 w 249"/>
                      <a:gd name="T17" fmla="*/ 157 h 14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249" h="147">
                        <a:moveTo>
                          <a:pt x="249" y="0"/>
                        </a:moveTo>
                        <a:cubicBezTo>
                          <a:pt x="237" y="7"/>
                          <a:pt x="225" y="11"/>
                          <a:pt x="214" y="19"/>
                        </a:cubicBezTo>
                        <a:cubicBezTo>
                          <a:pt x="202" y="29"/>
                          <a:pt x="193" y="42"/>
                          <a:pt x="182" y="54"/>
                        </a:cubicBezTo>
                        <a:cubicBezTo>
                          <a:pt x="173" y="65"/>
                          <a:pt x="163" y="75"/>
                          <a:pt x="151" y="84"/>
                        </a:cubicBezTo>
                        <a:cubicBezTo>
                          <a:pt x="140" y="94"/>
                          <a:pt x="126" y="98"/>
                          <a:pt x="112" y="102"/>
                        </a:cubicBezTo>
                        <a:cubicBezTo>
                          <a:pt x="97" y="107"/>
                          <a:pt x="83" y="113"/>
                          <a:pt x="69" y="118"/>
                        </a:cubicBezTo>
                        <a:cubicBezTo>
                          <a:pt x="55" y="122"/>
                          <a:pt x="40" y="127"/>
                          <a:pt x="26" y="132"/>
                        </a:cubicBezTo>
                        <a:cubicBezTo>
                          <a:pt x="17" y="135"/>
                          <a:pt x="6" y="139"/>
                          <a:pt x="0" y="147"/>
                        </a:cubicBezTo>
                        <a:cubicBezTo>
                          <a:pt x="0" y="146"/>
                          <a:pt x="0" y="146"/>
                          <a:pt x="1" y="14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78" name="Freeform 285"/>
                  <p:cNvSpPr>
                    <a:spLocks/>
                  </p:cNvSpPr>
                  <p:nvPr/>
                </p:nvSpPr>
                <p:spPr bwMode="auto">
                  <a:xfrm>
                    <a:off x="1260" y="2268"/>
                    <a:ext cx="297" cy="56"/>
                  </a:xfrm>
                  <a:custGeom>
                    <a:avLst/>
                    <a:gdLst>
                      <a:gd name="T0" fmla="*/ 2 w 310"/>
                      <a:gd name="T1" fmla="*/ 0 h 55"/>
                      <a:gd name="T2" fmla="*/ 3 w 310"/>
                      <a:gd name="T3" fmla="*/ 21 h 55"/>
                      <a:gd name="T4" fmla="*/ 21 w 310"/>
                      <a:gd name="T5" fmla="*/ 37 h 55"/>
                      <a:gd name="T6" fmla="*/ 57 w 310"/>
                      <a:gd name="T7" fmla="*/ 46 h 55"/>
                      <a:gd name="T8" fmla="*/ 187 w 310"/>
                      <a:gd name="T9" fmla="*/ 58 h 55"/>
                      <a:gd name="T10" fmla="*/ 230 w 310"/>
                      <a:gd name="T11" fmla="*/ 58 h 55"/>
                      <a:gd name="T12" fmla="*/ 247 w 310"/>
                      <a:gd name="T13" fmla="*/ 58 h 55"/>
                      <a:gd name="T14" fmla="*/ 262 w 310"/>
                      <a:gd name="T15" fmla="*/ 59 h 5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10" h="55">
                        <a:moveTo>
                          <a:pt x="2" y="0"/>
                        </a:moveTo>
                        <a:cubicBezTo>
                          <a:pt x="2" y="7"/>
                          <a:pt x="0" y="14"/>
                          <a:pt x="3" y="21"/>
                        </a:cubicBezTo>
                        <a:cubicBezTo>
                          <a:pt x="7" y="29"/>
                          <a:pt x="17" y="31"/>
                          <a:pt x="25" y="33"/>
                        </a:cubicBezTo>
                        <a:cubicBezTo>
                          <a:pt x="39" y="37"/>
                          <a:pt x="54" y="41"/>
                          <a:pt x="69" y="42"/>
                        </a:cubicBezTo>
                        <a:cubicBezTo>
                          <a:pt x="120" y="46"/>
                          <a:pt x="171" y="52"/>
                          <a:pt x="222" y="54"/>
                        </a:cubicBezTo>
                        <a:cubicBezTo>
                          <a:pt x="239" y="55"/>
                          <a:pt x="256" y="54"/>
                          <a:pt x="273" y="54"/>
                        </a:cubicBezTo>
                        <a:cubicBezTo>
                          <a:pt x="280" y="54"/>
                          <a:pt x="287" y="53"/>
                          <a:pt x="293" y="54"/>
                        </a:cubicBezTo>
                        <a:cubicBezTo>
                          <a:pt x="298" y="54"/>
                          <a:pt x="307" y="53"/>
                          <a:pt x="310" y="5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79" name="Freeform 286"/>
                  <p:cNvSpPr>
                    <a:spLocks/>
                  </p:cNvSpPr>
                  <p:nvPr/>
                </p:nvSpPr>
                <p:spPr bwMode="auto">
                  <a:xfrm>
                    <a:off x="1381" y="2279"/>
                    <a:ext cx="115" cy="37"/>
                  </a:xfrm>
                  <a:custGeom>
                    <a:avLst/>
                    <a:gdLst>
                      <a:gd name="T0" fmla="*/ 101 w 120"/>
                      <a:gd name="T1" fmla="*/ 0 h 36"/>
                      <a:gd name="T2" fmla="*/ 45 w 120"/>
                      <a:gd name="T3" fmla="*/ 24 h 36"/>
                      <a:gd name="T4" fmla="*/ 0 w 120"/>
                      <a:gd name="T5" fmla="*/ 40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0" h="36">
                        <a:moveTo>
                          <a:pt x="120" y="0"/>
                        </a:moveTo>
                        <a:cubicBezTo>
                          <a:pt x="99" y="9"/>
                          <a:pt x="75" y="14"/>
                          <a:pt x="53" y="20"/>
                        </a:cubicBezTo>
                        <a:cubicBezTo>
                          <a:pt x="35" y="25"/>
                          <a:pt x="18" y="34"/>
                          <a:pt x="0" y="36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80" name="Freeform 287"/>
                  <p:cNvSpPr>
                    <a:spLocks/>
                  </p:cNvSpPr>
                  <p:nvPr/>
                </p:nvSpPr>
                <p:spPr bwMode="auto">
                  <a:xfrm>
                    <a:off x="1535" y="2372"/>
                    <a:ext cx="12" cy="20"/>
                  </a:xfrm>
                  <a:custGeom>
                    <a:avLst/>
                    <a:gdLst>
                      <a:gd name="T0" fmla="*/ 12 w 12"/>
                      <a:gd name="T1" fmla="*/ 20 h 20"/>
                      <a:gd name="T2" fmla="*/ 0 w 12"/>
                      <a:gd name="T3" fmla="*/ 0 h 2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2" h="20">
                        <a:moveTo>
                          <a:pt x="12" y="20"/>
                        </a:moveTo>
                        <a:cubicBezTo>
                          <a:pt x="11" y="13"/>
                          <a:pt x="8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81" name="Freeform 288"/>
                  <p:cNvSpPr>
                    <a:spLocks/>
                  </p:cNvSpPr>
                  <p:nvPr/>
                </p:nvSpPr>
                <p:spPr bwMode="auto">
                  <a:xfrm>
                    <a:off x="1557" y="2365"/>
                    <a:ext cx="14" cy="13"/>
                  </a:xfrm>
                  <a:custGeom>
                    <a:avLst/>
                    <a:gdLst>
                      <a:gd name="T0" fmla="*/ 14 w 14"/>
                      <a:gd name="T1" fmla="*/ 13 h 13"/>
                      <a:gd name="T2" fmla="*/ 0 w 14"/>
                      <a:gd name="T3" fmla="*/ 0 h 13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4" h="13">
                        <a:moveTo>
                          <a:pt x="14" y="13"/>
                        </a:moveTo>
                        <a:cubicBezTo>
                          <a:pt x="12" y="6"/>
                          <a:pt x="7" y="2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82" name="Freeform 289"/>
                  <p:cNvSpPr>
                    <a:spLocks/>
                  </p:cNvSpPr>
                  <p:nvPr/>
                </p:nvSpPr>
                <p:spPr bwMode="auto">
                  <a:xfrm>
                    <a:off x="1575" y="2349"/>
                    <a:ext cx="11" cy="11"/>
                  </a:xfrm>
                  <a:custGeom>
                    <a:avLst/>
                    <a:gdLst>
                      <a:gd name="T0" fmla="*/ 8 w 12"/>
                      <a:gd name="T1" fmla="*/ 14 h 10"/>
                      <a:gd name="T2" fmla="*/ 0 w 12"/>
                      <a:gd name="T3" fmla="*/ 0 h 1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2" h="10">
                        <a:moveTo>
                          <a:pt x="12" y="10"/>
                        </a:moveTo>
                        <a:cubicBezTo>
                          <a:pt x="10" y="5"/>
                          <a:pt x="6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83" name="Freeform 290"/>
                  <p:cNvSpPr>
                    <a:spLocks/>
                  </p:cNvSpPr>
                  <p:nvPr/>
                </p:nvSpPr>
                <p:spPr bwMode="auto">
                  <a:xfrm>
                    <a:off x="1537" y="2311"/>
                    <a:ext cx="16" cy="10"/>
                  </a:xfrm>
                  <a:custGeom>
                    <a:avLst/>
                    <a:gdLst>
                      <a:gd name="T0" fmla="*/ 16 w 16"/>
                      <a:gd name="T1" fmla="*/ 10 h 10"/>
                      <a:gd name="T2" fmla="*/ 0 w 16"/>
                      <a:gd name="T3" fmla="*/ 0 h 1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6" h="10">
                        <a:moveTo>
                          <a:pt x="16" y="10"/>
                        </a:moveTo>
                        <a:cubicBezTo>
                          <a:pt x="10" y="5"/>
                          <a:pt x="7" y="2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84" name="Freeform 291"/>
                  <p:cNvSpPr>
                    <a:spLocks/>
                  </p:cNvSpPr>
                  <p:nvPr/>
                </p:nvSpPr>
                <p:spPr bwMode="auto">
                  <a:xfrm>
                    <a:off x="1167" y="2146"/>
                    <a:ext cx="47" cy="145"/>
                  </a:xfrm>
                  <a:custGeom>
                    <a:avLst/>
                    <a:gdLst>
                      <a:gd name="T0" fmla="*/ 4 w 49"/>
                      <a:gd name="T1" fmla="*/ 154 h 142"/>
                      <a:gd name="T2" fmla="*/ 26 w 49"/>
                      <a:gd name="T3" fmla="*/ 120 h 142"/>
                      <a:gd name="T4" fmla="*/ 40 w 49"/>
                      <a:gd name="T5" fmla="*/ 82 h 142"/>
                      <a:gd name="T6" fmla="*/ 26 w 49"/>
                      <a:gd name="T7" fmla="*/ 40 h 142"/>
                      <a:gd name="T8" fmla="*/ 0 w 49"/>
                      <a:gd name="T9" fmla="*/ 0 h 14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9" h="142">
                        <a:moveTo>
                          <a:pt x="4" y="142"/>
                        </a:moveTo>
                        <a:cubicBezTo>
                          <a:pt x="2" y="139"/>
                          <a:pt x="26" y="116"/>
                          <a:pt x="30" y="112"/>
                        </a:cubicBezTo>
                        <a:cubicBezTo>
                          <a:pt x="40" y="102"/>
                          <a:pt x="47" y="88"/>
                          <a:pt x="48" y="74"/>
                        </a:cubicBezTo>
                        <a:cubicBezTo>
                          <a:pt x="49" y="58"/>
                          <a:pt x="38" y="48"/>
                          <a:pt x="30" y="36"/>
                        </a:cubicBezTo>
                        <a:cubicBezTo>
                          <a:pt x="22" y="24"/>
                          <a:pt x="10" y="6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85" name="Freeform 292"/>
                  <p:cNvSpPr>
                    <a:spLocks/>
                  </p:cNvSpPr>
                  <p:nvPr/>
                </p:nvSpPr>
                <p:spPr bwMode="auto">
                  <a:xfrm>
                    <a:off x="1148" y="2177"/>
                    <a:ext cx="53" cy="13"/>
                  </a:xfrm>
                  <a:custGeom>
                    <a:avLst/>
                    <a:gdLst>
                      <a:gd name="T0" fmla="*/ 47 w 55"/>
                      <a:gd name="T1" fmla="*/ 13 h 13"/>
                      <a:gd name="T2" fmla="*/ 0 w 55"/>
                      <a:gd name="T3" fmla="*/ 11 h 13"/>
                      <a:gd name="T4" fmla="*/ 1 w 55"/>
                      <a:gd name="T5" fmla="*/ 11 h 1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5" h="13">
                        <a:moveTo>
                          <a:pt x="55" y="13"/>
                        </a:moveTo>
                        <a:cubicBezTo>
                          <a:pt x="39" y="0"/>
                          <a:pt x="19" y="11"/>
                          <a:pt x="0" y="11"/>
                        </a:cubicBezTo>
                        <a:cubicBezTo>
                          <a:pt x="0" y="11"/>
                          <a:pt x="1" y="11"/>
                          <a:pt x="1" y="11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86" name="Freeform 293"/>
                  <p:cNvSpPr>
                    <a:spLocks/>
                  </p:cNvSpPr>
                  <p:nvPr/>
                </p:nvSpPr>
                <p:spPr bwMode="auto">
                  <a:xfrm>
                    <a:off x="2054" y="1769"/>
                    <a:ext cx="199" cy="41"/>
                  </a:xfrm>
                  <a:custGeom>
                    <a:avLst/>
                    <a:gdLst>
                      <a:gd name="T0" fmla="*/ 174 w 208"/>
                      <a:gd name="T1" fmla="*/ 36 h 40"/>
                      <a:gd name="T2" fmla="*/ 100 w 208"/>
                      <a:gd name="T3" fmla="*/ 25 h 40"/>
                      <a:gd name="T4" fmla="*/ 0 w 208"/>
                      <a:gd name="T5" fmla="*/ 8 h 4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08" h="40">
                        <a:moveTo>
                          <a:pt x="208" y="32"/>
                        </a:moveTo>
                        <a:cubicBezTo>
                          <a:pt x="182" y="40"/>
                          <a:pt x="144" y="24"/>
                          <a:pt x="119" y="21"/>
                        </a:cubicBezTo>
                        <a:cubicBezTo>
                          <a:pt x="80" y="16"/>
                          <a:pt x="39" y="0"/>
                          <a:pt x="0" y="8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87" name="Freeform 294"/>
                  <p:cNvSpPr>
                    <a:spLocks/>
                  </p:cNvSpPr>
                  <p:nvPr/>
                </p:nvSpPr>
                <p:spPr bwMode="auto">
                  <a:xfrm>
                    <a:off x="2043" y="1838"/>
                    <a:ext cx="174" cy="34"/>
                  </a:xfrm>
                  <a:custGeom>
                    <a:avLst/>
                    <a:gdLst>
                      <a:gd name="T0" fmla="*/ 155 w 181"/>
                      <a:gd name="T1" fmla="*/ 0 h 34"/>
                      <a:gd name="T2" fmla="*/ 98 w 181"/>
                      <a:gd name="T3" fmla="*/ 9 h 34"/>
                      <a:gd name="T4" fmla="*/ 28 w 181"/>
                      <a:gd name="T5" fmla="*/ 22 h 34"/>
                      <a:gd name="T6" fmla="*/ 0 w 181"/>
                      <a:gd name="T7" fmla="*/ 34 h 3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81" h="34">
                        <a:moveTo>
                          <a:pt x="181" y="0"/>
                        </a:moveTo>
                        <a:cubicBezTo>
                          <a:pt x="159" y="6"/>
                          <a:pt x="137" y="7"/>
                          <a:pt x="114" y="9"/>
                        </a:cubicBezTo>
                        <a:cubicBezTo>
                          <a:pt x="87" y="11"/>
                          <a:pt x="58" y="13"/>
                          <a:pt x="32" y="22"/>
                        </a:cubicBezTo>
                        <a:cubicBezTo>
                          <a:pt x="21" y="25"/>
                          <a:pt x="11" y="31"/>
                          <a:pt x="0" y="34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88" name="Freeform 295"/>
                  <p:cNvSpPr>
                    <a:spLocks/>
                  </p:cNvSpPr>
                  <p:nvPr/>
                </p:nvSpPr>
                <p:spPr bwMode="auto">
                  <a:xfrm>
                    <a:off x="2136" y="1865"/>
                    <a:ext cx="103" cy="94"/>
                  </a:xfrm>
                  <a:custGeom>
                    <a:avLst/>
                    <a:gdLst>
                      <a:gd name="T0" fmla="*/ 91 w 107"/>
                      <a:gd name="T1" fmla="*/ 1 h 92"/>
                      <a:gd name="T2" fmla="*/ 62 w 107"/>
                      <a:gd name="T3" fmla="*/ 35 h 92"/>
                      <a:gd name="T4" fmla="*/ 21 w 107"/>
                      <a:gd name="T5" fmla="*/ 77 h 92"/>
                      <a:gd name="T6" fmla="*/ 0 w 107"/>
                      <a:gd name="T7" fmla="*/ 100 h 9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07" h="92">
                        <a:moveTo>
                          <a:pt x="107" y="1"/>
                        </a:moveTo>
                        <a:cubicBezTo>
                          <a:pt x="102" y="0"/>
                          <a:pt x="79" y="27"/>
                          <a:pt x="73" y="31"/>
                        </a:cubicBezTo>
                        <a:cubicBezTo>
                          <a:pt x="57" y="44"/>
                          <a:pt x="41" y="56"/>
                          <a:pt x="25" y="69"/>
                        </a:cubicBezTo>
                        <a:cubicBezTo>
                          <a:pt x="16" y="75"/>
                          <a:pt x="4" y="82"/>
                          <a:pt x="0" y="9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89" name="Freeform 296"/>
                  <p:cNvSpPr>
                    <a:spLocks/>
                  </p:cNvSpPr>
                  <p:nvPr/>
                </p:nvSpPr>
                <p:spPr bwMode="auto">
                  <a:xfrm>
                    <a:off x="2285" y="1786"/>
                    <a:ext cx="4" cy="7"/>
                  </a:xfrm>
                  <a:custGeom>
                    <a:avLst/>
                    <a:gdLst>
                      <a:gd name="T0" fmla="*/ 2 w 5"/>
                      <a:gd name="T1" fmla="*/ 8 h 6"/>
                      <a:gd name="T2" fmla="*/ 2 w 5"/>
                      <a:gd name="T3" fmla="*/ 11 h 6"/>
                      <a:gd name="T4" fmla="*/ 2 w 5"/>
                      <a:gd name="T5" fmla="*/ 2 h 6"/>
                      <a:gd name="T6" fmla="*/ 0 w 5"/>
                      <a:gd name="T7" fmla="*/ 7 h 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5" h="6">
                        <a:moveTo>
                          <a:pt x="2" y="4"/>
                        </a:moveTo>
                        <a:cubicBezTo>
                          <a:pt x="2" y="4"/>
                          <a:pt x="1" y="6"/>
                          <a:pt x="3" y="6"/>
                        </a:cubicBezTo>
                        <a:cubicBezTo>
                          <a:pt x="4" y="5"/>
                          <a:pt x="4" y="4"/>
                          <a:pt x="5" y="2"/>
                        </a:cubicBezTo>
                        <a:cubicBezTo>
                          <a:pt x="3" y="0"/>
                          <a:pt x="2" y="2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90" name="Freeform 297"/>
                  <p:cNvSpPr>
                    <a:spLocks/>
                  </p:cNvSpPr>
                  <p:nvPr/>
                </p:nvSpPr>
                <p:spPr bwMode="auto">
                  <a:xfrm>
                    <a:off x="2227" y="1769"/>
                    <a:ext cx="7" cy="3"/>
                  </a:xfrm>
                  <a:custGeom>
                    <a:avLst/>
                    <a:gdLst>
                      <a:gd name="T0" fmla="*/ 0 w 7"/>
                      <a:gd name="T1" fmla="*/ 2 h 3"/>
                      <a:gd name="T2" fmla="*/ 7 w 7"/>
                      <a:gd name="T3" fmla="*/ 3 h 3"/>
                      <a:gd name="T4" fmla="*/ 7 w 7"/>
                      <a:gd name="T5" fmla="*/ 0 h 3"/>
                      <a:gd name="T6" fmla="*/ 4 w 7"/>
                      <a:gd name="T7" fmla="*/ 2 h 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7" h="3">
                        <a:moveTo>
                          <a:pt x="0" y="2"/>
                        </a:moveTo>
                        <a:cubicBezTo>
                          <a:pt x="3" y="2"/>
                          <a:pt x="4" y="3"/>
                          <a:pt x="7" y="3"/>
                        </a:cubicBezTo>
                        <a:cubicBezTo>
                          <a:pt x="7" y="2"/>
                          <a:pt x="7" y="1"/>
                          <a:pt x="7" y="0"/>
                        </a:cubicBezTo>
                        <a:cubicBezTo>
                          <a:pt x="5" y="0"/>
                          <a:pt x="5" y="2"/>
                          <a:pt x="4" y="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91" name="Freeform 298"/>
                  <p:cNvSpPr>
                    <a:spLocks/>
                  </p:cNvSpPr>
                  <p:nvPr/>
                </p:nvSpPr>
                <p:spPr bwMode="auto">
                  <a:xfrm>
                    <a:off x="2235" y="1820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1 w 2"/>
                      <a:gd name="T3" fmla="*/ 3 h 3"/>
                      <a:gd name="T4" fmla="*/ 1 w 2"/>
                      <a:gd name="T5" fmla="*/ 1 h 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92" name="Freeform 299"/>
                  <p:cNvSpPr>
                    <a:spLocks/>
                  </p:cNvSpPr>
                  <p:nvPr/>
                </p:nvSpPr>
                <p:spPr bwMode="auto">
                  <a:xfrm>
                    <a:off x="2274" y="1830"/>
                    <a:ext cx="6" cy="5"/>
                  </a:xfrm>
                  <a:custGeom>
                    <a:avLst/>
                    <a:gdLst>
                      <a:gd name="T0" fmla="*/ 5 w 6"/>
                      <a:gd name="T1" fmla="*/ 3 h 5"/>
                      <a:gd name="T2" fmla="*/ 3 w 6"/>
                      <a:gd name="T3" fmla="*/ 5 h 5"/>
                      <a:gd name="T4" fmla="*/ 6 w 6"/>
                      <a:gd name="T5" fmla="*/ 1 h 5"/>
                      <a:gd name="T6" fmla="*/ 0 w 6"/>
                      <a:gd name="T7" fmla="*/ 3 h 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6" h="5">
                        <a:moveTo>
                          <a:pt x="5" y="3"/>
                        </a:moveTo>
                        <a:cubicBezTo>
                          <a:pt x="5" y="5"/>
                          <a:pt x="2" y="3"/>
                          <a:pt x="3" y="5"/>
                        </a:cubicBezTo>
                        <a:cubicBezTo>
                          <a:pt x="6" y="4"/>
                          <a:pt x="4" y="5"/>
                          <a:pt x="6" y="1"/>
                        </a:cubicBezTo>
                        <a:cubicBezTo>
                          <a:pt x="3" y="0"/>
                          <a:pt x="2" y="2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93" name="Freeform 300"/>
                  <p:cNvSpPr>
                    <a:spLocks/>
                  </p:cNvSpPr>
                  <p:nvPr/>
                </p:nvSpPr>
                <p:spPr bwMode="auto">
                  <a:xfrm>
                    <a:off x="2263" y="1862"/>
                    <a:ext cx="5" cy="4"/>
                  </a:xfrm>
                  <a:custGeom>
                    <a:avLst/>
                    <a:gdLst>
                      <a:gd name="T0" fmla="*/ 0 w 5"/>
                      <a:gd name="T1" fmla="*/ 1 h 4"/>
                      <a:gd name="T2" fmla="*/ 2 w 5"/>
                      <a:gd name="T3" fmla="*/ 4 h 4"/>
                      <a:gd name="T4" fmla="*/ 1 w 5"/>
                      <a:gd name="T5" fmla="*/ 0 h 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" h="4">
                        <a:moveTo>
                          <a:pt x="0" y="1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5" y="1"/>
                          <a:pt x="2" y="1"/>
                          <a:pt x="1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94" name="Freeform 301"/>
                  <p:cNvSpPr>
                    <a:spLocks/>
                  </p:cNvSpPr>
                  <p:nvPr/>
                </p:nvSpPr>
                <p:spPr bwMode="auto">
                  <a:xfrm>
                    <a:off x="2308" y="1848"/>
                    <a:ext cx="1" cy="1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95" name="Freeform 302"/>
                  <p:cNvSpPr>
                    <a:spLocks/>
                  </p:cNvSpPr>
                  <p:nvPr/>
                </p:nvSpPr>
                <p:spPr bwMode="auto">
                  <a:xfrm>
                    <a:off x="2191" y="1820"/>
                    <a:ext cx="2" cy="3"/>
                  </a:xfrm>
                  <a:custGeom>
                    <a:avLst/>
                    <a:gdLst>
                      <a:gd name="T0" fmla="*/ 0 w 2"/>
                      <a:gd name="T1" fmla="*/ 1 h 3"/>
                      <a:gd name="T2" fmla="*/ 1 w 2"/>
                      <a:gd name="T3" fmla="*/ 0 h 3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2" h="3">
                        <a:moveTo>
                          <a:pt x="0" y="1"/>
                        </a:moveTo>
                        <a:cubicBezTo>
                          <a:pt x="2" y="3"/>
                          <a:pt x="2" y="2"/>
                          <a:pt x="1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96" name="Freeform 303"/>
                  <p:cNvSpPr>
                    <a:spLocks/>
                  </p:cNvSpPr>
                  <p:nvPr/>
                </p:nvSpPr>
                <p:spPr bwMode="auto">
                  <a:xfrm>
                    <a:off x="2307" y="1812"/>
                    <a:ext cx="3" cy="5"/>
                  </a:xfrm>
                  <a:custGeom>
                    <a:avLst/>
                    <a:gdLst>
                      <a:gd name="T0" fmla="*/ 0 w 4"/>
                      <a:gd name="T1" fmla="*/ 2 h 5"/>
                      <a:gd name="T2" fmla="*/ 2 w 4"/>
                      <a:gd name="T3" fmla="*/ 3 h 5"/>
                      <a:gd name="T4" fmla="*/ 0 w 4"/>
                      <a:gd name="T5" fmla="*/ 3 h 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" h="5">
                        <a:moveTo>
                          <a:pt x="0" y="2"/>
                        </a:moveTo>
                        <a:cubicBezTo>
                          <a:pt x="1" y="3"/>
                          <a:pt x="0" y="5"/>
                          <a:pt x="4" y="3"/>
                        </a:cubicBezTo>
                        <a:cubicBezTo>
                          <a:pt x="2" y="0"/>
                          <a:pt x="1" y="3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97" name="Freeform 304"/>
                  <p:cNvSpPr>
                    <a:spLocks/>
                  </p:cNvSpPr>
                  <p:nvPr/>
                </p:nvSpPr>
                <p:spPr bwMode="auto">
                  <a:xfrm>
                    <a:off x="2417" y="1755"/>
                    <a:ext cx="30" cy="32"/>
                  </a:xfrm>
                  <a:custGeom>
                    <a:avLst/>
                    <a:gdLst>
                      <a:gd name="T0" fmla="*/ 24 w 32"/>
                      <a:gd name="T1" fmla="*/ 0 h 32"/>
                      <a:gd name="T2" fmla="*/ 0 w 32"/>
                      <a:gd name="T3" fmla="*/ 32 h 32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32" h="32">
                        <a:moveTo>
                          <a:pt x="32" y="0"/>
                        </a:moveTo>
                        <a:cubicBezTo>
                          <a:pt x="19" y="8"/>
                          <a:pt x="7" y="18"/>
                          <a:pt x="0" y="32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98" name="Freeform 305"/>
                  <p:cNvSpPr>
                    <a:spLocks/>
                  </p:cNvSpPr>
                  <p:nvPr/>
                </p:nvSpPr>
                <p:spPr bwMode="auto">
                  <a:xfrm>
                    <a:off x="2285" y="1615"/>
                    <a:ext cx="44" cy="23"/>
                  </a:xfrm>
                  <a:custGeom>
                    <a:avLst/>
                    <a:gdLst>
                      <a:gd name="T0" fmla="*/ 0 w 46"/>
                      <a:gd name="T1" fmla="*/ 0 h 23"/>
                      <a:gd name="T2" fmla="*/ 16 w 46"/>
                      <a:gd name="T3" fmla="*/ 9 h 23"/>
                      <a:gd name="T4" fmla="*/ 38 w 46"/>
                      <a:gd name="T5" fmla="*/ 23 h 23"/>
                      <a:gd name="T6" fmla="*/ 38 w 46"/>
                      <a:gd name="T7" fmla="*/ 22 h 2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6" h="23">
                        <a:moveTo>
                          <a:pt x="0" y="0"/>
                        </a:moveTo>
                        <a:cubicBezTo>
                          <a:pt x="3" y="3"/>
                          <a:pt x="14" y="7"/>
                          <a:pt x="20" y="9"/>
                        </a:cubicBezTo>
                        <a:cubicBezTo>
                          <a:pt x="30" y="12"/>
                          <a:pt x="40" y="14"/>
                          <a:pt x="46" y="23"/>
                        </a:cubicBezTo>
                        <a:cubicBezTo>
                          <a:pt x="46" y="23"/>
                          <a:pt x="46" y="23"/>
                          <a:pt x="46" y="22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999" name="Freeform 306"/>
                  <p:cNvSpPr>
                    <a:spLocks/>
                  </p:cNvSpPr>
                  <p:nvPr/>
                </p:nvSpPr>
                <p:spPr bwMode="auto">
                  <a:xfrm>
                    <a:off x="1855" y="1570"/>
                    <a:ext cx="173" cy="85"/>
                  </a:xfrm>
                  <a:custGeom>
                    <a:avLst/>
                    <a:gdLst>
                      <a:gd name="T0" fmla="*/ 5 w 180"/>
                      <a:gd name="T1" fmla="*/ 0 h 83"/>
                      <a:gd name="T2" fmla="*/ 23 w 180"/>
                      <a:gd name="T3" fmla="*/ 50 h 83"/>
                      <a:gd name="T4" fmla="*/ 59 w 180"/>
                      <a:gd name="T5" fmla="*/ 74 h 83"/>
                      <a:gd name="T6" fmla="*/ 110 w 180"/>
                      <a:gd name="T7" fmla="*/ 58 h 83"/>
                      <a:gd name="T8" fmla="*/ 154 w 180"/>
                      <a:gd name="T9" fmla="*/ 63 h 83"/>
                      <a:gd name="T10" fmla="*/ 104 w 180"/>
                      <a:gd name="T11" fmla="*/ 72 h 83"/>
                      <a:gd name="T12" fmla="*/ 54 w 180"/>
                      <a:gd name="T13" fmla="*/ 89 h 83"/>
                      <a:gd name="T14" fmla="*/ 2 w 180"/>
                      <a:gd name="T15" fmla="*/ 0 h 8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80" h="83">
                        <a:moveTo>
                          <a:pt x="5" y="0"/>
                        </a:moveTo>
                        <a:cubicBezTo>
                          <a:pt x="11" y="17"/>
                          <a:pt x="14" y="32"/>
                          <a:pt x="27" y="46"/>
                        </a:cubicBezTo>
                        <a:cubicBezTo>
                          <a:pt x="39" y="59"/>
                          <a:pt x="51" y="68"/>
                          <a:pt x="69" y="66"/>
                        </a:cubicBezTo>
                        <a:cubicBezTo>
                          <a:pt x="89" y="64"/>
                          <a:pt x="109" y="57"/>
                          <a:pt x="129" y="54"/>
                        </a:cubicBezTo>
                        <a:cubicBezTo>
                          <a:pt x="143" y="51"/>
                          <a:pt x="170" y="46"/>
                          <a:pt x="180" y="59"/>
                        </a:cubicBezTo>
                        <a:cubicBezTo>
                          <a:pt x="159" y="58"/>
                          <a:pt x="142" y="57"/>
                          <a:pt x="122" y="64"/>
                        </a:cubicBezTo>
                        <a:cubicBezTo>
                          <a:pt x="102" y="70"/>
                          <a:pt x="82" y="80"/>
                          <a:pt x="62" y="81"/>
                        </a:cubicBezTo>
                        <a:cubicBezTo>
                          <a:pt x="21" y="83"/>
                          <a:pt x="0" y="35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00" name="Freeform 307"/>
                  <p:cNvSpPr>
                    <a:spLocks/>
                  </p:cNvSpPr>
                  <p:nvPr/>
                </p:nvSpPr>
                <p:spPr bwMode="auto">
                  <a:xfrm>
                    <a:off x="1932" y="1402"/>
                    <a:ext cx="81" cy="25"/>
                  </a:xfrm>
                  <a:custGeom>
                    <a:avLst/>
                    <a:gdLst>
                      <a:gd name="T0" fmla="*/ 1 w 85"/>
                      <a:gd name="T1" fmla="*/ 25 h 24"/>
                      <a:gd name="T2" fmla="*/ 3 w 85"/>
                      <a:gd name="T3" fmla="*/ 28 h 24"/>
                      <a:gd name="T4" fmla="*/ 37 w 85"/>
                      <a:gd name="T5" fmla="*/ 17 h 24"/>
                      <a:gd name="T6" fmla="*/ 70 w 85"/>
                      <a:gd name="T7" fmla="*/ 0 h 24"/>
                      <a:gd name="T8" fmla="*/ 4 w 85"/>
                      <a:gd name="T9" fmla="*/ 23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5" h="24">
                        <a:moveTo>
                          <a:pt x="1" y="21"/>
                        </a:moveTo>
                        <a:cubicBezTo>
                          <a:pt x="1" y="23"/>
                          <a:pt x="0" y="24"/>
                          <a:pt x="3" y="24"/>
                        </a:cubicBezTo>
                        <a:cubicBezTo>
                          <a:pt x="17" y="20"/>
                          <a:pt x="30" y="16"/>
                          <a:pt x="45" y="13"/>
                        </a:cubicBezTo>
                        <a:cubicBezTo>
                          <a:pt x="57" y="10"/>
                          <a:pt x="76" y="8"/>
                          <a:pt x="85" y="0"/>
                        </a:cubicBezTo>
                        <a:cubicBezTo>
                          <a:pt x="59" y="11"/>
                          <a:pt x="29" y="8"/>
                          <a:pt x="4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01" name="Freeform 308"/>
                  <p:cNvSpPr>
                    <a:spLocks/>
                  </p:cNvSpPr>
                  <p:nvPr/>
                </p:nvSpPr>
                <p:spPr bwMode="auto">
                  <a:xfrm>
                    <a:off x="1909" y="1549"/>
                    <a:ext cx="119" cy="38"/>
                  </a:xfrm>
                  <a:custGeom>
                    <a:avLst/>
                    <a:gdLst>
                      <a:gd name="T0" fmla="*/ 105 w 124"/>
                      <a:gd name="T1" fmla="*/ 0 h 37"/>
                      <a:gd name="T2" fmla="*/ 83 w 124"/>
                      <a:gd name="T3" fmla="*/ 7 h 37"/>
                      <a:gd name="T4" fmla="*/ 63 w 124"/>
                      <a:gd name="T5" fmla="*/ 29 h 37"/>
                      <a:gd name="T6" fmla="*/ 9 w 124"/>
                      <a:gd name="T7" fmla="*/ 29 h 37"/>
                      <a:gd name="T8" fmla="*/ 53 w 124"/>
                      <a:gd name="T9" fmla="*/ 5 h 37"/>
                      <a:gd name="T10" fmla="*/ 95 w 124"/>
                      <a:gd name="T11" fmla="*/ 0 h 3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24" h="37">
                        <a:moveTo>
                          <a:pt x="124" y="0"/>
                        </a:moveTo>
                        <a:cubicBezTo>
                          <a:pt x="117" y="2"/>
                          <a:pt x="106" y="3"/>
                          <a:pt x="99" y="7"/>
                        </a:cubicBezTo>
                        <a:cubicBezTo>
                          <a:pt x="90" y="12"/>
                          <a:pt x="85" y="20"/>
                          <a:pt x="75" y="25"/>
                        </a:cubicBezTo>
                        <a:cubicBezTo>
                          <a:pt x="64" y="29"/>
                          <a:pt x="15" y="37"/>
                          <a:pt x="9" y="25"/>
                        </a:cubicBezTo>
                        <a:cubicBezTo>
                          <a:pt x="0" y="6"/>
                          <a:pt x="51" y="7"/>
                          <a:pt x="61" y="5"/>
                        </a:cubicBezTo>
                        <a:cubicBezTo>
                          <a:pt x="78" y="1"/>
                          <a:pt x="94" y="0"/>
                          <a:pt x="1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02" name="Freeform 309"/>
                  <p:cNvSpPr>
                    <a:spLocks/>
                  </p:cNvSpPr>
                  <p:nvPr/>
                </p:nvSpPr>
                <p:spPr bwMode="auto">
                  <a:xfrm>
                    <a:off x="1963" y="1550"/>
                    <a:ext cx="137" cy="57"/>
                  </a:xfrm>
                  <a:custGeom>
                    <a:avLst/>
                    <a:gdLst>
                      <a:gd name="T0" fmla="*/ 121 w 143"/>
                      <a:gd name="T1" fmla="*/ 26 h 55"/>
                      <a:gd name="T2" fmla="*/ 62 w 143"/>
                      <a:gd name="T3" fmla="*/ 18 h 55"/>
                      <a:gd name="T4" fmla="*/ 0 w 143"/>
                      <a:gd name="T5" fmla="*/ 41 h 55"/>
                      <a:gd name="T6" fmla="*/ 68 w 143"/>
                      <a:gd name="T7" fmla="*/ 34 h 55"/>
                      <a:gd name="T8" fmla="*/ 98 w 143"/>
                      <a:gd name="T9" fmla="*/ 19 h 55"/>
                      <a:gd name="T10" fmla="*/ 117 w 143"/>
                      <a:gd name="T11" fmla="*/ 29 h 5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43" h="55">
                        <a:moveTo>
                          <a:pt x="143" y="22"/>
                        </a:moveTo>
                        <a:cubicBezTo>
                          <a:pt x="118" y="5"/>
                          <a:pt x="102" y="0"/>
                          <a:pt x="74" y="14"/>
                        </a:cubicBezTo>
                        <a:cubicBezTo>
                          <a:pt x="55" y="23"/>
                          <a:pt x="23" y="48"/>
                          <a:pt x="0" y="37"/>
                        </a:cubicBezTo>
                        <a:cubicBezTo>
                          <a:pt x="25" y="55"/>
                          <a:pt x="57" y="42"/>
                          <a:pt x="80" y="30"/>
                        </a:cubicBezTo>
                        <a:cubicBezTo>
                          <a:pt x="90" y="25"/>
                          <a:pt x="104" y="15"/>
                          <a:pt x="116" y="15"/>
                        </a:cubicBezTo>
                        <a:cubicBezTo>
                          <a:pt x="124" y="15"/>
                          <a:pt x="135" y="26"/>
                          <a:pt x="139" y="2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03" name="Freeform 310"/>
                  <p:cNvSpPr>
                    <a:spLocks/>
                  </p:cNvSpPr>
                  <p:nvPr/>
                </p:nvSpPr>
                <p:spPr bwMode="auto">
                  <a:xfrm>
                    <a:off x="2266" y="1631"/>
                    <a:ext cx="21" cy="40"/>
                  </a:xfrm>
                  <a:custGeom>
                    <a:avLst/>
                    <a:gdLst>
                      <a:gd name="T0" fmla="*/ 12 w 22"/>
                      <a:gd name="T1" fmla="*/ 3 h 39"/>
                      <a:gd name="T2" fmla="*/ 10 w 22"/>
                      <a:gd name="T3" fmla="*/ 25 h 39"/>
                      <a:gd name="T4" fmla="*/ 18 w 22"/>
                      <a:gd name="T5" fmla="*/ 43 h 39"/>
                      <a:gd name="T6" fmla="*/ 5 w 22"/>
                      <a:gd name="T7" fmla="*/ 28 h 39"/>
                      <a:gd name="T8" fmla="*/ 11 w 22"/>
                      <a:gd name="T9" fmla="*/ 0 h 3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2" h="39">
                        <a:moveTo>
                          <a:pt x="16" y="3"/>
                        </a:moveTo>
                        <a:cubicBezTo>
                          <a:pt x="10" y="6"/>
                          <a:pt x="9" y="14"/>
                          <a:pt x="10" y="21"/>
                        </a:cubicBezTo>
                        <a:cubicBezTo>
                          <a:pt x="12" y="30"/>
                          <a:pt x="16" y="33"/>
                          <a:pt x="22" y="39"/>
                        </a:cubicBezTo>
                        <a:cubicBezTo>
                          <a:pt x="16" y="37"/>
                          <a:pt x="9" y="29"/>
                          <a:pt x="5" y="24"/>
                        </a:cubicBezTo>
                        <a:cubicBezTo>
                          <a:pt x="0" y="16"/>
                          <a:pt x="3" y="5"/>
                          <a:pt x="1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04" name="Freeform 311"/>
                  <p:cNvSpPr>
                    <a:spLocks/>
                  </p:cNvSpPr>
                  <p:nvPr/>
                </p:nvSpPr>
                <p:spPr bwMode="auto">
                  <a:xfrm>
                    <a:off x="2274" y="1603"/>
                    <a:ext cx="58" cy="53"/>
                  </a:xfrm>
                  <a:custGeom>
                    <a:avLst/>
                    <a:gdLst>
                      <a:gd name="T0" fmla="*/ 1 w 61"/>
                      <a:gd name="T1" fmla="*/ 0 h 52"/>
                      <a:gd name="T2" fmla="*/ 10 w 61"/>
                      <a:gd name="T3" fmla="*/ 16 h 52"/>
                      <a:gd name="T4" fmla="*/ 21 w 61"/>
                      <a:gd name="T5" fmla="*/ 23 h 52"/>
                      <a:gd name="T6" fmla="*/ 38 w 61"/>
                      <a:gd name="T7" fmla="*/ 34 h 52"/>
                      <a:gd name="T8" fmla="*/ 49 w 61"/>
                      <a:gd name="T9" fmla="*/ 56 h 52"/>
                      <a:gd name="T10" fmla="*/ 25 w 61"/>
                      <a:gd name="T11" fmla="*/ 33 h 52"/>
                      <a:gd name="T12" fmla="*/ 10 w 61"/>
                      <a:gd name="T13" fmla="*/ 20 h 52"/>
                      <a:gd name="T14" fmla="*/ 2 w 61"/>
                      <a:gd name="T15" fmla="*/ 4 h 5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61" h="52">
                        <a:moveTo>
                          <a:pt x="1" y="0"/>
                        </a:moveTo>
                        <a:cubicBezTo>
                          <a:pt x="0" y="5"/>
                          <a:pt x="9" y="13"/>
                          <a:pt x="12" y="16"/>
                        </a:cubicBezTo>
                        <a:cubicBezTo>
                          <a:pt x="16" y="19"/>
                          <a:pt x="21" y="22"/>
                          <a:pt x="25" y="23"/>
                        </a:cubicBezTo>
                        <a:cubicBezTo>
                          <a:pt x="32" y="26"/>
                          <a:pt x="39" y="26"/>
                          <a:pt x="46" y="30"/>
                        </a:cubicBezTo>
                        <a:cubicBezTo>
                          <a:pt x="53" y="34"/>
                          <a:pt x="61" y="43"/>
                          <a:pt x="61" y="52"/>
                        </a:cubicBezTo>
                        <a:cubicBezTo>
                          <a:pt x="55" y="40"/>
                          <a:pt x="42" y="33"/>
                          <a:pt x="29" y="29"/>
                        </a:cubicBezTo>
                        <a:cubicBezTo>
                          <a:pt x="23" y="26"/>
                          <a:pt x="17" y="25"/>
                          <a:pt x="12" y="20"/>
                        </a:cubicBezTo>
                        <a:cubicBezTo>
                          <a:pt x="8" y="16"/>
                          <a:pt x="1" y="10"/>
                          <a:pt x="2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05" name="Freeform 312"/>
                  <p:cNvSpPr>
                    <a:spLocks/>
                  </p:cNvSpPr>
                  <p:nvPr/>
                </p:nvSpPr>
                <p:spPr bwMode="auto">
                  <a:xfrm>
                    <a:off x="2301" y="1678"/>
                    <a:ext cx="51" cy="11"/>
                  </a:xfrm>
                  <a:custGeom>
                    <a:avLst/>
                    <a:gdLst>
                      <a:gd name="T0" fmla="*/ 0 w 53"/>
                      <a:gd name="T1" fmla="*/ 1 h 11"/>
                      <a:gd name="T2" fmla="*/ 13 w 53"/>
                      <a:gd name="T3" fmla="*/ 1 h 11"/>
                      <a:gd name="T4" fmla="*/ 20 w 53"/>
                      <a:gd name="T5" fmla="*/ 3 h 11"/>
                      <a:gd name="T6" fmla="*/ 45 w 53"/>
                      <a:gd name="T7" fmla="*/ 11 h 11"/>
                      <a:gd name="T8" fmla="*/ 22 w 53"/>
                      <a:gd name="T9" fmla="*/ 9 h 11"/>
                      <a:gd name="T10" fmla="*/ 13 w 53"/>
                      <a:gd name="T11" fmla="*/ 7 h 11"/>
                      <a:gd name="T12" fmla="*/ 2 w 53"/>
                      <a:gd name="T13" fmla="*/ 1 h 1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53" h="11">
                        <a:moveTo>
                          <a:pt x="0" y="1"/>
                        </a:moveTo>
                        <a:cubicBezTo>
                          <a:pt x="5" y="1"/>
                          <a:pt x="9" y="0"/>
                          <a:pt x="14" y="1"/>
                        </a:cubicBezTo>
                        <a:cubicBezTo>
                          <a:pt x="18" y="2"/>
                          <a:pt x="21" y="3"/>
                          <a:pt x="24" y="3"/>
                        </a:cubicBezTo>
                        <a:cubicBezTo>
                          <a:pt x="34" y="5"/>
                          <a:pt x="45" y="4"/>
                          <a:pt x="53" y="11"/>
                        </a:cubicBezTo>
                        <a:cubicBezTo>
                          <a:pt x="46" y="7"/>
                          <a:pt x="35" y="8"/>
                          <a:pt x="26" y="9"/>
                        </a:cubicBezTo>
                        <a:cubicBezTo>
                          <a:pt x="21" y="9"/>
                          <a:pt x="18" y="9"/>
                          <a:pt x="13" y="7"/>
                        </a:cubicBezTo>
                        <a:cubicBezTo>
                          <a:pt x="11" y="6"/>
                          <a:pt x="2" y="3"/>
                          <a:pt x="2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06" name="Freeform 313"/>
                  <p:cNvSpPr>
                    <a:spLocks/>
                  </p:cNvSpPr>
                  <p:nvPr/>
                </p:nvSpPr>
                <p:spPr bwMode="auto">
                  <a:xfrm>
                    <a:off x="2324" y="1661"/>
                    <a:ext cx="8" cy="14"/>
                  </a:xfrm>
                  <a:custGeom>
                    <a:avLst/>
                    <a:gdLst>
                      <a:gd name="T0" fmla="*/ 0 w 9"/>
                      <a:gd name="T1" fmla="*/ 0 h 14"/>
                      <a:gd name="T2" fmla="*/ 4 w 9"/>
                      <a:gd name="T3" fmla="*/ 14 h 14"/>
                      <a:gd name="T4" fmla="*/ 1 w 9"/>
                      <a:gd name="T5" fmla="*/ 0 h 1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" h="14">
                        <a:moveTo>
                          <a:pt x="0" y="0"/>
                        </a:moveTo>
                        <a:cubicBezTo>
                          <a:pt x="4" y="3"/>
                          <a:pt x="6" y="10"/>
                          <a:pt x="4" y="14"/>
                        </a:cubicBezTo>
                        <a:cubicBezTo>
                          <a:pt x="9" y="12"/>
                          <a:pt x="6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07" name="Freeform 314"/>
                  <p:cNvSpPr>
                    <a:spLocks/>
                  </p:cNvSpPr>
                  <p:nvPr/>
                </p:nvSpPr>
                <p:spPr bwMode="auto">
                  <a:xfrm>
                    <a:off x="2304" y="1648"/>
                    <a:ext cx="14" cy="21"/>
                  </a:xfrm>
                  <a:custGeom>
                    <a:avLst/>
                    <a:gdLst>
                      <a:gd name="T0" fmla="*/ 4 w 15"/>
                      <a:gd name="T1" fmla="*/ 1 h 20"/>
                      <a:gd name="T2" fmla="*/ 11 w 15"/>
                      <a:gd name="T3" fmla="*/ 24 h 20"/>
                      <a:gd name="T4" fmla="*/ 2 w 15"/>
                      <a:gd name="T5" fmla="*/ 0 h 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20">
                        <a:moveTo>
                          <a:pt x="4" y="1"/>
                        </a:moveTo>
                        <a:cubicBezTo>
                          <a:pt x="0" y="4"/>
                          <a:pt x="14" y="16"/>
                          <a:pt x="15" y="20"/>
                        </a:cubicBezTo>
                        <a:cubicBezTo>
                          <a:pt x="10" y="17"/>
                          <a:pt x="3" y="7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08" name="Freeform 315"/>
                  <p:cNvSpPr>
                    <a:spLocks/>
                  </p:cNvSpPr>
                  <p:nvPr/>
                </p:nvSpPr>
                <p:spPr bwMode="auto">
                  <a:xfrm>
                    <a:off x="2399" y="1740"/>
                    <a:ext cx="49" cy="61"/>
                  </a:xfrm>
                  <a:custGeom>
                    <a:avLst/>
                    <a:gdLst>
                      <a:gd name="T0" fmla="*/ 43 w 51"/>
                      <a:gd name="T1" fmla="*/ 3 h 59"/>
                      <a:gd name="T2" fmla="*/ 22 w 51"/>
                      <a:gd name="T3" fmla="*/ 24 h 59"/>
                      <a:gd name="T4" fmla="*/ 0 w 51"/>
                      <a:gd name="T5" fmla="*/ 67 h 59"/>
                      <a:gd name="T6" fmla="*/ 10 w 51"/>
                      <a:gd name="T7" fmla="*/ 35 h 59"/>
                      <a:gd name="T8" fmla="*/ 37 w 51"/>
                      <a:gd name="T9" fmla="*/ 0 h 5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1" h="59">
                        <a:moveTo>
                          <a:pt x="51" y="3"/>
                        </a:moveTo>
                        <a:cubicBezTo>
                          <a:pt x="43" y="8"/>
                          <a:pt x="34" y="12"/>
                          <a:pt x="26" y="20"/>
                        </a:cubicBezTo>
                        <a:cubicBezTo>
                          <a:pt x="16" y="31"/>
                          <a:pt x="7" y="45"/>
                          <a:pt x="0" y="59"/>
                        </a:cubicBezTo>
                        <a:cubicBezTo>
                          <a:pt x="6" y="55"/>
                          <a:pt x="7" y="37"/>
                          <a:pt x="10" y="31"/>
                        </a:cubicBezTo>
                        <a:cubicBezTo>
                          <a:pt x="16" y="17"/>
                          <a:pt x="28" y="1"/>
                          <a:pt x="45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09" name="Freeform 316"/>
                  <p:cNvSpPr>
                    <a:spLocks/>
                  </p:cNvSpPr>
                  <p:nvPr/>
                </p:nvSpPr>
                <p:spPr bwMode="auto">
                  <a:xfrm>
                    <a:off x="2413" y="1752"/>
                    <a:ext cx="54" cy="60"/>
                  </a:xfrm>
                  <a:custGeom>
                    <a:avLst/>
                    <a:gdLst>
                      <a:gd name="T0" fmla="*/ 6 w 57"/>
                      <a:gd name="T1" fmla="*/ 57 h 59"/>
                      <a:gd name="T2" fmla="*/ 30 w 57"/>
                      <a:gd name="T3" fmla="*/ 56 h 59"/>
                      <a:gd name="T4" fmla="*/ 42 w 57"/>
                      <a:gd name="T5" fmla="*/ 54 h 59"/>
                      <a:gd name="T6" fmla="*/ 45 w 57"/>
                      <a:gd name="T7" fmla="*/ 27 h 59"/>
                      <a:gd name="T8" fmla="*/ 41 w 57"/>
                      <a:gd name="T9" fmla="*/ 7 h 59"/>
                      <a:gd name="T10" fmla="*/ 27 w 57"/>
                      <a:gd name="T11" fmla="*/ 16 h 59"/>
                      <a:gd name="T12" fmla="*/ 2 w 57"/>
                      <a:gd name="T13" fmla="*/ 54 h 59"/>
                      <a:gd name="T14" fmla="*/ 3 w 57"/>
                      <a:gd name="T15" fmla="*/ 57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57" h="59">
                        <a:moveTo>
                          <a:pt x="6" y="53"/>
                        </a:moveTo>
                        <a:cubicBezTo>
                          <a:pt x="19" y="51"/>
                          <a:pt x="25" y="39"/>
                          <a:pt x="38" y="52"/>
                        </a:cubicBezTo>
                        <a:cubicBezTo>
                          <a:pt x="44" y="58"/>
                          <a:pt x="47" y="59"/>
                          <a:pt x="52" y="50"/>
                        </a:cubicBezTo>
                        <a:cubicBezTo>
                          <a:pt x="56" y="43"/>
                          <a:pt x="57" y="35"/>
                          <a:pt x="56" y="27"/>
                        </a:cubicBezTo>
                        <a:cubicBezTo>
                          <a:pt x="56" y="20"/>
                          <a:pt x="56" y="12"/>
                          <a:pt x="51" y="7"/>
                        </a:cubicBezTo>
                        <a:cubicBezTo>
                          <a:pt x="43" y="0"/>
                          <a:pt x="41" y="10"/>
                          <a:pt x="35" y="16"/>
                        </a:cubicBezTo>
                        <a:cubicBezTo>
                          <a:pt x="26" y="24"/>
                          <a:pt x="0" y="35"/>
                          <a:pt x="2" y="50"/>
                        </a:cubicBezTo>
                        <a:cubicBezTo>
                          <a:pt x="2" y="52"/>
                          <a:pt x="3" y="52"/>
                          <a:pt x="3" y="5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10" name="Freeform 317"/>
                  <p:cNvSpPr>
                    <a:spLocks/>
                  </p:cNvSpPr>
                  <p:nvPr/>
                </p:nvSpPr>
                <p:spPr bwMode="auto">
                  <a:xfrm>
                    <a:off x="1458" y="2015"/>
                    <a:ext cx="315" cy="266"/>
                  </a:xfrm>
                  <a:custGeom>
                    <a:avLst/>
                    <a:gdLst>
                      <a:gd name="T0" fmla="*/ 277 w 329"/>
                      <a:gd name="T1" fmla="*/ 26 h 260"/>
                      <a:gd name="T2" fmla="*/ 210 w 329"/>
                      <a:gd name="T3" fmla="*/ 32 h 260"/>
                      <a:gd name="T4" fmla="*/ 146 w 329"/>
                      <a:gd name="T5" fmla="*/ 81 h 260"/>
                      <a:gd name="T6" fmla="*/ 32 w 329"/>
                      <a:gd name="T7" fmla="*/ 236 h 260"/>
                      <a:gd name="T8" fmla="*/ 38 w 329"/>
                      <a:gd name="T9" fmla="*/ 165 h 260"/>
                      <a:gd name="T10" fmla="*/ 110 w 329"/>
                      <a:gd name="T11" fmla="*/ 69 h 260"/>
                      <a:gd name="T12" fmla="*/ 213 w 329"/>
                      <a:gd name="T13" fmla="*/ 11 h 260"/>
                      <a:gd name="T14" fmla="*/ 276 w 329"/>
                      <a:gd name="T15" fmla="*/ 20 h 260"/>
                      <a:gd name="T16" fmla="*/ 277 w 329"/>
                      <a:gd name="T17" fmla="*/ 26 h 26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29" h="260">
                        <a:moveTo>
                          <a:pt x="329" y="22"/>
                        </a:moveTo>
                        <a:cubicBezTo>
                          <a:pt x="307" y="33"/>
                          <a:pt x="274" y="25"/>
                          <a:pt x="250" y="28"/>
                        </a:cubicBezTo>
                        <a:cubicBezTo>
                          <a:pt x="221" y="32"/>
                          <a:pt x="190" y="47"/>
                          <a:pt x="173" y="73"/>
                        </a:cubicBezTo>
                        <a:cubicBezTo>
                          <a:pt x="140" y="123"/>
                          <a:pt x="127" y="260"/>
                          <a:pt x="37" y="216"/>
                        </a:cubicBezTo>
                        <a:cubicBezTo>
                          <a:pt x="0" y="197"/>
                          <a:pt x="20" y="168"/>
                          <a:pt x="46" y="150"/>
                        </a:cubicBezTo>
                        <a:cubicBezTo>
                          <a:pt x="80" y="126"/>
                          <a:pt x="100" y="90"/>
                          <a:pt x="131" y="63"/>
                        </a:cubicBezTo>
                        <a:cubicBezTo>
                          <a:pt x="168" y="31"/>
                          <a:pt x="204" y="11"/>
                          <a:pt x="253" y="11"/>
                        </a:cubicBezTo>
                        <a:cubicBezTo>
                          <a:pt x="274" y="11"/>
                          <a:pt x="314" y="0"/>
                          <a:pt x="328" y="20"/>
                        </a:cubicBezTo>
                        <a:cubicBezTo>
                          <a:pt x="329" y="21"/>
                          <a:pt x="329" y="21"/>
                          <a:pt x="329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11" name="Freeform 318"/>
                  <p:cNvSpPr>
                    <a:spLocks/>
                  </p:cNvSpPr>
                  <p:nvPr/>
                </p:nvSpPr>
                <p:spPr bwMode="auto">
                  <a:xfrm>
                    <a:off x="1288" y="2125"/>
                    <a:ext cx="315" cy="184"/>
                  </a:xfrm>
                  <a:custGeom>
                    <a:avLst/>
                    <a:gdLst>
                      <a:gd name="T0" fmla="*/ 212 w 328"/>
                      <a:gd name="T1" fmla="*/ 28 h 180"/>
                      <a:gd name="T2" fmla="*/ 196 w 328"/>
                      <a:gd name="T3" fmla="*/ 42 h 180"/>
                      <a:gd name="T4" fmla="*/ 174 w 328"/>
                      <a:gd name="T5" fmla="*/ 54 h 180"/>
                      <a:gd name="T6" fmla="*/ 128 w 328"/>
                      <a:gd name="T7" fmla="*/ 110 h 180"/>
                      <a:gd name="T8" fmla="*/ 61 w 328"/>
                      <a:gd name="T9" fmla="*/ 156 h 180"/>
                      <a:gd name="T10" fmla="*/ 9 w 328"/>
                      <a:gd name="T11" fmla="*/ 178 h 180"/>
                      <a:gd name="T12" fmla="*/ 0 w 328"/>
                      <a:gd name="T13" fmla="*/ 184 h 180"/>
                      <a:gd name="T14" fmla="*/ 55 w 328"/>
                      <a:gd name="T15" fmla="*/ 193 h 180"/>
                      <a:gd name="T16" fmla="*/ 103 w 328"/>
                      <a:gd name="T17" fmla="*/ 187 h 180"/>
                      <a:gd name="T18" fmla="*/ 176 w 328"/>
                      <a:gd name="T19" fmla="*/ 147 h 180"/>
                      <a:gd name="T20" fmla="*/ 232 w 328"/>
                      <a:gd name="T21" fmla="*/ 123 h 180"/>
                      <a:gd name="T22" fmla="*/ 265 w 328"/>
                      <a:gd name="T23" fmla="*/ 58 h 180"/>
                      <a:gd name="T24" fmla="*/ 273 w 328"/>
                      <a:gd name="T25" fmla="*/ 6 h 180"/>
                      <a:gd name="T26" fmla="*/ 244 w 328"/>
                      <a:gd name="T27" fmla="*/ 16 h 18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28" h="180">
                        <a:moveTo>
                          <a:pt x="250" y="24"/>
                        </a:moveTo>
                        <a:cubicBezTo>
                          <a:pt x="243" y="27"/>
                          <a:pt x="237" y="33"/>
                          <a:pt x="230" y="38"/>
                        </a:cubicBezTo>
                        <a:cubicBezTo>
                          <a:pt x="222" y="42"/>
                          <a:pt x="213" y="45"/>
                          <a:pt x="204" y="50"/>
                        </a:cubicBezTo>
                        <a:cubicBezTo>
                          <a:pt x="183" y="61"/>
                          <a:pt x="167" y="84"/>
                          <a:pt x="151" y="102"/>
                        </a:cubicBezTo>
                        <a:cubicBezTo>
                          <a:pt x="130" y="125"/>
                          <a:pt x="102" y="134"/>
                          <a:pt x="73" y="144"/>
                        </a:cubicBezTo>
                        <a:cubicBezTo>
                          <a:pt x="52" y="150"/>
                          <a:pt x="30" y="157"/>
                          <a:pt x="9" y="162"/>
                        </a:cubicBezTo>
                        <a:cubicBezTo>
                          <a:pt x="5" y="163"/>
                          <a:pt x="1" y="163"/>
                          <a:pt x="0" y="168"/>
                        </a:cubicBezTo>
                        <a:cubicBezTo>
                          <a:pt x="22" y="169"/>
                          <a:pt x="43" y="173"/>
                          <a:pt x="64" y="177"/>
                        </a:cubicBezTo>
                        <a:cubicBezTo>
                          <a:pt x="82" y="180"/>
                          <a:pt x="104" y="180"/>
                          <a:pt x="121" y="171"/>
                        </a:cubicBezTo>
                        <a:cubicBezTo>
                          <a:pt x="148" y="157"/>
                          <a:pt x="177" y="144"/>
                          <a:pt x="207" y="135"/>
                        </a:cubicBezTo>
                        <a:cubicBezTo>
                          <a:pt x="228" y="129"/>
                          <a:pt x="257" y="128"/>
                          <a:pt x="273" y="112"/>
                        </a:cubicBezTo>
                        <a:cubicBezTo>
                          <a:pt x="291" y="95"/>
                          <a:pt x="302" y="76"/>
                          <a:pt x="311" y="54"/>
                        </a:cubicBezTo>
                        <a:cubicBezTo>
                          <a:pt x="315" y="44"/>
                          <a:pt x="328" y="15"/>
                          <a:pt x="321" y="6"/>
                        </a:cubicBezTo>
                        <a:cubicBezTo>
                          <a:pt x="316" y="0"/>
                          <a:pt x="293" y="13"/>
                          <a:pt x="287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12" name="Freeform 319"/>
                  <p:cNvSpPr>
                    <a:spLocks/>
                  </p:cNvSpPr>
                  <p:nvPr/>
                </p:nvSpPr>
                <p:spPr bwMode="auto">
                  <a:xfrm>
                    <a:off x="1966" y="1890"/>
                    <a:ext cx="82" cy="59"/>
                  </a:xfrm>
                  <a:custGeom>
                    <a:avLst/>
                    <a:gdLst>
                      <a:gd name="T0" fmla="*/ 10 w 86"/>
                      <a:gd name="T1" fmla="*/ 38 h 58"/>
                      <a:gd name="T2" fmla="*/ 0 w 86"/>
                      <a:gd name="T3" fmla="*/ 62 h 58"/>
                      <a:gd name="T4" fmla="*/ 38 w 86"/>
                      <a:gd name="T5" fmla="*/ 36 h 58"/>
                      <a:gd name="T6" fmla="*/ 71 w 86"/>
                      <a:gd name="T7" fmla="*/ 0 h 58"/>
                      <a:gd name="T8" fmla="*/ 41 w 86"/>
                      <a:gd name="T9" fmla="*/ 17 h 58"/>
                      <a:gd name="T10" fmla="*/ 10 w 86"/>
                      <a:gd name="T11" fmla="*/ 41 h 5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6" h="58">
                        <a:moveTo>
                          <a:pt x="10" y="34"/>
                        </a:moveTo>
                        <a:cubicBezTo>
                          <a:pt x="5" y="40"/>
                          <a:pt x="2" y="51"/>
                          <a:pt x="0" y="58"/>
                        </a:cubicBezTo>
                        <a:cubicBezTo>
                          <a:pt x="15" y="53"/>
                          <a:pt x="33" y="39"/>
                          <a:pt x="46" y="32"/>
                        </a:cubicBezTo>
                        <a:cubicBezTo>
                          <a:pt x="60" y="23"/>
                          <a:pt x="74" y="10"/>
                          <a:pt x="86" y="0"/>
                        </a:cubicBezTo>
                        <a:cubicBezTo>
                          <a:pt x="74" y="3"/>
                          <a:pt x="61" y="12"/>
                          <a:pt x="49" y="17"/>
                        </a:cubicBezTo>
                        <a:cubicBezTo>
                          <a:pt x="35" y="23"/>
                          <a:pt x="22" y="28"/>
                          <a:pt x="10" y="37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13" name="Freeform 320"/>
                  <p:cNvSpPr>
                    <a:spLocks/>
                  </p:cNvSpPr>
                  <p:nvPr/>
                </p:nvSpPr>
                <p:spPr bwMode="auto">
                  <a:xfrm>
                    <a:off x="933" y="2208"/>
                    <a:ext cx="270" cy="106"/>
                  </a:xfrm>
                  <a:custGeom>
                    <a:avLst/>
                    <a:gdLst>
                      <a:gd name="T0" fmla="*/ 236 w 282"/>
                      <a:gd name="T1" fmla="*/ 25 h 103"/>
                      <a:gd name="T2" fmla="*/ 212 w 282"/>
                      <a:gd name="T3" fmla="*/ 66 h 103"/>
                      <a:gd name="T4" fmla="*/ 170 w 282"/>
                      <a:gd name="T5" fmla="*/ 56 h 103"/>
                      <a:gd name="T6" fmla="*/ 116 w 282"/>
                      <a:gd name="T7" fmla="*/ 62 h 103"/>
                      <a:gd name="T8" fmla="*/ 56 w 282"/>
                      <a:gd name="T9" fmla="*/ 83 h 103"/>
                      <a:gd name="T10" fmla="*/ 21 w 282"/>
                      <a:gd name="T11" fmla="*/ 105 h 103"/>
                      <a:gd name="T12" fmla="*/ 0 w 282"/>
                      <a:gd name="T13" fmla="*/ 115 h 103"/>
                      <a:gd name="T14" fmla="*/ 90 w 282"/>
                      <a:gd name="T15" fmla="*/ 51 h 103"/>
                      <a:gd name="T16" fmla="*/ 167 w 282"/>
                      <a:gd name="T17" fmla="*/ 35 h 103"/>
                      <a:gd name="T18" fmla="*/ 211 w 282"/>
                      <a:gd name="T19" fmla="*/ 12 h 103"/>
                      <a:gd name="T20" fmla="*/ 237 w 282"/>
                      <a:gd name="T21" fmla="*/ 23 h 103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282" h="103">
                        <a:moveTo>
                          <a:pt x="281" y="21"/>
                        </a:moveTo>
                        <a:cubicBezTo>
                          <a:pt x="279" y="34"/>
                          <a:pt x="264" y="53"/>
                          <a:pt x="252" y="58"/>
                        </a:cubicBezTo>
                        <a:cubicBezTo>
                          <a:pt x="238" y="64"/>
                          <a:pt x="218" y="53"/>
                          <a:pt x="203" y="50"/>
                        </a:cubicBezTo>
                        <a:cubicBezTo>
                          <a:pt x="179" y="45"/>
                          <a:pt x="161" y="48"/>
                          <a:pt x="138" y="54"/>
                        </a:cubicBezTo>
                        <a:cubicBezTo>
                          <a:pt x="114" y="59"/>
                          <a:pt x="90" y="66"/>
                          <a:pt x="67" y="75"/>
                        </a:cubicBezTo>
                        <a:cubicBezTo>
                          <a:pt x="52" y="80"/>
                          <a:pt x="39" y="88"/>
                          <a:pt x="25" y="93"/>
                        </a:cubicBezTo>
                        <a:cubicBezTo>
                          <a:pt x="17" y="96"/>
                          <a:pt x="6" y="98"/>
                          <a:pt x="0" y="103"/>
                        </a:cubicBezTo>
                        <a:cubicBezTo>
                          <a:pt x="36" y="92"/>
                          <a:pt x="73" y="64"/>
                          <a:pt x="107" y="47"/>
                        </a:cubicBezTo>
                        <a:cubicBezTo>
                          <a:pt x="136" y="33"/>
                          <a:pt x="167" y="33"/>
                          <a:pt x="198" y="31"/>
                        </a:cubicBezTo>
                        <a:cubicBezTo>
                          <a:pt x="219" y="29"/>
                          <a:pt x="234" y="22"/>
                          <a:pt x="251" y="12"/>
                        </a:cubicBezTo>
                        <a:cubicBezTo>
                          <a:pt x="265" y="4"/>
                          <a:pt x="276" y="0"/>
                          <a:pt x="282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14" name="Freeform 321"/>
                  <p:cNvSpPr>
                    <a:spLocks/>
                  </p:cNvSpPr>
                  <p:nvPr/>
                </p:nvSpPr>
                <p:spPr bwMode="auto">
                  <a:xfrm>
                    <a:off x="1264" y="2244"/>
                    <a:ext cx="110" cy="46"/>
                  </a:xfrm>
                  <a:custGeom>
                    <a:avLst/>
                    <a:gdLst>
                      <a:gd name="T0" fmla="*/ 5 w 114"/>
                      <a:gd name="T1" fmla="*/ 1 h 45"/>
                      <a:gd name="T2" fmla="*/ 7 w 114"/>
                      <a:gd name="T3" fmla="*/ 49 h 45"/>
                      <a:gd name="T4" fmla="*/ 51 w 114"/>
                      <a:gd name="T5" fmla="*/ 28 h 45"/>
                      <a:gd name="T6" fmla="*/ 75 w 114"/>
                      <a:gd name="T7" fmla="*/ 12 h 45"/>
                      <a:gd name="T8" fmla="*/ 98 w 114"/>
                      <a:gd name="T9" fmla="*/ 1 h 45"/>
                      <a:gd name="T10" fmla="*/ 24 w 114"/>
                      <a:gd name="T11" fmla="*/ 32 h 45"/>
                      <a:gd name="T12" fmla="*/ 6 w 114"/>
                      <a:gd name="T13" fmla="*/ 34 h 45"/>
                      <a:gd name="T14" fmla="*/ 6 w 114"/>
                      <a:gd name="T15" fmla="*/ 0 h 4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14" h="45">
                        <a:moveTo>
                          <a:pt x="5" y="1"/>
                        </a:moveTo>
                        <a:cubicBezTo>
                          <a:pt x="0" y="14"/>
                          <a:pt x="2" y="33"/>
                          <a:pt x="7" y="45"/>
                        </a:cubicBezTo>
                        <a:cubicBezTo>
                          <a:pt x="23" y="35"/>
                          <a:pt x="42" y="30"/>
                          <a:pt x="59" y="24"/>
                        </a:cubicBezTo>
                        <a:cubicBezTo>
                          <a:pt x="69" y="20"/>
                          <a:pt x="77" y="15"/>
                          <a:pt x="87" y="12"/>
                        </a:cubicBezTo>
                        <a:cubicBezTo>
                          <a:pt x="95" y="9"/>
                          <a:pt x="107" y="6"/>
                          <a:pt x="114" y="1"/>
                        </a:cubicBezTo>
                        <a:cubicBezTo>
                          <a:pt x="84" y="7"/>
                          <a:pt x="57" y="19"/>
                          <a:pt x="28" y="28"/>
                        </a:cubicBezTo>
                        <a:cubicBezTo>
                          <a:pt x="21" y="31"/>
                          <a:pt x="10" y="37"/>
                          <a:pt x="6" y="30"/>
                        </a:cubicBezTo>
                        <a:cubicBezTo>
                          <a:pt x="1" y="21"/>
                          <a:pt x="6" y="9"/>
                          <a:pt x="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15" name="Freeform 322"/>
                  <p:cNvSpPr>
                    <a:spLocks/>
                  </p:cNvSpPr>
                  <p:nvPr/>
                </p:nvSpPr>
                <p:spPr bwMode="auto">
                  <a:xfrm>
                    <a:off x="1170" y="2297"/>
                    <a:ext cx="76" cy="35"/>
                  </a:xfrm>
                  <a:custGeom>
                    <a:avLst/>
                    <a:gdLst>
                      <a:gd name="T0" fmla="*/ 5 w 80"/>
                      <a:gd name="T1" fmla="*/ 0 h 34"/>
                      <a:gd name="T2" fmla="*/ 0 w 80"/>
                      <a:gd name="T3" fmla="*/ 23 h 34"/>
                      <a:gd name="T4" fmla="*/ 10 w 80"/>
                      <a:gd name="T5" fmla="*/ 37 h 34"/>
                      <a:gd name="T6" fmla="*/ 33 w 80"/>
                      <a:gd name="T7" fmla="*/ 34 h 34"/>
                      <a:gd name="T8" fmla="*/ 65 w 80"/>
                      <a:gd name="T9" fmla="*/ 35 h 34"/>
                      <a:gd name="T10" fmla="*/ 43 w 80"/>
                      <a:gd name="T11" fmla="*/ 29 h 34"/>
                      <a:gd name="T12" fmla="*/ 22 w 80"/>
                      <a:gd name="T13" fmla="*/ 29 h 34"/>
                      <a:gd name="T14" fmla="*/ 9 w 80"/>
                      <a:gd name="T15" fmla="*/ 22 h 34"/>
                      <a:gd name="T16" fmla="*/ 5 w 80"/>
                      <a:gd name="T17" fmla="*/ 3 h 34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80" h="34">
                        <a:moveTo>
                          <a:pt x="5" y="0"/>
                        </a:moveTo>
                        <a:cubicBezTo>
                          <a:pt x="1" y="2"/>
                          <a:pt x="0" y="13"/>
                          <a:pt x="0" y="19"/>
                        </a:cubicBezTo>
                        <a:cubicBezTo>
                          <a:pt x="0" y="27"/>
                          <a:pt x="4" y="32"/>
                          <a:pt x="13" y="33"/>
                        </a:cubicBezTo>
                        <a:cubicBezTo>
                          <a:pt x="22" y="34"/>
                          <a:pt x="32" y="31"/>
                          <a:pt x="41" y="30"/>
                        </a:cubicBezTo>
                        <a:cubicBezTo>
                          <a:pt x="54" y="30"/>
                          <a:pt x="68" y="32"/>
                          <a:pt x="80" y="31"/>
                        </a:cubicBezTo>
                        <a:cubicBezTo>
                          <a:pt x="71" y="29"/>
                          <a:pt x="62" y="26"/>
                          <a:pt x="52" y="25"/>
                        </a:cubicBezTo>
                        <a:cubicBezTo>
                          <a:pt x="43" y="24"/>
                          <a:pt x="35" y="25"/>
                          <a:pt x="26" y="25"/>
                        </a:cubicBezTo>
                        <a:cubicBezTo>
                          <a:pt x="19" y="25"/>
                          <a:pt x="13" y="25"/>
                          <a:pt x="9" y="18"/>
                        </a:cubicBezTo>
                        <a:cubicBezTo>
                          <a:pt x="6" y="15"/>
                          <a:pt x="1" y="5"/>
                          <a:pt x="5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16" name="Freeform 323"/>
                  <p:cNvSpPr>
                    <a:spLocks/>
                  </p:cNvSpPr>
                  <p:nvPr/>
                </p:nvSpPr>
                <p:spPr bwMode="auto">
                  <a:xfrm>
                    <a:off x="1124" y="2189"/>
                    <a:ext cx="83" cy="37"/>
                  </a:xfrm>
                  <a:custGeom>
                    <a:avLst/>
                    <a:gdLst>
                      <a:gd name="T0" fmla="*/ 0 w 87"/>
                      <a:gd name="T1" fmla="*/ 0 h 36"/>
                      <a:gd name="T2" fmla="*/ 27 w 87"/>
                      <a:gd name="T3" fmla="*/ 6 h 36"/>
                      <a:gd name="T4" fmla="*/ 48 w 87"/>
                      <a:gd name="T5" fmla="*/ 2 h 36"/>
                      <a:gd name="T6" fmla="*/ 70 w 87"/>
                      <a:gd name="T7" fmla="*/ 40 h 36"/>
                      <a:gd name="T8" fmla="*/ 41 w 87"/>
                      <a:gd name="T9" fmla="*/ 5 h 36"/>
                      <a:gd name="T10" fmla="*/ 0 w 87"/>
                      <a:gd name="T11" fmla="*/ 4 h 3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7" h="36">
                        <a:moveTo>
                          <a:pt x="0" y="0"/>
                        </a:moveTo>
                        <a:cubicBezTo>
                          <a:pt x="10" y="4"/>
                          <a:pt x="20" y="8"/>
                          <a:pt x="31" y="6"/>
                        </a:cubicBezTo>
                        <a:cubicBezTo>
                          <a:pt x="40" y="6"/>
                          <a:pt x="48" y="3"/>
                          <a:pt x="57" y="2"/>
                        </a:cubicBezTo>
                        <a:cubicBezTo>
                          <a:pt x="80" y="1"/>
                          <a:pt x="86" y="15"/>
                          <a:pt x="85" y="36"/>
                        </a:cubicBezTo>
                        <a:cubicBezTo>
                          <a:pt x="87" y="17"/>
                          <a:pt x="65" y="6"/>
                          <a:pt x="49" y="5"/>
                        </a:cubicBezTo>
                        <a:cubicBezTo>
                          <a:pt x="32" y="4"/>
                          <a:pt x="15" y="16"/>
                          <a:pt x="0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17" name="Freeform 324"/>
                  <p:cNvSpPr>
                    <a:spLocks/>
                  </p:cNvSpPr>
                  <p:nvPr/>
                </p:nvSpPr>
                <p:spPr bwMode="auto">
                  <a:xfrm>
                    <a:off x="1148" y="2135"/>
                    <a:ext cx="40" cy="46"/>
                  </a:xfrm>
                  <a:custGeom>
                    <a:avLst/>
                    <a:gdLst>
                      <a:gd name="T0" fmla="*/ 1 w 41"/>
                      <a:gd name="T1" fmla="*/ 0 h 45"/>
                      <a:gd name="T2" fmla="*/ 21 w 41"/>
                      <a:gd name="T3" fmla="*/ 28 h 45"/>
                      <a:gd name="T4" fmla="*/ 37 w 41"/>
                      <a:gd name="T5" fmla="*/ 49 h 45"/>
                      <a:gd name="T6" fmla="*/ 29 w 41"/>
                      <a:gd name="T7" fmla="*/ 43 h 45"/>
                      <a:gd name="T8" fmla="*/ 19 w 41"/>
                      <a:gd name="T9" fmla="*/ 41 h 45"/>
                      <a:gd name="T10" fmla="*/ 0 w 41"/>
                      <a:gd name="T11" fmla="*/ 2 h 4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41" h="45">
                        <a:moveTo>
                          <a:pt x="1" y="0"/>
                        </a:moveTo>
                        <a:cubicBezTo>
                          <a:pt x="10" y="5"/>
                          <a:pt x="17" y="17"/>
                          <a:pt x="25" y="24"/>
                        </a:cubicBezTo>
                        <a:cubicBezTo>
                          <a:pt x="33" y="29"/>
                          <a:pt x="37" y="37"/>
                          <a:pt x="41" y="45"/>
                        </a:cubicBezTo>
                        <a:cubicBezTo>
                          <a:pt x="39" y="43"/>
                          <a:pt x="36" y="40"/>
                          <a:pt x="33" y="39"/>
                        </a:cubicBezTo>
                        <a:cubicBezTo>
                          <a:pt x="29" y="38"/>
                          <a:pt x="23" y="39"/>
                          <a:pt x="19" y="37"/>
                        </a:cubicBezTo>
                        <a:cubicBezTo>
                          <a:pt x="10" y="31"/>
                          <a:pt x="6" y="11"/>
                          <a:pt x="0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18" name="Freeform 325"/>
                  <p:cNvSpPr>
                    <a:spLocks/>
                  </p:cNvSpPr>
                  <p:nvPr/>
                </p:nvSpPr>
                <p:spPr bwMode="auto">
                  <a:xfrm>
                    <a:off x="1409" y="2291"/>
                    <a:ext cx="111" cy="28"/>
                  </a:xfrm>
                  <a:custGeom>
                    <a:avLst/>
                    <a:gdLst>
                      <a:gd name="T0" fmla="*/ 0 w 116"/>
                      <a:gd name="T1" fmla="*/ 27 h 27"/>
                      <a:gd name="T2" fmla="*/ 52 w 116"/>
                      <a:gd name="T3" fmla="*/ 4 h 27"/>
                      <a:gd name="T4" fmla="*/ 97 w 116"/>
                      <a:gd name="T5" fmla="*/ 6 h 27"/>
                      <a:gd name="T6" fmla="*/ 75 w 116"/>
                      <a:gd name="T7" fmla="*/ 18 h 27"/>
                      <a:gd name="T8" fmla="*/ 56 w 116"/>
                      <a:gd name="T9" fmla="*/ 31 h 27"/>
                      <a:gd name="T10" fmla="*/ 29 w 116"/>
                      <a:gd name="T11" fmla="*/ 26 h 27"/>
                      <a:gd name="T12" fmla="*/ 7 w 116"/>
                      <a:gd name="T13" fmla="*/ 26 h 2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16" h="27">
                        <a:moveTo>
                          <a:pt x="0" y="23"/>
                        </a:moveTo>
                        <a:cubicBezTo>
                          <a:pt x="16" y="12"/>
                          <a:pt x="42" y="8"/>
                          <a:pt x="61" y="4"/>
                        </a:cubicBezTo>
                        <a:cubicBezTo>
                          <a:pt x="78" y="0"/>
                          <a:pt x="99" y="0"/>
                          <a:pt x="116" y="6"/>
                        </a:cubicBezTo>
                        <a:cubicBezTo>
                          <a:pt x="108" y="11"/>
                          <a:pt x="98" y="11"/>
                          <a:pt x="90" y="14"/>
                        </a:cubicBezTo>
                        <a:cubicBezTo>
                          <a:pt x="81" y="18"/>
                          <a:pt x="76" y="27"/>
                          <a:pt x="68" y="27"/>
                        </a:cubicBezTo>
                        <a:cubicBezTo>
                          <a:pt x="57" y="26"/>
                          <a:pt x="45" y="22"/>
                          <a:pt x="33" y="22"/>
                        </a:cubicBezTo>
                        <a:cubicBezTo>
                          <a:pt x="25" y="22"/>
                          <a:pt x="13" y="22"/>
                          <a:pt x="7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19" name="Freeform 326"/>
                  <p:cNvSpPr>
                    <a:spLocks/>
                  </p:cNvSpPr>
                  <p:nvPr/>
                </p:nvSpPr>
                <p:spPr bwMode="auto">
                  <a:xfrm>
                    <a:off x="1510" y="2381"/>
                    <a:ext cx="34" cy="23"/>
                  </a:xfrm>
                  <a:custGeom>
                    <a:avLst/>
                    <a:gdLst>
                      <a:gd name="T0" fmla="*/ 0 w 36"/>
                      <a:gd name="T1" fmla="*/ 2 h 22"/>
                      <a:gd name="T2" fmla="*/ 25 w 36"/>
                      <a:gd name="T3" fmla="*/ 21 h 22"/>
                      <a:gd name="T4" fmla="*/ 23 w 36"/>
                      <a:gd name="T5" fmla="*/ 2 h 22"/>
                      <a:gd name="T6" fmla="*/ 5 w 36"/>
                      <a:gd name="T7" fmla="*/ 2 h 2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6" h="22">
                        <a:moveTo>
                          <a:pt x="0" y="2"/>
                        </a:moveTo>
                        <a:cubicBezTo>
                          <a:pt x="6" y="6"/>
                          <a:pt x="28" y="22"/>
                          <a:pt x="32" y="17"/>
                        </a:cubicBezTo>
                        <a:cubicBezTo>
                          <a:pt x="36" y="12"/>
                          <a:pt x="31" y="4"/>
                          <a:pt x="27" y="2"/>
                        </a:cubicBezTo>
                        <a:cubicBezTo>
                          <a:pt x="22" y="0"/>
                          <a:pt x="11" y="2"/>
                          <a:pt x="5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20" name="Freeform 327"/>
                  <p:cNvSpPr>
                    <a:spLocks/>
                  </p:cNvSpPr>
                  <p:nvPr/>
                </p:nvSpPr>
                <p:spPr bwMode="auto">
                  <a:xfrm>
                    <a:off x="1569" y="2360"/>
                    <a:ext cx="11" cy="11"/>
                  </a:xfrm>
                  <a:custGeom>
                    <a:avLst/>
                    <a:gdLst>
                      <a:gd name="T0" fmla="*/ 4 w 12"/>
                      <a:gd name="T1" fmla="*/ 8 h 11"/>
                      <a:gd name="T2" fmla="*/ 7 w 12"/>
                      <a:gd name="T3" fmla="*/ 0 h 11"/>
                      <a:gd name="T4" fmla="*/ 0 w 12"/>
                      <a:gd name="T5" fmla="*/ 10 h 1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1">
                        <a:moveTo>
                          <a:pt x="4" y="8"/>
                        </a:moveTo>
                        <a:cubicBezTo>
                          <a:pt x="4" y="4"/>
                          <a:pt x="7" y="1"/>
                          <a:pt x="11" y="0"/>
                        </a:cubicBezTo>
                        <a:cubicBezTo>
                          <a:pt x="12" y="6"/>
                          <a:pt x="7" y="11"/>
                          <a:pt x="0" y="1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21" name="Freeform 328"/>
                  <p:cNvSpPr>
                    <a:spLocks/>
                  </p:cNvSpPr>
                  <p:nvPr/>
                </p:nvSpPr>
                <p:spPr bwMode="auto">
                  <a:xfrm>
                    <a:off x="1549" y="2374"/>
                    <a:ext cx="14" cy="10"/>
                  </a:xfrm>
                  <a:custGeom>
                    <a:avLst/>
                    <a:gdLst>
                      <a:gd name="T0" fmla="*/ 0 w 15"/>
                      <a:gd name="T1" fmla="*/ 8 h 10"/>
                      <a:gd name="T2" fmla="*/ 11 w 15"/>
                      <a:gd name="T3" fmla="*/ 2 h 10"/>
                      <a:gd name="T4" fmla="*/ 4 w 15"/>
                      <a:gd name="T5" fmla="*/ 6 h 1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10">
                        <a:moveTo>
                          <a:pt x="0" y="8"/>
                        </a:moveTo>
                        <a:cubicBezTo>
                          <a:pt x="4" y="10"/>
                          <a:pt x="11" y="7"/>
                          <a:pt x="15" y="2"/>
                        </a:cubicBezTo>
                        <a:cubicBezTo>
                          <a:pt x="11" y="0"/>
                          <a:pt x="6" y="2"/>
                          <a:pt x="4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22" name="Freeform 329"/>
                  <p:cNvSpPr>
                    <a:spLocks/>
                  </p:cNvSpPr>
                  <p:nvPr/>
                </p:nvSpPr>
                <p:spPr bwMode="auto">
                  <a:xfrm>
                    <a:off x="1856" y="2101"/>
                    <a:ext cx="73" cy="146"/>
                  </a:xfrm>
                  <a:custGeom>
                    <a:avLst/>
                    <a:gdLst>
                      <a:gd name="T0" fmla="*/ 0 w 76"/>
                      <a:gd name="T1" fmla="*/ 1 h 143"/>
                      <a:gd name="T2" fmla="*/ 12 w 76"/>
                      <a:gd name="T3" fmla="*/ 3 h 143"/>
                      <a:gd name="T4" fmla="*/ 22 w 76"/>
                      <a:gd name="T5" fmla="*/ 14 h 143"/>
                      <a:gd name="T6" fmla="*/ 44 w 76"/>
                      <a:gd name="T7" fmla="*/ 57 h 143"/>
                      <a:gd name="T8" fmla="*/ 61 w 76"/>
                      <a:gd name="T9" fmla="*/ 155 h 143"/>
                      <a:gd name="T10" fmla="*/ 37 w 76"/>
                      <a:gd name="T11" fmla="*/ 103 h 143"/>
                      <a:gd name="T12" fmla="*/ 24 w 76"/>
                      <a:gd name="T13" fmla="*/ 103 h 143"/>
                      <a:gd name="T14" fmla="*/ 17 w 76"/>
                      <a:gd name="T15" fmla="*/ 91 h 143"/>
                      <a:gd name="T16" fmla="*/ 10 w 76"/>
                      <a:gd name="T17" fmla="*/ 40 h 143"/>
                      <a:gd name="T18" fmla="*/ 6 w 76"/>
                      <a:gd name="T19" fmla="*/ 18 h 143"/>
                      <a:gd name="T20" fmla="*/ 2 w 76"/>
                      <a:gd name="T21" fmla="*/ 3 h 143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76" h="143">
                        <a:moveTo>
                          <a:pt x="0" y="1"/>
                        </a:moveTo>
                        <a:cubicBezTo>
                          <a:pt x="4" y="0"/>
                          <a:pt x="12" y="1"/>
                          <a:pt x="16" y="3"/>
                        </a:cubicBezTo>
                        <a:cubicBezTo>
                          <a:pt x="21" y="5"/>
                          <a:pt x="23" y="9"/>
                          <a:pt x="26" y="14"/>
                        </a:cubicBezTo>
                        <a:cubicBezTo>
                          <a:pt x="33" y="27"/>
                          <a:pt x="44" y="39"/>
                          <a:pt x="52" y="53"/>
                        </a:cubicBezTo>
                        <a:cubicBezTo>
                          <a:pt x="67" y="80"/>
                          <a:pt x="76" y="111"/>
                          <a:pt x="73" y="143"/>
                        </a:cubicBezTo>
                        <a:cubicBezTo>
                          <a:pt x="69" y="126"/>
                          <a:pt x="63" y="103"/>
                          <a:pt x="44" y="95"/>
                        </a:cubicBezTo>
                        <a:cubicBezTo>
                          <a:pt x="38" y="93"/>
                          <a:pt x="34" y="95"/>
                          <a:pt x="28" y="95"/>
                        </a:cubicBezTo>
                        <a:cubicBezTo>
                          <a:pt x="22" y="94"/>
                          <a:pt x="22" y="89"/>
                          <a:pt x="21" y="83"/>
                        </a:cubicBezTo>
                        <a:cubicBezTo>
                          <a:pt x="18" y="67"/>
                          <a:pt x="15" y="51"/>
                          <a:pt x="10" y="36"/>
                        </a:cubicBezTo>
                        <a:cubicBezTo>
                          <a:pt x="9" y="30"/>
                          <a:pt x="7" y="24"/>
                          <a:pt x="6" y="18"/>
                        </a:cubicBezTo>
                        <a:cubicBezTo>
                          <a:pt x="5" y="14"/>
                          <a:pt x="4" y="6"/>
                          <a:pt x="2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23" name="Freeform 330"/>
                  <p:cNvSpPr>
                    <a:spLocks/>
                  </p:cNvSpPr>
                  <p:nvPr/>
                </p:nvSpPr>
                <p:spPr bwMode="auto">
                  <a:xfrm>
                    <a:off x="1872" y="2292"/>
                    <a:ext cx="106" cy="26"/>
                  </a:xfrm>
                  <a:custGeom>
                    <a:avLst/>
                    <a:gdLst>
                      <a:gd name="T0" fmla="*/ 4 w 111"/>
                      <a:gd name="T1" fmla="*/ 7 h 25"/>
                      <a:gd name="T2" fmla="*/ 6 w 111"/>
                      <a:gd name="T3" fmla="*/ 25 h 25"/>
                      <a:gd name="T4" fmla="*/ 21 w 111"/>
                      <a:gd name="T5" fmla="*/ 25 h 25"/>
                      <a:gd name="T6" fmla="*/ 51 w 111"/>
                      <a:gd name="T7" fmla="*/ 27 h 25"/>
                      <a:gd name="T8" fmla="*/ 75 w 111"/>
                      <a:gd name="T9" fmla="*/ 28 h 25"/>
                      <a:gd name="T10" fmla="*/ 71 w 111"/>
                      <a:gd name="T11" fmla="*/ 0 h 25"/>
                      <a:gd name="T12" fmla="*/ 39 w 111"/>
                      <a:gd name="T13" fmla="*/ 10 h 25"/>
                      <a:gd name="T14" fmla="*/ 19 w 111"/>
                      <a:gd name="T15" fmla="*/ 12 h 25"/>
                      <a:gd name="T16" fmla="*/ 6 w 111"/>
                      <a:gd name="T17" fmla="*/ 10 h 2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11" h="25">
                        <a:moveTo>
                          <a:pt x="4" y="7"/>
                        </a:moveTo>
                        <a:cubicBezTo>
                          <a:pt x="3" y="12"/>
                          <a:pt x="0" y="18"/>
                          <a:pt x="6" y="21"/>
                        </a:cubicBezTo>
                        <a:cubicBezTo>
                          <a:pt x="11" y="24"/>
                          <a:pt x="19" y="22"/>
                          <a:pt x="25" y="21"/>
                        </a:cubicBezTo>
                        <a:cubicBezTo>
                          <a:pt x="37" y="21"/>
                          <a:pt x="49" y="20"/>
                          <a:pt x="61" y="23"/>
                        </a:cubicBezTo>
                        <a:cubicBezTo>
                          <a:pt x="71" y="25"/>
                          <a:pt x="81" y="25"/>
                          <a:pt x="91" y="24"/>
                        </a:cubicBezTo>
                        <a:cubicBezTo>
                          <a:pt x="111" y="22"/>
                          <a:pt x="95" y="5"/>
                          <a:pt x="85" y="0"/>
                        </a:cubicBezTo>
                        <a:cubicBezTo>
                          <a:pt x="87" y="17"/>
                          <a:pt x="56" y="12"/>
                          <a:pt x="47" y="10"/>
                        </a:cubicBezTo>
                        <a:cubicBezTo>
                          <a:pt x="37" y="9"/>
                          <a:pt x="32" y="10"/>
                          <a:pt x="23" y="12"/>
                        </a:cubicBezTo>
                        <a:cubicBezTo>
                          <a:pt x="17" y="13"/>
                          <a:pt x="12" y="10"/>
                          <a:pt x="6" y="1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24" name="Freeform 331"/>
                  <p:cNvSpPr>
                    <a:spLocks/>
                  </p:cNvSpPr>
                  <p:nvPr/>
                </p:nvSpPr>
                <p:spPr bwMode="auto">
                  <a:xfrm>
                    <a:off x="2000" y="2328"/>
                    <a:ext cx="15" cy="17"/>
                  </a:xfrm>
                  <a:custGeom>
                    <a:avLst/>
                    <a:gdLst>
                      <a:gd name="T0" fmla="*/ 1 w 16"/>
                      <a:gd name="T1" fmla="*/ 3 h 17"/>
                      <a:gd name="T2" fmla="*/ 0 w 16"/>
                      <a:gd name="T3" fmla="*/ 2 h 17"/>
                      <a:gd name="T4" fmla="*/ 12 w 16"/>
                      <a:gd name="T5" fmla="*/ 14 h 17"/>
                      <a:gd name="T6" fmla="*/ 8 w 16"/>
                      <a:gd name="T7" fmla="*/ 9 h 17"/>
                      <a:gd name="T8" fmla="*/ 8 w 16"/>
                      <a:gd name="T9" fmla="*/ 3 h 17"/>
                      <a:gd name="T10" fmla="*/ 1 w 16"/>
                      <a:gd name="T11" fmla="*/ 2 h 1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6" h="17">
                        <a:moveTo>
                          <a:pt x="1" y="3"/>
                        </a:move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2" y="6"/>
                          <a:pt x="10" y="17"/>
                          <a:pt x="16" y="14"/>
                        </a:cubicBezTo>
                        <a:cubicBezTo>
                          <a:pt x="15" y="12"/>
                          <a:pt x="13" y="11"/>
                          <a:pt x="12" y="9"/>
                        </a:cubicBezTo>
                        <a:cubicBezTo>
                          <a:pt x="10" y="7"/>
                          <a:pt x="9" y="4"/>
                          <a:pt x="8" y="3"/>
                        </a:cubicBezTo>
                        <a:cubicBezTo>
                          <a:pt x="6" y="0"/>
                          <a:pt x="3" y="0"/>
                          <a:pt x="1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25" name="Freeform 332"/>
                  <p:cNvSpPr>
                    <a:spLocks/>
                  </p:cNvSpPr>
                  <p:nvPr/>
                </p:nvSpPr>
                <p:spPr bwMode="auto">
                  <a:xfrm>
                    <a:off x="2017" y="2328"/>
                    <a:ext cx="28" cy="28"/>
                  </a:xfrm>
                  <a:custGeom>
                    <a:avLst/>
                    <a:gdLst>
                      <a:gd name="T0" fmla="*/ 4 w 29"/>
                      <a:gd name="T1" fmla="*/ 0 h 27"/>
                      <a:gd name="T2" fmla="*/ 23 w 29"/>
                      <a:gd name="T3" fmla="*/ 18 h 27"/>
                      <a:gd name="T4" fmla="*/ 17 w 29"/>
                      <a:gd name="T5" fmla="*/ 10 h 27"/>
                      <a:gd name="T6" fmla="*/ 9 w 29"/>
                      <a:gd name="T7" fmla="*/ 4 h 27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9" h="27">
                        <a:moveTo>
                          <a:pt x="4" y="0"/>
                        </a:moveTo>
                        <a:cubicBezTo>
                          <a:pt x="0" y="3"/>
                          <a:pt x="22" y="27"/>
                          <a:pt x="27" y="14"/>
                        </a:cubicBezTo>
                        <a:cubicBezTo>
                          <a:pt x="29" y="10"/>
                          <a:pt x="25" y="12"/>
                          <a:pt x="21" y="10"/>
                        </a:cubicBezTo>
                        <a:cubicBezTo>
                          <a:pt x="17" y="9"/>
                          <a:pt x="12" y="6"/>
                          <a:pt x="9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26" name="Freeform 333"/>
                  <p:cNvSpPr>
                    <a:spLocks/>
                  </p:cNvSpPr>
                  <p:nvPr/>
                </p:nvSpPr>
                <p:spPr bwMode="auto">
                  <a:xfrm>
                    <a:off x="2051" y="2326"/>
                    <a:ext cx="32" cy="20"/>
                  </a:xfrm>
                  <a:custGeom>
                    <a:avLst/>
                    <a:gdLst>
                      <a:gd name="T0" fmla="*/ 1 w 34"/>
                      <a:gd name="T1" fmla="*/ 1 h 20"/>
                      <a:gd name="T2" fmla="*/ 4 w 34"/>
                      <a:gd name="T3" fmla="*/ 11 h 20"/>
                      <a:gd name="T4" fmla="*/ 16 w 34"/>
                      <a:gd name="T5" fmla="*/ 20 h 20"/>
                      <a:gd name="T6" fmla="*/ 25 w 34"/>
                      <a:gd name="T7" fmla="*/ 13 h 20"/>
                      <a:gd name="T8" fmla="*/ 15 w 34"/>
                      <a:gd name="T9" fmla="*/ 11 h 20"/>
                      <a:gd name="T10" fmla="*/ 3 w 34"/>
                      <a:gd name="T11" fmla="*/ 6 h 2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34" h="20">
                        <a:moveTo>
                          <a:pt x="1" y="1"/>
                        </a:moveTo>
                        <a:cubicBezTo>
                          <a:pt x="0" y="0"/>
                          <a:pt x="3" y="9"/>
                          <a:pt x="4" y="11"/>
                        </a:cubicBezTo>
                        <a:cubicBezTo>
                          <a:pt x="8" y="17"/>
                          <a:pt x="13" y="20"/>
                          <a:pt x="20" y="20"/>
                        </a:cubicBezTo>
                        <a:cubicBezTo>
                          <a:pt x="23" y="20"/>
                          <a:pt x="34" y="18"/>
                          <a:pt x="33" y="13"/>
                        </a:cubicBezTo>
                        <a:cubicBezTo>
                          <a:pt x="29" y="11"/>
                          <a:pt x="24" y="12"/>
                          <a:pt x="19" y="11"/>
                        </a:cubicBezTo>
                        <a:cubicBezTo>
                          <a:pt x="13" y="11"/>
                          <a:pt x="9" y="8"/>
                          <a:pt x="3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27" name="Freeform 334"/>
                  <p:cNvSpPr>
                    <a:spLocks/>
                  </p:cNvSpPr>
                  <p:nvPr/>
                </p:nvSpPr>
                <p:spPr bwMode="auto">
                  <a:xfrm>
                    <a:off x="2087" y="2319"/>
                    <a:ext cx="25" cy="24"/>
                  </a:xfrm>
                  <a:custGeom>
                    <a:avLst/>
                    <a:gdLst>
                      <a:gd name="T0" fmla="*/ 0 w 26"/>
                      <a:gd name="T1" fmla="*/ 0 h 24"/>
                      <a:gd name="T2" fmla="*/ 10 w 26"/>
                      <a:gd name="T3" fmla="*/ 21 h 24"/>
                      <a:gd name="T4" fmla="*/ 20 w 26"/>
                      <a:gd name="T5" fmla="*/ 14 h 24"/>
                      <a:gd name="T6" fmla="*/ 3 w 26"/>
                      <a:gd name="T7" fmla="*/ 6 h 24"/>
                      <a:gd name="T8" fmla="*/ 5 w 26"/>
                      <a:gd name="T9" fmla="*/ 6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6" h="24">
                        <a:moveTo>
                          <a:pt x="0" y="0"/>
                        </a:moveTo>
                        <a:cubicBezTo>
                          <a:pt x="0" y="6"/>
                          <a:pt x="4" y="18"/>
                          <a:pt x="10" y="21"/>
                        </a:cubicBezTo>
                        <a:cubicBezTo>
                          <a:pt x="15" y="24"/>
                          <a:pt x="24" y="21"/>
                          <a:pt x="24" y="14"/>
                        </a:cubicBezTo>
                        <a:cubicBezTo>
                          <a:pt x="26" y="0"/>
                          <a:pt x="7" y="12"/>
                          <a:pt x="3" y="6"/>
                        </a:cubicBezTo>
                        <a:cubicBezTo>
                          <a:pt x="4" y="4"/>
                          <a:pt x="4" y="6"/>
                          <a:pt x="5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28" name="Freeform 335"/>
                  <p:cNvSpPr>
                    <a:spLocks/>
                  </p:cNvSpPr>
                  <p:nvPr/>
                </p:nvSpPr>
                <p:spPr bwMode="auto">
                  <a:xfrm>
                    <a:off x="1915" y="2151"/>
                    <a:ext cx="74" cy="113"/>
                  </a:xfrm>
                  <a:custGeom>
                    <a:avLst/>
                    <a:gdLst>
                      <a:gd name="T0" fmla="*/ 0 w 78"/>
                      <a:gd name="T1" fmla="*/ 0 h 110"/>
                      <a:gd name="T2" fmla="*/ 14 w 78"/>
                      <a:gd name="T3" fmla="*/ 36 h 110"/>
                      <a:gd name="T4" fmla="*/ 33 w 78"/>
                      <a:gd name="T5" fmla="*/ 59 h 110"/>
                      <a:gd name="T6" fmla="*/ 50 w 78"/>
                      <a:gd name="T7" fmla="*/ 86 h 110"/>
                      <a:gd name="T8" fmla="*/ 63 w 78"/>
                      <a:gd name="T9" fmla="*/ 122 h 110"/>
                      <a:gd name="T10" fmla="*/ 55 w 78"/>
                      <a:gd name="T11" fmla="*/ 91 h 110"/>
                      <a:gd name="T12" fmla="*/ 36 w 78"/>
                      <a:gd name="T13" fmla="*/ 51 h 110"/>
                      <a:gd name="T14" fmla="*/ 3 w 78"/>
                      <a:gd name="T15" fmla="*/ 6 h 11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78" h="110">
                        <a:moveTo>
                          <a:pt x="0" y="0"/>
                        </a:moveTo>
                        <a:cubicBezTo>
                          <a:pt x="5" y="10"/>
                          <a:pt x="10" y="23"/>
                          <a:pt x="18" y="32"/>
                        </a:cubicBezTo>
                        <a:cubicBezTo>
                          <a:pt x="25" y="40"/>
                          <a:pt x="34" y="46"/>
                          <a:pt x="41" y="53"/>
                        </a:cubicBezTo>
                        <a:cubicBezTo>
                          <a:pt x="49" y="61"/>
                          <a:pt x="57" y="68"/>
                          <a:pt x="62" y="78"/>
                        </a:cubicBezTo>
                        <a:cubicBezTo>
                          <a:pt x="67" y="89"/>
                          <a:pt x="72" y="99"/>
                          <a:pt x="78" y="110"/>
                        </a:cubicBezTo>
                        <a:cubicBezTo>
                          <a:pt x="74" y="101"/>
                          <a:pt x="71" y="92"/>
                          <a:pt x="67" y="83"/>
                        </a:cubicBezTo>
                        <a:cubicBezTo>
                          <a:pt x="61" y="70"/>
                          <a:pt x="53" y="58"/>
                          <a:pt x="44" y="47"/>
                        </a:cubicBezTo>
                        <a:cubicBezTo>
                          <a:pt x="32" y="32"/>
                          <a:pt x="12" y="22"/>
                          <a:pt x="3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29" name="Freeform 336"/>
                  <p:cNvSpPr>
                    <a:spLocks/>
                  </p:cNvSpPr>
                  <p:nvPr/>
                </p:nvSpPr>
                <p:spPr bwMode="auto">
                  <a:xfrm>
                    <a:off x="2200" y="1838"/>
                    <a:ext cx="186" cy="89"/>
                  </a:xfrm>
                  <a:custGeom>
                    <a:avLst/>
                    <a:gdLst>
                      <a:gd name="T0" fmla="*/ 0 w 194"/>
                      <a:gd name="T1" fmla="*/ 76 h 88"/>
                      <a:gd name="T2" fmla="*/ 12 w 194"/>
                      <a:gd name="T3" fmla="*/ 67 h 88"/>
                      <a:gd name="T4" fmla="*/ 27 w 194"/>
                      <a:gd name="T5" fmla="*/ 66 h 88"/>
                      <a:gd name="T6" fmla="*/ 75 w 194"/>
                      <a:gd name="T7" fmla="*/ 65 h 88"/>
                      <a:gd name="T8" fmla="*/ 124 w 194"/>
                      <a:gd name="T9" fmla="*/ 28 h 88"/>
                      <a:gd name="T10" fmla="*/ 164 w 194"/>
                      <a:gd name="T11" fmla="*/ 0 h 88"/>
                      <a:gd name="T12" fmla="*/ 107 w 194"/>
                      <a:gd name="T13" fmla="*/ 58 h 88"/>
                      <a:gd name="T14" fmla="*/ 70 w 194"/>
                      <a:gd name="T15" fmla="*/ 82 h 88"/>
                      <a:gd name="T16" fmla="*/ 34 w 194"/>
                      <a:gd name="T17" fmla="*/ 90 h 88"/>
                      <a:gd name="T18" fmla="*/ 1 w 194"/>
                      <a:gd name="T19" fmla="*/ 79 h 8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94" h="88">
                        <a:moveTo>
                          <a:pt x="0" y="72"/>
                        </a:moveTo>
                        <a:cubicBezTo>
                          <a:pt x="6" y="74"/>
                          <a:pt x="10" y="66"/>
                          <a:pt x="15" y="63"/>
                        </a:cubicBezTo>
                        <a:cubicBezTo>
                          <a:pt x="22" y="59"/>
                          <a:pt x="23" y="61"/>
                          <a:pt x="31" y="62"/>
                        </a:cubicBezTo>
                        <a:cubicBezTo>
                          <a:pt x="49" y="64"/>
                          <a:pt x="70" y="64"/>
                          <a:pt x="88" y="61"/>
                        </a:cubicBezTo>
                        <a:cubicBezTo>
                          <a:pt x="110" y="56"/>
                          <a:pt x="128" y="40"/>
                          <a:pt x="147" y="28"/>
                        </a:cubicBezTo>
                        <a:cubicBezTo>
                          <a:pt x="160" y="18"/>
                          <a:pt x="178" y="5"/>
                          <a:pt x="194" y="0"/>
                        </a:cubicBezTo>
                        <a:cubicBezTo>
                          <a:pt x="179" y="23"/>
                          <a:pt x="148" y="38"/>
                          <a:pt x="127" y="54"/>
                        </a:cubicBezTo>
                        <a:cubicBezTo>
                          <a:pt x="113" y="65"/>
                          <a:pt x="99" y="73"/>
                          <a:pt x="82" y="78"/>
                        </a:cubicBezTo>
                        <a:cubicBezTo>
                          <a:pt x="69" y="82"/>
                          <a:pt x="55" y="88"/>
                          <a:pt x="41" y="86"/>
                        </a:cubicBezTo>
                        <a:cubicBezTo>
                          <a:pt x="27" y="84"/>
                          <a:pt x="17" y="75"/>
                          <a:pt x="1" y="7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30" name="Freeform 337"/>
                  <p:cNvSpPr>
                    <a:spLocks/>
                  </p:cNvSpPr>
                  <p:nvPr/>
                </p:nvSpPr>
                <p:spPr bwMode="auto">
                  <a:xfrm>
                    <a:off x="2121" y="1866"/>
                    <a:ext cx="82" cy="43"/>
                  </a:xfrm>
                  <a:custGeom>
                    <a:avLst/>
                    <a:gdLst>
                      <a:gd name="T0" fmla="*/ 53 w 86"/>
                      <a:gd name="T1" fmla="*/ 46 h 42"/>
                      <a:gd name="T2" fmla="*/ 65 w 86"/>
                      <a:gd name="T3" fmla="*/ 34 h 42"/>
                      <a:gd name="T4" fmla="*/ 71 w 86"/>
                      <a:gd name="T5" fmla="*/ 28 h 42"/>
                      <a:gd name="T6" fmla="*/ 57 w 86"/>
                      <a:gd name="T7" fmla="*/ 30 h 42"/>
                      <a:gd name="T8" fmla="*/ 47 w 86"/>
                      <a:gd name="T9" fmla="*/ 30 h 42"/>
                      <a:gd name="T10" fmla="*/ 34 w 86"/>
                      <a:gd name="T11" fmla="*/ 26 h 42"/>
                      <a:gd name="T12" fmla="*/ 17 w 86"/>
                      <a:gd name="T13" fmla="*/ 4 h 42"/>
                      <a:gd name="T14" fmla="*/ 0 w 86"/>
                      <a:gd name="T15" fmla="*/ 2 h 42"/>
                      <a:gd name="T16" fmla="*/ 18 w 86"/>
                      <a:gd name="T17" fmla="*/ 14 h 42"/>
                      <a:gd name="T18" fmla="*/ 28 w 86"/>
                      <a:gd name="T19" fmla="*/ 33 h 42"/>
                      <a:gd name="T20" fmla="*/ 51 w 86"/>
                      <a:gd name="T21" fmla="*/ 46 h 4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86" h="42">
                        <a:moveTo>
                          <a:pt x="65" y="42"/>
                        </a:moveTo>
                        <a:cubicBezTo>
                          <a:pt x="71" y="40"/>
                          <a:pt x="74" y="34"/>
                          <a:pt x="78" y="30"/>
                        </a:cubicBezTo>
                        <a:cubicBezTo>
                          <a:pt x="81" y="28"/>
                          <a:pt x="84" y="27"/>
                          <a:pt x="86" y="24"/>
                        </a:cubicBezTo>
                        <a:cubicBezTo>
                          <a:pt x="81" y="26"/>
                          <a:pt x="74" y="26"/>
                          <a:pt x="69" y="26"/>
                        </a:cubicBezTo>
                        <a:cubicBezTo>
                          <a:pt x="64" y="26"/>
                          <a:pt x="60" y="27"/>
                          <a:pt x="56" y="26"/>
                        </a:cubicBezTo>
                        <a:cubicBezTo>
                          <a:pt x="51" y="26"/>
                          <a:pt x="46" y="24"/>
                          <a:pt x="42" y="22"/>
                        </a:cubicBezTo>
                        <a:cubicBezTo>
                          <a:pt x="34" y="18"/>
                          <a:pt x="29" y="8"/>
                          <a:pt x="21" y="4"/>
                        </a:cubicBezTo>
                        <a:cubicBezTo>
                          <a:pt x="14" y="1"/>
                          <a:pt x="7" y="0"/>
                          <a:pt x="0" y="2"/>
                        </a:cubicBezTo>
                        <a:cubicBezTo>
                          <a:pt x="8" y="2"/>
                          <a:pt x="16" y="9"/>
                          <a:pt x="22" y="14"/>
                        </a:cubicBezTo>
                        <a:cubicBezTo>
                          <a:pt x="26" y="19"/>
                          <a:pt x="28" y="25"/>
                          <a:pt x="33" y="29"/>
                        </a:cubicBezTo>
                        <a:cubicBezTo>
                          <a:pt x="42" y="36"/>
                          <a:pt x="53" y="37"/>
                          <a:pt x="63" y="4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31" name="Freeform 338"/>
                  <p:cNvSpPr>
                    <a:spLocks/>
                  </p:cNvSpPr>
                  <p:nvPr/>
                </p:nvSpPr>
                <p:spPr bwMode="auto">
                  <a:xfrm>
                    <a:off x="2129" y="1685"/>
                    <a:ext cx="143" cy="83"/>
                  </a:xfrm>
                  <a:custGeom>
                    <a:avLst/>
                    <a:gdLst>
                      <a:gd name="T0" fmla="*/ 126 w 149"/>
                      <a:gd name="T1" fmla="*/ 19 h 81"/>
                      <a:gd name="T2" fmla="*/ 90 w 149"/>
                      <a:gd name="T3" fmla="*/ 14 h 81"/>
                      <a:gd name="T4" fmla="*/ 50 w 149"/>
                      <a:gd name="T5" fmla="*/ 31 h 81"/>
                      <a:gd name="T6" fmla="*/ 0 w 149"/>
                      <a:gd name="T7" fmla="*/ 89 h 81"/>
                      <a:gd name="T8" fmla="*/ 122 w 149"/>
                      <a:gd name="T9" fmla="*/ 25 h 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49" h="81">
                        <a:moveTo>
                          <a:pt x="149" y="19"/>
                        </a:moveTo>
                        <a:cubicBezTo>
                          <a:pt x="135" y="18"/>
                          <a:pt x="121" y="14"/>
                          <a:pt x="106" y="14"/>
                        </a:cubicBezTo>
                        <a:cubicBezTo>
                          <a:pt x="88" y="15"/>
                          <a:pt x="75" y="20"/>
                          <a:pt x="58" y="27"/>
                        </a:cubicBezTo>
                        <a:cubicBezTo>
                          <a:pt x="32" y="38"/>
                          <a:pt x="11" y="54"/>
                          <a:pt x="0" y="81"/>
                        </a:cubicBezTo>
                        <a:cubicBezTo>
                          <a:pt x="8" y="19"/>
                          <a:pt x="95" y="0"/>
                          <a:pt x="144" y="2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32" name="Freeform 339"/>
                  <p:cNvSpPr>
                    <a:spLocks/>
                  </p:cNvSpPr>
                  <p:nvPr/>
                </p:nvSpPr>
                <p:spPr bwMode="auto">
                  <a:xfrm>
                    <a:off x="2328" y="1753"/>
                    <a:ext cx="22" cy="82"/>
                  </a:xfrm>
                  <a:custGeom>
                    <a:avLst/>
                    <a:gdLst>
                      <a:gd name="T0" fmla="*/ 0 w 23"/>
                      <a:gd name="T1" fmla="*/ 0 h 81"/>
                      <a:gd name="T2" fmla="*/ 8 w 23"/>
                      <a:gd name="T3" fmla="*/ 85 h 81"/>
                      <a:gd name="T4" fmla="*/ 15 w 23"/>
                      <a:gd name="T5" fmla="*/ 34 h 81"/>
                      <a:gd name="T6" fmla="*/ 4 w 23"/>
                      <a:gd name="T7" fmla="*/ 2 h 8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3" h="81">
                        <a:moveTo>
                          <a:pt x="0" y="0"/>
                        </a:moveTo>
                        <a:cubicBezTo>
                          <a:pt x="15" y="23"/>
                          <a:pt x="21" y="57"/>
                          <a:pt x="8" y="81"/>
                        </a:cubicBezTo>
                        <a:cubicBezTo>
                          <a:pt x="23" y="76"/>
                          <a:pt x="21" y="47"/>
                          <a:pt x="19" y="34"/>
                        </a:cubicBezTo>
                        <a:cubicBezTo>
                          <a:pt x="18" y="25"/>
                          <a:pt x="3" y="5"/>
                          <a:pt x="4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33" name="Freeform 340"/>
                  <p:cNvSpPr>
                    <a:spLocks/>
                  </p:cNvSpPr>
                  <p:nvPr/>
                </p:nvSpPr>
                <p:spPr bwMode="auto">
                  <a:xfrm>
                    <a:off x="1092" y="1639"/>
                    <a:ext cx="947" cy="479"/>
                  </a:xfrm>
                  <a:custGeom>
                    <a:avLst/>
                    <a:gdLst>
                      <a:gd name="T0" fmla="*/ 812 w 989"/>
                      <a:gd name="T1" fmla="*/ 45 h 469"/>
                      <a:gd name="T2" fmla="*/ 687 w 989"/>
                      <a:gd name="T3" fmla="*/ 114 h 469"/>
                      <a:gd name="T4" fmla="*/ 442 w 989"/>
                      <a:gd name="T5" fmla="*/ 230 h 469"/>
                      <a:gd name="T6" fmla="*/ 312 w 989"/>
                      <a:gd name="T7" fmla="*/ 329 h 469"/>
                      <a:gd name="T8" fmla="*/ 184 w 989"/>
                      <a:gd name="T9" fmla="*/ 366 h 469"/>
                      <a:gd name="T10" fmla="*/ 13 w 989"/>
                      <a:gd name="T11" fmla="*/ 430 h 469"/>
                      <a:gd name="T12" fmla="*/ 65 w 989"/>
                      <a:gd name="T13" fmla="*/ 483 h 469"/>
                      <a:gd name="T14" fmla="*/ 157 w 989"/>
                      <a:gd name="T15" fmla="*/ 497 h 469"/>
                      <a:gd name="T16" fmla="*/ 250 w 989"/>
                      <a:gd name="T17" fmla="*/ 483 h 469"/>
                      <a:gd name="T18" fmla="*/ 357 w 989"/>
                      <a:gd name="T19" fmla="*/ 373 h 469"/>
                      <a:gd name="T20" fmla="*/ 458 w 989"/>
                      <a:gd name="T21" fmla="*/ 309 h 469"/>
                      <a:gd name="T22" fmla="*/ 571 w 989"/>
                      <a:gd name="T23" fmla="*/ 271 h 469"/>
                      <a:gd name="T24" fmla="*/ 738 w 989"/>
                      <a:gd name="T25" fmla="*/ 208 h 469"/>
                      <a:gd name="T26" fmla="*/ 790 w 989"/>
                      <a:gd name="T27" fmla="*/ 150 h 469"/>
                      <a:gd name="T28" fmla="*/ 818 w 989"/>
                      <a:gd name="T29" fmla="*/ 107 h 469"/>
                      <a:gd name="T30" fmla="*/ 805 w 989"/>
                      <a:gd name="T31" fmla="*/ 45 h 469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989" h="469">
                        <a:moveTo>
                          <a:pt x="966" y="41"/>
                        </a:moveTo>
                        <a:cubicBezTo>
                          <a:pt x="908" y="0"/>
                          <a:pt x="850" y="65"/>
                          <a:pt x="817" y="106"/>
                        </a:cubicBezTo>
                        <a:cubicBezTo>
                          <a:pt x="752" y="186"/>
                          <a:pt x="614" y="180"/>
                          <a:pt x="526" y="211"/>
                        </a:cubicBezTo>
                        <a:cubicBezTo>
                          <a:pt x="467" y="232"/>
                          <a:pt x="421" y="266"/>
                          <a:pt x="371" y="302"/>
                        </a:cubicBezTo>
                        <a:cubicBezTo>
                          <a:pt x="327" y="333"/>
                          <a:pt x="271" y="332"/>
                          <a:pt x="219" y="337"/>
                        </a:cubicBezTo>
                        <a:cubicBezTo>
                          <a:pt x="160" y="343"/>
                          <a:pt x="49" y="321"/>
                          <a:pt x="17" y="395"/>
                        </a:cubicBezTo>
                        <a:cubicBezTo>
                          <a:pt x="0" y="434"/>
                          <a:pt x="48" y="442"/>
                          <a:pt x="77" y="444"/>
                        </a:cubicBezTo>
                        <a:cubicBezTo>
                          <a:pt x="117" y="447"/>
                          <a:pt x="149" y="446"/>
                          <a:pt x="187" y="457"/>
                        </a:cubicBezTo>
                        <a:cubicBezTo>
                          <a:pt x="229" y="469"/>
                          <a:pt x="260" y="468"/>
                          <a:pt x="298" y="444"/>
                        </a:cubicBezTo>
                        <a:cubicBezTo>
                          <a:pt x="344" y="415"/>
                          <a:pt x="380" y="374"/>
                          <a:pt x="425" y="343"/>
                        </a:cubicBezTo>
                        <a:cubicBezTo>
                          <a:pt x="464" y="316"/>
                          <a:pt x="499" y="299"/>
                          <a:pt x="544" y="285"/>
                        </a:cubicBezTo>
                        <a:cubicBezTo>
                          <a:pt x="589" y="271"/>
                          <a:pt x="635" y="268"/>
                          <a:pt x="679" y="249"/>
                        </a:cubicBezTo>
                        <a:cubicBezTo>
                          <a:pt x="742" y="222"/>
                          <a:pt x="818" y="224"/>
                          <a:pt x="878" y="192"/>
                        </a:cubicBezTo>
                        <a:cubicBezTo>
                          <a:pt x="905" y="178"/>
                          <a:pt x="925" y="164"/>
                          <a:pt x="940" y="138"/>
                        </a:cubicBezTo>
                        <a:cubicBezTo>
                          <a:pt x="950" y="121"/>
                          <a:pt x="961" y="114"/>
                          <a:pt x="973" y="99"/>
                        </a:cubicBezTo>
                        <a:cubicBezTo>
                          <a:pt x="989" y="79"/>
                          <a:pt x="982" y="49"/>
                          <a:pt x="958" y="4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34" name="Freeform 341"/>
                  <p:cNvSpPr>
                    <a:spLocks/>
                  </p:cNvSpPr>
                  <p:nvPr/>
                </p:nvSpPr>
                <p:spPr bwMode="auto">
                  <a:xfrm>
                    <a:off x="446" y="2314"/>
                    <a:ext cx="407" cy="253"/>
                  </a:xfrm>
                  <a:custGeom>
                    <a:avLst/>
                    <a:gdLst>
                      <a:gd name="T0" fmla="*/ 357 w 425"/>
                      <a:gd name="T1" fmla="*/ 14 h 248"/>
                      <a:gd name="T2" fmla="*/ 142 w 425"/>
                      <a:gd name="T3" fmla="*/ 36 h 248"/>
                      <a:gd name="T4" fmla="*/ 31 w 425"/>
                      <a:gd name="T5" fmla="*/ 157 h 248"/>
                      <a:gd name="T6" fmla="*/ 139 w 425"/>
                      <a:gd name="T7" fmla="*/ 258 h 248"/>
                      <a:gd name="T8" fmla="*/ 17 w 425"/>
                      <a:gd name="T9" fmla="*/ 136 h 248"/>
                      <a:gd name="T10" fmla="*/ 175 w 425"/>
                      <a:gd name="T11" fmla="*/ 21 h 248"/>
                      <a:gd name="T12" fmla="*/ 357 w 425"/>
                      <a:gd name="T13" fmla="*/ 14 h 24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25" h="248">
                        <a:moveTo>
                          <a:pt x="425" y="14"/>
                        </a:moveTo>
                        <a:cubicBezTo>
                          <a:pt x="425" y="14"/>
                          <a:pt x="304" y="29"/>
                          <a:pt x="169" y="32"/>
                        </a:cubicBezTo>
                        <a:cubicBezTo>
                          <a:pt x="33" y="34"/>
                          <a:pt x="16" y="102"/>
                          <a:pt x="36" y="145"/>
                        </a:cubicBezTo>
                        <a:cubicBezTo>
                          <a:pt x="55" y="188"/>
                          <a:pt x="75" y="222"/>
                          <a:pt x="165" y="238"/>
                        </a:cubicBezTo>
                        <a:cubicBezTo>
                          <a:pt x="165" y="238"/>
                          <a:pt x="42" y="248"/>
                          <a:pt x="21" y="124"/>
                        </a:cubicBezTo>
                        <a:cubicBezTo>
                          <a:pt x="0" y="0"/>
                          <a:pt x="188" y="19"/>
                          <a:pt x="208" y="21"/>
                        </a:cubicBezTo>
                        <a:cubicBezTo>
                          <a:pt x="228" y="24"/>
                          <a:pt x="425" y="14"/>
                          <a:pt x="425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35" name="Freeform 342"/>
                  <p:cNvSpPr>
                    <a:spLocks/>
                  </p:cNvSpPr>
                  <p:nvPr/>
                </p:nvSpPr>
                <p:spPr bwMode="auto">
                  <a:xfrm>
                    <a:off x="668" y="2622"/>
                    <a:ext cx="77" cy="293"/>
                  </a:xfrm>
                  <a:custGeom>
                    <a:avLst/>
                    <a:gdLst>
                      <a:gd name="T0" fmla="*/ 0 w 81"/>
                      <a:gd name="T1" fmla="*/ 0 h 287"/>
                      <a:gd name="T2" fmla="*/ 21 w 81"/>
                      <a:gd name="T3" fmla="*/ 92 h 287"/>
                      <a:gd name="T4" fmla="*/ 66 w 81"/>
                      <a:gd name="T5" fmla="*/ 311 h 287"/>
                      <a:gd name="T6" fmla="*/ 29 w 81"/>
                      <a:gd name="T7" fmla="*/ 144 h 287"/>
                      <a:gd name="T8" fmla="*/ 0 w 81"/>
                      <a:gd name="T9" fmla="*/ 0 h 28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1" h="287">
                        <a:moveTo>
                          <a:pt x="0" y="0"/>
                        </a:moveTo>
                        <a:cubicBezTo>
                          <a:pt x="0" y="0"/>
                          <a:pt x="21" y="31"/>
                          <a:pt x="25" y="84"/>
                        </a:cubicBezTo>
                        <a:cubicBezTo>
                          <a:pt x="30" y="136"/>
                          <a:pt x="44" y="231"/>
                          <a:pt x="81" y="287"/>
                        </a:cubicBezTo>
                        <a:cubicBezTo>
                          <a:pt x="81" y="287"/>
                          <a:pt x="40" y="181"/>
                          <a:pt x="36" y="132"/>
                        </a:cubicBezTo>
                        <a:cubicBezTo>
                          <a:pt x="31" y="82"/>
                          <a:pt x="24" y="33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36" name="Freeform 343"/>
                  <p:cNvSpPr>
                    <a:spLocks/>
                  </p:cNvSpPr>
                  <p:nvPr/>
                </p:nvSpPr>
                <p:spPr bwMode="auto">
                  <a:xfrm>
                    <a:off x="1794" y="1642"/>
                    <a:ext cx="67" cy="58"/>
                  </a:xfrm>
                  <a:custGeom>
                    <a:avLst/>
                    <a:gdLst>
                      <a:gd name="T0" fmla="*/ 41 w 70"/>
                      <a:gd name="T1" fmla="*/ 1 h 56"/>
                      <a:gd name="T2" fmla="*/ 0 w 70"/>
                      <a:gd name="T3" fmla="*/ 48 h 56"/>
                      <a:gd name="T4" fmla="*/ 39 w 70"/>
                      <a:gd name="T5" fmla="*/ 24 h 56"/>
                      <a:gd name="T6" fmla="*/ 14 w 70"/>
                      <a:gd name="T7" fmla="*/ 58 h 56"/>
                      <a:gd name="T8" fmla="*/ 48 w 70"/>
                      <a:gd name="T9" fmla="*/ 40 h 56"/>
                      <a:gd name="T10" fmla="*/ 34 w 70"/>
                      <a:gd name="T11" fmla="*/ 60 h 56"/>
                      <a:gd name="T12" fmla="*/ 58 w 70"/>
                      <a:gd name="T13" fmla="*/ 55 h 5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70" h="56">
                        <a:moveTo>
                          <a:pt x="49" y="1"/>
                        </a:moveTo>
                        <a:cubicBezTo>
                          <a:pt x="49" y="0"/>
                          <a:pt x="7" y="33"/>
                          <a:pt x="0" y="41"/>
                        </a:cubicBezTo>
                        <a:cubicBezTo>
                          <a:pt x="16" y="41"/>
                          <a:pt x="32" y="26"/>
                          <a:pt x="47" y="20"/>
                        </a:cubicBezTo>
                        <a:cubicBezTo>
                          <a:pt x="41" y="32"/>
                          <a:pt x="25" y="38"/>
                          <a:pt x="18" y="50"/>
                        </a:cubicBezTo>
                        <a:cubicBezTo>
                          <a:pt x="32" y="50"/>
                          <a:pt x="42" y="38"/>
                          <a:pt x="56" y="36"/>
                        </a:cubicBezTo>
                        <a:cubicBezTo>
                          <a:pt x="51" y="41"/>
                          <a:pt x="46" y="46"/>
                          <a:pt x="42" y="52"/>
                        </a:cubicBezTo>
                        <a:cubicBezTo>
                          <a:pt x="52" y="56"/>
                          <a:pt x="61" y="50"/>
                          <a:pt x="70" y="47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37" name="Freeform 344"/>
                  <p:cNvSpPr>
                    <a:spLocks/>
                  </p:cNvSpPr>
                  <p:nvPr/>
                </p:nvSpPr>
                <p:spPr bwMode="auto">
                  <a:xfrm>
                    <a:off x="1919" y="1677"/>
                    <a:ext cx="96" cy="42"/>
                  </a:xfrm>
                  <a:custGeom>
                    <a:avLst/>
                    <a:gdLst>
                      <a:gd name="T0" fmla="*/ 36 w 101"/>
                      <a:gd name="T1" fmla="*/ 0 h 41"/>
                      <a:gd name="T2" fmla="*/ 0 w 101"/>
                      <a:gd name="T3" fmla="*/ 45 h 41"/>
                      <a:gd name="T4" fmla="*/ 49 w 101"/>
                      <a:gd name="T5" fmla="*/ 5 h 41"/>
                      <a:gd name="T6" fmla="*/ 34 w 101"/>
                      <a:gd name="T7" fmla="*/ 28 h 41"/>
                      <a:gd name="T8" fmla="*/ 54 w 101"/>
                      <a:gd name="T9" fmla="*/ 10 h 41"/>
                      <a:gd name="T10" fmla="*/ 51 w 101"/>
                      <a:gd name="T11" fmla="*/ 18 h 41"/>
                      <a:gd name="T12" fmla="*/ 64 w 101"/>
                      <a:gd name="T13" fmla="*/ 16 h 41"/>
                      <a:gd name="T14" fmla="*/ 63 w 101"/>
                      <a:gd name="T15" fmla="*/ 27 h 41"/>
                      <a:gd name="T16" fmla="*/ 82 w 101"/>
                      <a:gd name="T17" fmla="*/ 25 h 4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01" h="41">
                        <a:moveTo>
                          <a:pt x="44" y="0"/>
                        </a:moveTo>
                        <a:cubicBezTo>
                          <a:pt x="28" y="10"/>
                          <a:pt x="13" y="27"/>
                          <a:pt x="0" y="41"/>
                        </a:cubicBezTo>
                        <a:cubicBezTo>
                          <a:pt x="21" y="31"/>
                          <a:pt x="41" y="16"/>
                          <a:pt x="61" y="5"/>
                        </a:cubicBezTo>
                        <a:cubicBezTo>
                          <a:pt x="54" y="11"/>
                          <a:pt x="48" y="18"/>
                          <a:pt x="42" y="24"/>
                        </a:cubicBezTo>
                        <a:cubicBezTo>
                          <a:pt x="51" y="20"/>
                          <a:pt x="58" y="14"/>
                          <a:pt x="66" y="10"/>
                        </a:cubicBezTo>
                        <a:cubicBezTo>
                          <a:pt x="65" y="12"/>
                          <a:pt x="64" y="16"/>
                          <a:pt x="63" y="18"/>
                        </a:cubicBezTo>
                        <a:cubicBezTo>
                          <a:pt x="68" y="17"/>
                          <a:pt x="74" y="18"/>
                          <a:pt x="78" y="16"/>
                        </a:cubicBezTo>
                        <a:cubicBezTo>
                          <a:pt x="78" y="18"/>
                          <a:pt x="78" y="21"/>
                          <a:pt x="77" y="23"/>
                        </a:cubicBezTo>
                        <a:cubicBezTo>
                          <a:pt x="88" y="20"/>
                          <a:pt x="92" y="27"/>
                          <a:pt x="101" y="21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38" name="Freeform 345"/>
                  <p:cNvSpPr>
                    <a:spLocks/>
                  </p:cNvSpPr>
                  <p:nvPr/>
                </p:nvSpPr>
                <p:spPr bwMode="auto">
                  <a:xfrm>
                    <a:off x="1818" y="1517"/>
                    <a:ext cx="43" cy="33"/>
                  </a:xfrm>
                  <a:custGeom>
                    <a:avLst/>
                    <a:gdLst>
                      <a:gd name="T0" fmla="*/ 37 w 45"/>
                      <a:gd name="T1" fmla="*/ 10 h 33"/>
                      <a:gd name="T2" fmla="*/ 0 w 45"/>
                      <a:gd name="T3" fmla="*/ 33 h 33"/>
                      <a:gd name="T4" fmla="*/ 31 w 45"/>
                      <a:gd name="T5" fmla="*/ 9 h 33"/>
                      <a:gd name="T6" fmla="*/ 5 w 45"/>
                      <a:gd name="T7" fmla="*/ 12 h 33"/>
                      <a:gd name="T8" fmla="*/ 20 w 45"/>
                      <a:gd name="T9" fmla="*/ 0 h 33"/>
                      <a:gd name="T10" fmla="*/ 10 w 45"/>
                      <a:gd name="T11" fmla="*/ 2 h 3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45" h="33">
                        <a:moveTo>
                          <a:pt x="45" y="10"/>
                        </a:moveTo>
                        <a:cubicBezTo>
                          <a:pt x="32" y="20"/>
                          <a:pt x="14" y="23"/>
                          <a:pt x="0" y="33"/>
                        </a:cubicBezTo>
                        <a:cubicBezTo>
                          <a:pt x="11" y="24"/>
                          <a:pt x="24" y="15"/>
                          <a:pt x="37" y="9"/>
                        </a:cubicBezTo>
                        <a:cubicBezTo>
                          <a:pt x="29" y="4"/>
                          <a:pt x="15" y="12"/>
                          <a:pt x="5" y="12"/>
                        </a:cubicBezTo>
                        <a:cubicBezTo>
                          <a:pt x="13" y="10"/>
                          <a:pt x="20" y="6"/>
                          <a:pt x="24" y="0"/>
                        </a:cubicBezTo>
                        <a:cubicBezTo>
                          <a:pt x="20" y="2"/>
                          <a:pt x="12" y="2"/>
                          <a:pt x="10" y="2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39" name="Freeform 346"/>
                  <p:cNvSpPr>
                    <a:spLocks/>
                  </p:cNvSpPr>
                  <p:nvPr/>
                </p:nvSpPr>
                <p:spPr bwMode="auto">
                  <a:xfrm>
                    <a:off x="1127" y="2082"/>
                    <a:ext cx="97" cy="52"/>
                  </a:xfrm>
                  <a:custGeom>
                    <a:avLst/>
                    <a:gdLst>
                      <a:gd name="T0" fmla="*/ 0 w 101"/>
                      <a:gd name="T1" fmla="*/ 0 h 51"/>
                      <a:gd name="T2" fmla="*/ 39 w 101"/>
                      <a:gd name="T3" fmla="*/ 55 h 51"/>
                      <a:gd name="T4" fmla="*/ 30 w 101"/>
                      <a:gd name="T5" fmla="*/ 14 h 51"/>
                      <a:gd name="T6" fmla="*/ 56 w 101"/>
                      <a:gd name="T7" fmla="*/ 34 h 51"/>
                      <a:gd name="T8" fmla="*/ 53 w 101"/>
                      <a:gd name="T9" fmla="*/ 11 h 51"/>
                      <a:gd name="T10" fmla="*/ 62 w 101"/>
                      <a:gd name="T11" fmla="*/ 25 h 51"/>
                      <a:gd name="T12" fmla="*/ 71 w 101"/>
                      <a:gd name="T13" fmla="*/ 10 h 51"/>
                      <a:gd name="T14" fmla="*/ 85 w 101"/>
                      <a:gd name="T15" fmla="*/ 7 h 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01" h="51">
                        <a:moveTo>
                          <a:pt x="0" y="0"/>
                        </a:moveTo>
                        <a:cubicBezTo>
                          <a:pt x="19" y="12"/>
                          <a:pt x="35" y="31"/>
                          <a:pt x="47" y="51"/>
                        </a:cubicBezTo>
                        <a:cubicBezTo>
                          <a:pt x="44" y="38"/>
                          <a:pt x="37" y="26"/>
                          <a:pt x="34" y="14"/>
                        </a:cubicBezTo>
                        <a:cubicBezTo>
                          <a:pt x="44" y="19"/>
                          <a:pt x="54" y="28"/>
                          <a:pt x="65" y="30"/>
                        </a:cubicBezTo>
                        <a:cubicBezTo>
                          <a:pt x="62" y="24"/>
                          <a:pt x="58" y="17"/>
                          <a:pt x="61" y="11"/>
                        </a:cubicBezTo>
                        <a:cubicBezTo>
                          <a:pt x="64" y="16"/>
                          <a:pt x="68" y="23"/>
                          <a:pt x="74" y="25"/>
                        </a:cubicBezTo>
                        <a:cubicBezTo>
                          <a:pt x="75" y="19"/>
                          <a:pt x="77" y="13"/>
                          <a:pt x="83" y="10"/>
                        </a:cubicBezTo>
                        <a:cubicBezTo>
                          <a:pt x="89" y="22"/>
                          <a:pt x="97" y="18"/>
                          <a:pt x="101" y="7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40" name="Freeform 347"/>
                  <p:cNvSpPr>
                    <a:spLocks/>
                  </p:cNvSpPr>
                  <p:nvPr/>
                </p:nvSpPr>
                <p:spPr bwMode="auto">
                  <a:xfrm>
                    <a:off x="1429" y="2117"/>
                    <a:ext cx="57" cy="34"/>
                  </a:xfrm>
                  <a:custGeom>
                    <a:avLst/>
                    <a:gdLst>
                      <a:gd name="T0" fmla="*/ 17 w 59"/>
                      <a:gd name="T1" fmla="*/ 0 h 33"/>
                      <a:gd name="T2" fmla="*/ 0 w 59"/>
                      <a:gd name="T3" fmla="*/ 33 h 33"/>
                      <a:gd name="T4" fmla="*/ 32 w 59"/>
                      <a:gd name="T5" fmla="*/ 13 h 33"/>
                      <a:gd name="T6" fmla="*/ 17 w 59"/>
                      <a:gd name="T7" fmla="*/ 33 h 33"/>
                      <a:gd name="T8" fmla="*/ 51 w 59"/>
                      <a:gd name="T9" fmla="*/ 28 h 3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9" h="33">
                        <a:moveTo>
                          <a:pt x="21" y="0"/>
                        </a:moveTo>
                        <a:cubicBezTo>
                          <a:pt x="17" y="12"/>
                          <a:pt x="6" y="19"/>
                          <a:pt x="0" y="29"/>
                        </a:cubicBezTo>
                        <a:cubicBezTo>
                          <a:pt x="12" y="24"/>
                          <a:pt x="23" y="16"/>
                          <a:pt x="36" y="13"/>
                        </a:cubicBezTo>
                        <a:cubicBezTo>
                          <a:pt x="31" y="18"/>
                          <a:pt x="23" y="23"/>
                          <a:pt x="21" y="29"/>
                        </a:cubicBezTo>
                        <a:cubicBezTo>
                          <a:pt x="32" y="33"/>
                          <a:pt x="47" y="25"/>
                          <a:pt x="59" y="24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41" name="Freeform 348"/>
                  <p:cNvSpPr>
                    <a:spLocks/>
                  </p:cNvSpPr>
                  <p:nvPr/>
                </p:nvSpPr>
                <p:spPr bwMode="auto">
                  <a:xfrm>
                    <a:off x="905" y="2244"/>
                    <a:ext cx="42" cy="73"/>
                  </a:xfrm>
                  <a:custGeom>
                    <a:avLst/>
                    <a:gdLst>
                      <a:gd name="T0" fmla="*/ 11 w 44"/>
                      <a:gd name="T1" fmla="*/ 0 h 71"/>
                      <a:gd name="T2" fmla="*/ 11 w 44"/>
                      <a:gd name="T3" fmla="*/ 42 h 71"/>
                      <a:gd name="T4" fmla="*/ 36 w 44"/>
                      <a:gd name="T5" fmla="*/ 79 h 71"/>
                      <a:gd name="T6" fmla="*/ 7 w 44"/>
                      <a:gd name="T7" fmla="*/ 4 h 7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4" h="71">
                        <a:moveTo>
                          <a:pt x="15" y="0"/>
                        </a:moveTo>
                        <a:cubicBezTo>
                          <a:pt x="6" y="7"/>
                          <a:pt x="10" y="29"/>
                          <a:pt x="13" y="38"/>
                        </a:cubicBezTo>
                        <a:cubicBezTo>
                          <a:pt x="19" y="55"/>
                          <a:pt x="30" y="61"/>
                          <a:pt x="44" y="71"/>
                        </a:cubicBezTo>
                        <a:cubicBezTo>
                          <a:pt x="19" y="57"/>
                          <a:pt x="0" y="38"/>
                          <a:pt x="7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42" name="Freeform 349"/>
                  <p:cNvSpPr>
                    <a:spLocks/>
                  </p:cNvSpPr>
                  <p:nvPr/>
                </p:nvSpPr>
                <p:spPr bwMode="auto">
                  <a:xfrm>
                    <a:off x="842" y="2273"/>
                    <a:ext cx="21" cy="57"/>
                  </a:xfrm>
                  <a:custGeom>
                    <a:avLst/>
                    <a:gdLst>
                      <a:gd name="T0" fmla="*/ 8 w 22"/>
                      <a:gd name="T1" fmla="*/ 0 h 56"/>
                      <a:gd name="T2" fmla="*/ 18 w 22"/>
                      <a:gd name="T3" fmla="*/ 60 h 56"/>
                      <a:gd name="T4" fmla="*/ 1 w 22"/>
                      <a:gd name="T5" fmla="*/ 36 h 56"/>
                      <a:gd name="T6" fmla="*/ 6 w 22"/>
                      <a:gd name="T7" fmla="*/ 6 h 5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2" h="56">
                        <a:moveTo>
                          <a:pt x="8" y="0"/>
                        </a:moveTo>
                        <a:cubicBezTo>
                          <a:pt x="4" y="19"/>
                          <a:pt x="7" y="42"/>
                          <a:pt x="22" y="56"/>
                        </a:cubicBezTo>
                        <a:cubicBezTo>
                          <a:pt x="10" y="49"/>
                          <a:pt x="3" y="47"/>
                          <a:pt x="1" y="32"/>
                        </a:cubicBezTo>
                        <a:cubicBezTo>
                          <a:pt x="0" y="23"/>
                          <a:pt x="0" y="13"/>
                          <a:pt x="6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43" name="Freeform 350"/>
                  <p:cNvSpPr>
                    <a:spLocks/>
                  </p:cNvSpPr>
                  <p:nvPr/>
                </p:nvSpPr>
                <p:spPr bwMode="auto">
                  <a:xfrm>
                    <a:off x="774" y="2276"/>
                    <a:ext cx="32" cy="64"/>
                  </a:xfrm>
                  <a:custGeom>
                    <a:avLst/>
                    <a:gdLst>
                      <a:gd name="T0" fmla="*/ 16 w 33"/>
                      <a:gd name="T1" fmla="*/ 0 h 63"/>
                      <a:gd name="T2" fmla="*/ 29 w 33"/>
                      <a:gd name="T3" fmla="*/ 67 h 63"/>
                      <a:gd name="T4" fmla="*/ 16 w 33"/>
                      <a:gd name="T5" fmla="*/ 2 h 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" h="63">
                        <a:moveTo>
                          <a:pt x="19" y="0"/>
                        </a:moveTo>
                        <a:cubicBezTo>
                          <a:pt x="2" y="16"/>
                          <a:pt x="17" y="53"/>
                          <a:pt x="33" y="63"/>
                        </a:cubicBezTo>
                        <a:cubicBezTo>
                          <a:pt x="9" y="50"/>
                          <a:pt x="0" y="27"/>
                          <a:pt x="16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44" name="Freeform 351"/>
                  <p:cNvSpPr>
                    <a:spLocks/>
                  </p:cNvSpPr>
                  <p:nvPr/>
                </p:nvSpPr>
                <p:spPr bwMode="auto">
                  <a:xfrm>
                    <a:off x="712" y="2283"/>
                    <a:ext cx="27" cy="60"/>
                  </a:xfrm>
                  <a:custGeom>
                    <a:avLst/>
                    <a:gdLst>
                      <a:gd name="T0" fmla="*/ 20 w 29"/>
                      <a:gd name="T1" fmla="*/ 0 h 59"/>
                      <a:gd name="T2" fmla="*/ 21 w 29"/>
                      <a:gd name="T3" fmla="*/ 63 h 59"/>
                      <a:gd name="T4" fmla="*/ 15 w 29"/>
                      <a:gd name="T5" fmla="*/ 4 h 5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9" h="59">
                        <a:moveTo>
                          <a:pt x="28" y="0"/>
                        </a:moveTo>
                        <a:cubicBezTo>
                          <a:pt x="8" y="5"/>
                          <a:pt x="19" y="48"/>
                          <a:pt x="29" y="59"/>
                        </a:cubicBezTo>
                        <a:cubicBezTo>
                          <a:pt x="10" y="46"/>
                          <a:pt x="0" y="18"/>
                          <a:pt x="19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45" name="Freeform 352"/>
                  <p:cNvSpPr>
                    <a:spLocks/>
                  </p:cNvSpPr>
                  <p:nvPr/>
                </p:nvSpPr>
                <p:spPr bwMode="auto">
                  <a:xfrm>
                    <a:off x="658" y="2284"/>
                    <a:ext cx="20" cy="58"/>
                  </a:xfrm>
                  <a:custGeom>
                    <a:avLst/>
                    <a:gdLst>
                      <a:gd name="T0" fmla="*/ 17 w 21"/>
                      <a:gd name="T1" fmla="*/ 0 h 57"/>
                      <a:gd name="T2" fmla="*/ 17 w 21"/>
                      <a:gd name="T3" fmla="*/ 61 h 57"/>
                      <a:gd name="T4" fmla="*/ 12 w 21"/>
                      <a:gd name="T5" fmla="*/ 0 h 5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" h="57">
                        <a:moveTo>
                          <a:pt x="21" y="0"/>
                        </a:moveTo>
                        <a:cubicBezTo>
                          <a:pt x="13" y="17"/>
                          <a:pt x="2" y="42"/>
                          <a:pt x="21" y="57"/>
                        </a:cubicBezTo>
                        <a:cubicBezTo>
                          <a:pt x="0" y="45"/>
                          <a:pt x="2" y="13"/>
                          <a:pt x="1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46" name="Freeform 353"/>
                  <p:cNvSpPr>
                    <a:spLocks/>
                  </p:cNvSpPr>
                  <p:nvPr/>
                </p:nvSpPr>
                <p:spPr bwMode="auto">
                  <a:xfrm>
                    <a:off x="597" y="2292"/>
                    <a:ext cx="24" cy="55"/>
                  </a:xfrm>
                  <a:custGeom>
                    <a:avLst/>
                    <a:gdLst>
                      <a:gd name="T0" fmla="*/ 13 w 25"/>
                      <a:gd name="T1" fmla="*/ 1 h 54"/>
                      <a:gd name="T2" fmla="*/ 21 w 25"/>
                      <a:gd name="T3" fmla="*/ 58 h 54"/>
                      <a:gd name="T4" fmla="*/ 2 w 25"/>
                      <a:gd name="T5" fmla="*/ 36 h 54"/>
                      <a:gd name="T6" fmla="*/ 11 w 25"/>
                      <a:gd name="T7" fmla="*/ 7 h 5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5" h="54">
                        <a:moveTo>
                          <a:pt x="17" y="1"/>
                        </a:moveTo>
                        <a:cubicBezTo>
                          <a:pt x="3" y="16"/>
                          <a:pt x="12" y="41"/>
                          <a:pt x="25" y="54"/>
                        </a:cubicBezTo>
                        <a:cubicBezTo>
                          <a:pt x="21" y="45"/>
                          <a:pt x="7" y="45"/>
                          <a:pt x="2" y="32"/>
                        </a:cubicBezTo>
                        <a:cubicBezTo>
                          <a:pt x="0" y="26"/>
                          <a:pt x="0" y="0"/>
                          <a:pt x="11" y="7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47" name="Freeform 354"/>
                  <p:cNvSpPr>
                    <a:spLocks/>
                  </p:cNvSpPr>
                  <p:nvPr/>
                </p:nvSpPr>
                <p:spPr bwMode="auto">
                  <a:xfrm>
                    <a:off x="521" y="2313"/>
                    <a:ext cx="35" cy="45"/>
                  </a:xfrm>
                  <a:custGeom>
                    <a:avLst/>
                    <a:gdLst>
                      <a:gd name="T0" fmla="*/ 18 w 36"/>
                      <a:gd name="T1" fmla="*/ 0 h 44"/>
                      <a:gd name="T2" fmla="*/ 32 w 36"/>
                      <a:gd name="T3" fmla="*/ 48 h 44"/>
                      <a:gd name="T4" fmla="*/ 12 w 36"/>
                      <a:gd name="T5" fmla="*/ 3 h 4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" h="44">
                        <a:moveTo>
                          <a:pt x="19" y="0"/>
                        </a:moveTo>
                        <a:cubicBezTo>
                          <a:pt x="9" y="13"/>
                          <a:pt x="19" y="42"/>
                          <a:pt x="36" y="44"/>
                        </a:cubicBezTo>
                        <a:cubicBezTo>
                          <a:pt x="21" y="34"/>
                          <a:pt x="0" y="24"/>
                          <a:pt x="12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48" name="Freeform 355"/>
                  <p:cNvSpPr>
                    <a:spLocks/>
                  </p:cNvSpPr>
                  <p:nvPr/>
                </p:nvSpPr>
                <p:spPr bwMode="auto">
                  <a:xfrm>
                    <a:off x="482" y="2336"/>
                    <a:ext cx="32" cy="38"/>
                  </a:xfrm>
                  <a:custGeom>
                    <a:avLst/>
                    <a:gdLst>
                      <a:gd name="T0" fmla="*/ 8 w 34"/>
                      <a:gd name="T1" fmla="*/ 0 h 37"/>
                      <a:gd name="T2" fmla="*/ 26 w 34"/>
                      <a:gd name="T3" fmla="*/ 41 h 37"/>
                      <a:gd name="T4" fmla="*/ 7 w 34"/>
                      <a:gd name="T5" fmla="*/ 9 h 3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4" h="37">
                        <a:moveTo>
                          <a:pt x="8" y="0"/>
                        </a:moveTo>
                        <a:cubicBezTo>
                          <a:pt x="1" y="16"/>
                          <a:pt x="18" y="36"/>
                          <a:pt x="34" y="37"/>
                        </a:cubicBezTo>
                        <a:cubicBezTo>
                          <a:pt x="24" y="34"/>
                          <a:pt x="0" y="21"/>
                          <a:pt x="7" y="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49" name="Freeform 356"/>
                  <p:cNvSpPr>
                    <a:spLocks/>
                  </p:cNvSpPr>
                  <p:nvPr/>
                </p:nvSpPr>
                <p:spPr bwMode="auto">
                  <a:xfrm>
                    <a:off x="454" y="2369"/>
                    <a:ext cx="36" cy="37"/>
                  </a:xfrm>
                  <a:custGeom>
                    <a:avLst/>
                    <a:gdLst>
                      <a:gd name="T0" fmla="*/ 7 w 38"/>
                      <a:gd name="T1" fmla="*/ 0 h 36"/>
                      <a:gd name="T2" fmla="*/ 30 w 38"/>
                      <a:gd name="T3" fmla="*/ 40 h 36"/>
                      <a:gd name="T4" fmla="*/ 1 w 38"/>
                      <a:gd name="T5" fmla="*/ 8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8" h="36">
                        <a:moveTo>
                          <a:pt x="7" y="0"/>
                        </a:moveTo>
                        <a:cubicBezTo>
                          <a:pt x="0" y="15"/>
                          <a:pt x="25" y="33"/>
                          <a:pt x="38" y="36"/>
                        </a:cubicBezTo>
                        <a:cubicBezTo>
                          <a:pt x="25" y="34"/>
                          <a:pt x="1" y="24"/>
                          <a:pt x="1" y="8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50" name="Freeform 357"/>
                  <p:cNvSpPr>
                    <a:spLocks/>
                  </p:cNvSpPr>
                  <p:nvPr/>
                </p:nvSpPr>
                <p:spPr bwMode="auto">
                  <a:xfrm>
                    <a:off x="637" y="2564"/>
                    <a:ext cx="25" cy="47"/>
                  </a:xfrm>
                  <a:custGeom>
                    <a:avLst/>
                    <a:gdLst>
                      <a:gd name="T0" fmla="*/ 22 w 26"/>
                      <a:gd name="T1" fmla="*/ 12 h 46"/>
                      <a:gd name="T2" fmla="*/ 1 w 26"/>
                      <a:gd name="T3" fmla="*/ 50 h 46"/>
                      <a:gd name="T4" fmla="*/ 17 w 26"/>
                      <a:gd name="T5" fmla="*/ 13 h 4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6" h="46">
                        <a:moveTo>
                          <a:pt x="26" y="12"/>
                        </a:moveTo>
                        <a:cubicBezTo>
                          <a:pt x="12" y="0"/>
                          <a:pt x="1" y="38"/>
                          <a:pt x="1" y="46"/>
                        </a:cubicBezTo>
                        <a:cubicBezTo>
                          <a:pt x="2" y="36"/>
                          <a:pt x="0" y="1"/>
                          <a:pt x="21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51" name="Freeform 358"/>
                  <p:cNvSpPr>
                    <a:spLocks/>
                  </p:cNvSpPr>
                  <p:nvPr/>
                </p:nvSpPr>
                <p:spPr bwMode="auto">
                  <a:xfrm>
                    <a:off x="652" y="2592"/>
                    <a:ext cx="43" cy="41"/>
                  </a:xfrm>
                  <a:custGeom>
                    <a:avLst/>
                    <a:gdLst>
                      <a:gd name="T0" fmla="*/ 37 w 45"/>
                      <a:gd name="T1" fmla="*/ 11 h 41"/>
                      <a:gd name="T2" fmla="*/ 11 w 45"/>
                      <a:gd name="T3" fmla="*/ 41 h 41"/>
                      <a:gd name="T4" fmla="*/ 37 w 45"/>
                      <a:gd name="T5" fmla="*/ 16 h 4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5" h="41">
                        <a:moveTo>
                          <a:pt x="45" y="11"/>
                        </a:moveTo>
                        <a:cubicBezTo>
                          <a:pt x="30" y="6"/>
                          <a:pt x="0" y="23"/>
                          <a:pt x="11" y="41"/>
                        </a:cubicBezTo>
                        <a:cubicBezTo>
                          <a:pt x="15" y="32"/>
                          <a:pt x="33" y="0"/>
                          <a:pt x="45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52" name="Freeform 359"/>
                  <p:cNvSpPr>
                    <a:spLocks/>
                  </p:cNvSpPr>
                  <p:nvPr/>
                </p:nvSpPr>
                <p:spPr bwMode="auto">
                  <a:xfrm>
                    <a:off x="680" y="2624"/>
                    <a:ext cx="36" cy="34"/>
                  </a:xfrm>
                  <a:custGeom>
                    <a:avLst/>
                    <a:gdLst>
                      <a:gd name="T0" fmla="*/ 0 w 37"/>
                      <a:gd name="T1" fmla="*/ 37 h 33"/>
                      <a:gd name="T2" fmla="*/ 33 w 37"/>
                      <a:gd name="T3" fmla="*/ 26 h 33"/>
                      <a:gd name="T4" fmla="*/ 1 w 37"/>
                      <a:gd name="T5" fmla="*/ 34 h 3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7" h="33">
                        <a:moveTo>
                          <a:pt x="0" y="33"/>
                        </a:moveTo>
                        <a:cubicBezTo>
                          <a:pt x="9" y="20"/>
                          <a:pt x="26" y="0"/>
                          <a:pt x="37" y="22"/>
                        </a:cubicBezTo>
                        <a:cubicBezTo>
                          <a:pt x="29" y="17"/>
                          <a:pt x="1" y="15"/>
                          <a:pt x="1" y="3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53" name="Freeform 360"/>
                  <p:cNvSpPr>
                    <a:spLocks/>
                  </p:cNvSpPr>
                  <p:nvPr/>
                </p:nvSpPr>
                <p:spPr bwMode="auto">
                  <a:xfrm>
                    <a:off x="680" y="2675"/>
                    <a:ext cx="39" cy="29"/>
                  </a:xfrm>
                  <a:custGeom>
                    <a:avLst/>
                    <a:gdLst>
                      <a:gd name="T0" fmla="*/ 10 w 41"/>
                      <a:gd name="T1" fmla="*/ 32 h 28"/>
                      <a:gd name="T2" fmla="*/ 33 w 41"/>
                      <a:gd name="T3" fmla="*/ 19 h 28"/>
                      <a:gd name="T4" fmla="*/ 10 w 41"/>
                      <a:gd name="T5" fmla="*/ 26 h 2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1" h="28">
                        <a:moveTo>
                          <a:pt x="10" y="28"/>
                        </a:moveTo>
                        <a:cubicBezTo>
                          <a:pt x="0" y="19"/>
                          <a:pt x="28" y="0"/>
                          <a:pt x="41" y="15"/>
                        </a:cubicBezTo>
                        <a:cubicBezTo>
                          <a:pt x="30" y="15"/>
                          <a:pt x="17" y="8"/>
                          <a:pt x="10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54" name="Freeform 361"/>
                  <p:cNvSpPr>
                    <a:spLocks/>
                  </p:cNvSpPr>
                  <p:nvPr/>
                </p:nvSpPr>
                <p:spPr bwMode="auto">
                  <a:xfrm>
                    <a:off x="693" y="2729"/>
                    <a:ext cx="25" cy="22"/>
                  </a:xfrm>
                  <a:custGeom>
                    <a:avLst/>
                    <a:gdLst>
                      <a:gd name="T0" fmla="*/ 0 w 27"/>
                      <a:gd name="T1" fmla="*/ 22 h 21"/>
                      <a:gd name="T2" fmla="*/ 19 w 27"/>
                      <a:gd name="T3" fmla="*/ 18 h 21"/>
                      <a:gd name="T4" fmla="*/ 3 w 27"/>
                      <a:gd name="T5" fmla="*/ 25 h 2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7" h="21">
                        <a:moveTo>
                          <a:pt x="0" y="18"/>
                        </a:moveTo>
                        <a:cubicBezTo>
                          <a:pt x="0" y="2"/>
                          <a:pt x="21" y="0"/>
                          <a:pt x="27" y="14"/>
                        </a:cubicBezTo>
                        <a:cubicBezTo>
                          <a:pt x="20" y="12"/>
                          <a:pt x="2" y="9"/>
                          <a:pt x="3" y="2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55" name="Freeform 362"/>
                  <p:cNvSpPr>
                    <a:spLocks/>
                  </p:cNvSpPr>
                  <p:nvPr/>
                </p:nvSpPr>
                <p:spPr bwMode="auto">
                  <a:xfrm>
                    <a:off x="699" y="2778"/>
                    <a:ext cx="24" cy="19"/>
                  </a:xfrm>
                  <a:custGeom>
                    <a:avLst/>
                    <a:gdLst>
                      <a:gd name="T0" fmla="*/ 0 w 25"/>
                      <a:gd name="T1" fmla="*/ 16 h 19"/>
                      <a:gd name="T2" fmla="*/ 21 w 25"/>
                      <a:gd name="T3" fmla="*/ 13 h 19"/>
                      <a:gd name="T4" fmla="*/ 3 w 25"/>
                      <a:gd name="T5" fmla="*/ 19 h 1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5" h="19">
                        <a:moveTo>
                          <a:pt x="0" y="16"/>
                        </a:moveTo>
                        <a:cubicBezTo>
                          <a:pt x="4" y="7"/>
                          <a:pt x="23" y="0"/>
                          <a:pt x="25" y="13"/>
                        </a:cubicBezTo>
                        <a:cubicBezTo>
                          <a:pt x="18" y="7"/>
                          <a:pt x="9" y="13"/>
                          <a:pt x="3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56" name="Freeform 363"/>
                  <p:cNvSpPr>
                    <a:spLocks/>
                  </p:cNvSpPr>
                  <p:nvPr/>
                </p:nvSpPr>
                <p:spPr bwMode="auto">
                  <a:xfrm>
                    <a:off x="713" y="2820"/>
                    <a:ext cx="11" cy="17"/>
                  </a:xfrm>
                  <a:custGeom>
                    <a:avLst/>
                    <a:gdLst>
                      <a:gd name="T0" fmla="*/ 0 w 12"/>
                      <a:gd name="T1" fmla="*/ 18 h 16"/>
                      <a:gd name="T2" fmla="*/ 8 w 12"/>
                      <a:gd name="T3" fmla="*/ 13 h 16"/>
                      <a:gd name="T4" fmla="*/ 0 w 12"/>
                      <a:gd name="T5" fmla="*/ 20 h 1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6">
                        <a:moveTo>
                          <a:pt x="0" y="14"/>
                        </a:moveTo>
                        <a:cubicBezTo>
                          <a:pt x="1" y="7"/>
                          <a:pt x="10" y="0"/>
                          <a:pt x="12" y="9"/>
                        </a:cubicBezTo>
                        <a:cubicBezTo>
                          <a:pt x="6" y="8"/>
                          <a:pt x="1" y="9"/>
                          <a:pt x="0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57" name="Freeform 364"/>
                  <p:cNvSpPr>
                    <a:spLocks/>
                  </p:cNvSpPr>
                  <p:nvPr/>
                </p:nvSpPr>
                <p:spPr bwMode="auto">
                  <a:xfrm>
                    <a:off x="722" y="2851"/>
                    <a:ext cx="6" cy="9"/>
                  </a:xfrm>
                  <a:custGeom>
                    <a:avLst/>
                    <a:gdLst>
                      <a:gd name="T0" fmla="*/ 0 w 6"/>
                      <a:gd name="T1" fmla="*/ 5 h 9"/>
                      <a:gd name="T2" fmla="*/ 6 w 6"/>
                      <a:gd name="T3" fmla="*/ 0 h 9"/>
                      <a:gd name="T4" fmla="*/ 0 w 6"/>
                      <a:gd name="T5" fmla="*/ 9 h 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" h="9">
                        <a:moveTo>
                          <a:pt x="0" y="5"/>
                        </a:moveTo>
                        <a:cubicBezTo>
                          <a:pt x="2" y="3"/>
                          <a:pt x="2" y="0"/>
                          <a:pt x="6" y="0"/>
                        </a:cubicBezTo>
                        <a:cubicBezTo>
                          <a:pt x="2" y="2"/>
                          <a:pt x="1" y="5"/>
                          <a:pt x="0" y="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58" name="Freeform 365"/>
                  <p:cNvSpPr>
                    <a:spLocks/>
                  </p:cNvSpPr>
                  <p:nvPr/>
                </p:nvSpPr>
                <p:spPr bwMode="auto">
                  <a:xfrm>
                    <a:off x="437" y="2420"/>
                    <a:ext cx="41" cy="22"/>
                  </a:xfrm>
                  <a:custGeom>
                    <a:avLst/>
                    <a:gdLst>
                      <a:gd name="T0" fmla="*/ 5 w 43"/>
                      <a:gd name="T1" fmla="*/ 0 h 22"/>
                      <a:gd name="T2" fmla="*/ 35 w 43"/>
                      <a:gd name="T3" fmla="*/ 17 h 22"/>
                      <a:gd name="T4" fmla="*/ 6 w 43"/>
                      <a:gd name="T5" fmla="*/ 4 h 2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3" h="22">
                        <a:moveTo>
                          <a:pt x="5" y="0"/>
                        </a:moveTo>
                        <a:cubicBezTo>
                          <a:pt x="12" y="14"/>
                          <a:pt x="28" y="17"/>
                          <a:pt x="43" y="17"/>
                        </a:cubicBezTo>
                        <a:cubicBezTo>
                          <a:pt x="33" y="18"/>
                          <a:pt x="0" y="22"/>
                          <a:pt x="6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59" name="Freeform 366"/>
                  <p:cNvSpPr>
                    <a:spLocks/>
                  </p:cNvSpPr>
                  <p:nvPr/>
                </p:nvSpPr>
                <p:spPr bwMode="auto">
                  <a:xfrm>
                    <a:off x="444" y="2462"/>
                    <a:ext cx="31" cy="16"/>
                  </a:xfrm>
                  <a:custGeom>
                    <a:avLst/>
                    <a:gdLst>
                      <a:gd name="T0" fmla="*/ 24 w 33"/>
                      <a:gd name="T1" fmla="*/ 0 h 16"/>
                      <a:gd name="T2" fmla="*/ 0 w 33"/>
                      <a:gd name="T3" fmla="*/ 16 h 16"/>
                      <a:gd name="T4" fmla="*/ 25 w 33"/>
                      <a:gd name="T5" fmla="*/ 0 h 1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" h="16">
                        <a:moveTo>
                          <a:pt x="32" y="0"/>
                        </a:moveTo>
                        <a:cubicBezTo>
                          <a:pt x="21" y="1"/>
                          <a:pt x="5" y="5"/>
                          <a:pt x="0" y="16"/>
                        </a:cubicBezTo>
                        <a:cubicBezTo>
                          <a:pt x="10" y="5"/>
                          <a:pt x="22" y="4"/>
                          <a:pt x="3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60" name="Freeform 367"/>
                  <p:cNvSpPr>
                    <a:spLocks/>
                  </p:cNvSpPr>
                  <p:nvPr/>
                </p:nvSpPr>
                <p:spPr bwMode="auto">
                  <a:xfrm>
                    <a:off x="464" y="2486"/>
                    <a:ext cx="26" cy="28"/>
                  </a:xfrm>
                  <a:custGeom>
                    <a:avLst/>
                    <a:gdLst>
                      <a:gd name="T0" fmla="*/ 19 w 28"/>
                      <a:gd name="T1" fmla="*/ 0 h 27"/>
                      <a:gd name="T2" fmla="*/ 0 w 28"/>
                      <a:gd name="T3" fmla="*/ 31 h 27"/>
                      <a:gd name="T4" fmla="*/ 20 w 28"/>
                      <a:gd name="T5" fmla="*/ 1 h 2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8" h="27">
                        <a:moveTo>
                          <a:pt x="25" y="0"/>
                        </a:moveTo>
                        <a:cubicBezTo>
                          <a:pt x="21" y="10"/>
                          <a:pt x="8" y="19"/>
                          <a:pt x="0" y="27"/>
                        </a:cubicBezTo>
                        <a:cubicBezTo>
                          <a:pt x="12" y="26"/>
                          <a:pt x="21" y="9"/>
                          <a:pt x="28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61" name="Freeform 368"/>
                  <p:cNvSpPr>
                    <a:spLocks/>
                  </p:cNvSpPr>
                  <p:nvPr/>
                </p:nvSpPr>
                <p:spPr bwMode="auto">
                  <a:xfrm>
                    <a:off x="494" y="2515"/>
                    <a:ext cx="15" cy="36"/>
                  </a:xfrm>
                  <a:custGeom>
                    <a:avLst/>
                    <a:gdLst>
                      <a:gd name="T0" fmla="*/ 1 w 15"/>
                      <a:gd name="T1" fmla="*/ 38 h 35"/>
                      <a:gd name="T2" fmla="*/ 15 w 15"/>
                      <a:gd name="T3" fmla="*/ 0 h 35"/>
                      <a:gd name="T4" fmla="*/ 3 w 15"/>
                      <a:gd name="T5" fmla="*/ 39 h 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35">
                        <a:moveTo>
                          <a:pt x="1" y="34"/>
                        </a:moveTo>
                        <a:cubicBezTo>
                          <a:pt x="0" y="24"/>
                          <a:pt x="7" y="5"/>
                          <a:pt x="15" y="0"/>
                        </a:cubicBezTo>
                        <a:cubicBezTo>
                          <a:pt x="15" y="12"/>
                          <a:pt x="5" y="23"/>
                          <a:pt x="3" y="3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62" name="Freeform 369"/>
                  <p:cNvSpPr>
                    <a:spLocks/>
                  </p:cNvSpPr>
                  <p:nvPr/>
                </p:nvSpPr>
                <p:spPr bwMode="auto">
                  <a:xfrm>
                    <a:off x="514" y="2536"/>
                    <a:ext cx="20" cy="37"/>
                  </a:xfrm>
                  <a:custGeom>
                    <a:avLst/>
                    <a:gdLst>
                      <a:gd name="T0" fmla="*/ 10 w 20"/>
                      <a:gd name="T1" fmla="*/ 34 h 36"/>
                      <a:gd name="T2" fmla="*/ 20 w 20"/>
                      <a:gd name="T3" fmla="*/ 0 h 36"/>
                      <a:gd name="T4" fmla="*/ 9 w 20"/>
                      <a:gd name="T5" fmla="*/ 40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0" h="36">
                        <a:moveTo>
                          <a:pt x="10" y="30"/>
                        </a:moveTo>
                        <a:cubicBezTo>
                          <a:pt x="8" y="20"/>
                          <a:pt x="11" y="5"/>
                          <a:pt x="20" y="0"/>
                        </a:cubicBezTo>
                        <a:cubicBezTo>
                          <a:pt x="16" y="10"/>
                          <a:pt x="0" y="22"/>
                          <a:pt x="9" y="3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3063" name="Freeform 370"/>
                  <p:cNvSpPr>
                    <a:spLocks/>
                  </p:cNvSpPr>
                  <p:nvPr/>
                </p:nvSpPr>
                <p:spPr bwMode="auto">
                  <a:xfrm>
                    <a:off x="561" y="2554"/>
                    <a:ext cx="17" cy="37"/>
                  </a:xfrm>
                  <a:custGeom>
                    <a:avLst/>
                    <a:gdLst>
                      <a:gd name="T0" fmla="*/ 4 w 17"/>
                      <a:gd name="T1" fmla="*/ 29 h 36"/>
                      <a:gd name="T2" fmla="*/ 4 w 17"/>
                      <a:gd name="T3" fmla="*/ 35 h 36"/>
                      <a:gd name="T4" fmla="*/ 17 w 17"/>
                      <a:gd name="T5" fmla="*/ 0 h 36"/>
                      <a:gd name="T6" fmla="*/ 9 w 17"/>
                      <a:gd name="T7" fmla="*/ 40 h 3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7" h="36">
                        <a:moveTo>
                          <a:pt x="4" y="25"/>
                        </a:moveTo>
                        <a:cubicBezTo>
                          <a:pt x="4" y="27"/>
                          <a:pt x="4" y="29"/>
                          <a:pt x="4" y="31"/>
                        </a:cubicBezTo>
                        <a:cubicBezTo>
                          <a:pt x="3" y="21"/>
                          <a:pt x="9" y="6"/>
                          <a:pt x="17" y="0"/>
                        </a:cubicBezTo>
                        <a:cubicBezTo>
                          <a:pt x="12" y="7"/>
                          <a:pt x="0" y="30"/>
                          <a:pt x="9" y="3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</p:grpSp>
            <p:sp>
              <p:nvSpPr>
                <p:cNvPr id="2955" name="ZoneTexte 2954"/>
                <p:cNvSpPr txBox="1"/>
                <p:nvPr/>
              </p:nvSpPr>
              <p:spPr>
                <a:xfrm>
                  <a:off x="1551856" y="3152001"/>
                  <a:ext cx="106311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Males &amp; </a:t>
                  </a:r>
                  <a:r>
                    <a:rPr lang="fr-FR" sz="10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females</a:t>
                  </a:r>
                  <a:endParaRPr lang="fr-FR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3178" name="ZoneTexte 3177"/>
            <p:cNvSpPr txBox="1"/>
            <p:nvPr/>
          </p:nvSpPr>
          <p:spPr>
            <a:xfrm>
              <a:off x="2386391" y="6211599"/>
              <a:ext cx="71846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Offspring</a:t>
              </a:r>
              <a:endPara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80" name="ZoneTexte 3179"/>
            <p:cNvSpPr txBox="1"/>
            <p:nvPr/>
          </p:nvSpPr>
          <p:spPr>
            <a:xfrm>
              <a:off x="2438895" y="4633722"/>
              <a:ext cx="64953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Mothers</a:t>
              </a:r>
              <a:endPara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74" name="Rectangle 3273"/>
            <p:cNvSpPr/>
            <p:nvPr/>
          </p:nvSpPr>
          <p:spPr>
            <a:xfrm>
              <a:off x="1792288" y="4211268"/>
              <a:ext cx="9649072" cy="338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69" name="ZoneTexte 3268"/>
            <p:cNvSpPr txBox="1"/>
            <p:nvPr/>
          </p:nvSpPr>
          <p:spPr>
            <a:xfrm>
              <a:off x="5685999" y="4087855"/>
              <a:ext cx="1439818" cy="253916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5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Contaminated</a:t>
              </a:r>
              <a:r>
                <a:rPr lang="fr-FR" sz="105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groups</a:t>
              </a:r>
              <a:endPara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17" name="Connecteur droit avec flèche 2516"/>
            <p:cNvCxnSpPr/>
            <p:nvPr/>
          </p:nvCxnSpPr>
          <p:spPr bwMode="auto">
            <a:xfrm flipV="1">
              <a:off x="3914152" y="5511858"/>
              <a:ext cx="5760000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19" name="Connecteur droit avec flèche 2518"/>
            <p:cNvCxnSpPr/>
            <p:nvPr/>
          </p:nvCxnSpPr>
          <p:spPr bwMode="auto">
            <a:xfrm>
              <a:off x="3914152" y="6020230"/>
              <a:ext cx="5760000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20" name="Connecteur droit avec flèche 2519"/>
            <p:cNvCxnSpPr/>
            <p:nvPr/>
          </p:nvCxnSpPr>
          <p:spPr bwMode="auto">
            <a:xfrm>
              <a:off x="3914152" y="6596294"/>
              <a:ext cx="5760000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518" name="ZoneTexte 71"/>
            <p:cNvSpPr txBox="1">
              <a:spLocks noChangeArrowheads="1"/>
            </p:cNvSpPr>
            <p:nvPr/>
          </p:nvSpPr>
          <p:spPr bwMode="auto">
            <a:xfrm>
              <a:off x="6949741" y="7036056"/>
              <a:ext cx="1872000" cy="24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NU : (« E dose » = 40 mg.L</a:t>
              </a:r>
              <a:r>
                <a:rPr lang="fr-FR" sz="1000" b="1" baseline="30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fr-FR" sz="1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fr-FR" sz="1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32" name="ZoneTexte 71"/>
            <p:cNvSpPr txBox="1">
              <a:spLocks noChangeArrowheads="1"/>
            </p:cNvSpPr>
            <p:nvPr/>
          </p:nvSpPr>
          <p:spPr bwMode="auto">
            <a:xfrm>
              <a:off x="6949741" y="6479245"/>
              <a:ext cx="1872000" cy="248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NU : (« D dose » = 1,5 mg.L</a:t>
              </a:r>
              <a:r>
                <a:rPr lang="fr-FR" sz="1000" b="1" baseline="30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fr-FR" sz="1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fr-FR" sz="1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33" name="ZoneTexte 71"/>
            <p:cNvSpPr txBox="1">
              <a:spLocks noChangeArrowheads="1"/>
            </p:cNvSpPr>
            <p:nvPr/>
          </p:nvSpPr>
          <p:spPr bwMode="auto">
            <a:xfrm>
              <a:off x="6949741" y="5891321"/>
              <a:ext cx="1872000" cy="24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NU : (« C dose » = 0,15 mg.L</a:t>
              </a:r>
              <a:r>
                <a:rPr lang="fr-FR" sz="1000" b="1" baseline="30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fr-FR" sz="1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fr-FR" sz="1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34" name="ZoneTexte 71"/>
            <p:cNvSpPr txBox="1">
              <a:spLocks noChangeArrowheads="1"/>
            </p:cNvSpPr>
            <p:nvPr/>
          </p:nvSpPr>
          <p:spPr bwMode="auto">
            <a:xfrm>
              <a:off x="6949741" y="5391566"/>
              <a:ext cx="1872000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FR" sz="1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NU (« B dose » = 0,015 mg.L</a:t>
              </a:r>
              <a:r>
                <a:rPr lang="fr-FR" sz="1000" b="1" baseline="30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r>
                <a:rPr lang="fr-FR" sz="1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fr-FR" sz="1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24" name="ZoneTexte 2723"/>
            <p:cNvSpPr txBox="1"/>
            <p:nvPr/>
          </p:nvSpPr>
          <p:spPr>
            <a:xfrm>
              <a:off x="5036933" y="5378583"/>
              <a:ext cx="88197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Males (n=20)</a:t>
              </a:r>
              <a:endParaRPr lang="fr-FR" sz="1200" dirty="0"/>
            </a:p>
          </p:txBody>
        </p:sp>
        <p:sp>
          <p:nvSpPr>
            <p:cNvPr id="3192" name="ZoneTexte 3191"/>
            <p:cNvSpPr txBox="1"/>
            <p:nvPr/>
          </p:nvSpPr>
          <p:spPr>
            <a:xfrm>
              <a:off x="5036933" y="5886955"/>
              <a:ext cx="88197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Males (n=20)</a:t>
              </a:r>
              <a:endParaRPr lang="fr-FR" sz="1200" dirty="0"/>
            </a:p>
          </p:txBody>
        </p:sp>
        <p:sp>
          <p:nvSpPr>
            <p:cNvPr id="3193" name="ZoneTexte 3192"/>
            <p:cNvSpPr txBox="1"/>
            <p:nvPr/>
          </p:nvSpPr>
          <p:spPr>
            <a:xfrm>
              <a:off x="5054810" y="6474166"/>
              <a:ext cx="88197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Males (n=20)</a:t>
              </a:r>
              <a:endParaRPr lang="fr-FR" sz="1200" dirty="0"/>
            </a:p>
          </p:txBody>
        </p:sp>
        <p:sp>
          <p:nvSpPr>
            <p:cNvPr id="3194" name="ZoneTexte 3193"/>
            <p:cNvSpPr txBox="1"/>
            <p:nvPr/>
          </p:nvSpPr>
          <p:spPr>
            <a:xfrm>
              <a:off x="5054810" y="7050230"/>
              <a:ext cx="88197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Males (n=20)</a:t>
              </a:r>
              <a:endParaRPr lang="fr-FR" sz="1200" dirty="0"/>
            </a:p>
          </p:txBody>
        </p:sp>
        <p:sp>
          <p:nvSpPr>
            <p:cNvPr id="3299" name="Accolade ouvrante 3298"/>
            <p:cNvSpPr/>
            <p:nvPr/>
          </p:nvSpPr>
          <p:spPr>
            <a:xfrm>
              <a:off x="3290524" y="5517600"/>
              <a:ext cx="157948" cy="1656000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609" name="Groupe 2608"/>
            <p:cNvGrpSpPr/>
            <p:nvPr/>
          </p:nvGrpSpPr>
          <p:grpSpPr>
            <a:xfrm>
              <a:off x="3511527" y="5194284"/>
              <a:ext cx="1139312" cy="650637"/>
              <a:chOff x="2103619" y="2778363"/>
              <a:chExt cx="1139312" cy="650637"/>
            </a:xfrm>
          </p:grpSpPr>
          <p:sp>
            <p:nvSpPr>
              <p:cNvPr id="2610" name="Rectangle 2609"/>
              <p:cNvSpPr/>
              <p:nvPr/>
            </p:nvSpPr>
            <p:spPr>
              <a:xfrm>
                <a:off x="2103619" y="2778363"/>
                <a:ext cx="596173" cy="650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2611" name="Groupe 2610"/>
              <p:cNvGrpSpPr/>
              <p:nvPr/>
            </p:nvGrpSpPr>
            <p:grpSpPr>
              <a:xfrm>
                <a:off x="2140044" y="2902851"/>
                <a:ext cx="1102887" cy="495371"/>
                <a:chOff x="1512081" y="2902851"/>
                <a:chExt cx="1102887" cy="495371"/>
              </a:xfrm>
            </p:grpSpPr>
            <p:grpSp>
              <p:nvGrpSpPr>
                <p:cNvPr id="2612" name="Group 371"/>
                <p:cNvGrpSpPr>
                  <a:grpSpLocks/>
                </p:cNvGrpSpPr>
                <p:nvPr/>
              </p:nvGrpSpPr>
              <p:grpSpPr bwMode="auto">
                <a:xfrm>
                  <a:off x="1512081" y="2902851"/>
                  <a:ext cx="475699" cy="454141"/>
                  <a:chOff x="430" y="1376"/>
                  <a:chExt cx="2075" cy="1661"/>
                </a:xfrm>
                <a:solidFill>
                  <a:schemeClr val="bg1"/>
                </a:solidFill>
              </p:grpSpPr>
              <p:sp>
                <p:nvSpPr>
                  <p:cNvPr id="2614" name="Freeform 263"/>
                  <p:cNvSpPr>
                    <a:spLocks/>
                  </p:cNvSpPr>
                  <p:nvPr/>
                </p:nvSpPr>
                <p:spPr bwMode="auto">
                  <a:xfrm>
                    <a:off x="1917" y="1391"/>
                    <a:ext cx="172" cy="62"/>
                  </a:xfrm>
                  <a:custGeom>
                    <a:avLst/>
                    <a:gdLst>
                      <a:gd name="T0" fmla="*/ 0 w 180"/>
                      <a:gd name="T1" fmla="*/ 65 h 61"/>
                      <a:gd name="T2" fmla="*/ 47 w 180"/>
                      <a:gd name="T3" fmla="*/ 6 h 61"/>
                      <a:gd name="T4" fmla="*/ 108 w 180"/>
                      <a:gd name="T5" fmla="*/ 8 h 61"/>
                      <a:gd name="T6" fmla="*/ 139 w 180"/>
                      <a:gd name="T7" fmla="*/ 24 h 61"/>
                      <a:gd name="T8" fmla="*/ 135 w 180"/>
                      <a:gd name="T9" fmla="*/ 44 h 61"/>
                      <a:gd name="T10" fmla="*/ 74 w 180"/>
                      <a:gd name="T11" fmla="*/ 54 h 61"/>
                      <a:gd name="T12" fmla="*/ 24 w 180"/>
                      <a:gd name="T13" fmla="*/ 63 h 6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80" h="61">
                        <a:moveTo>
                          <a:pt x="0" y="61"/>
                        </a:moveTo>
                        <a:cubicBezTo>
                          <a:pt x="0" y="34"/>
                          <a:pt x="32" y="11"/>
                          <a:pt x="55" y="6"/>
                        </a:cubicBezTo>
                        <a:cubicBezTo>
                          <a:pt x="81" y="0"/>
                          <a:pt x="105" y="0"/>
                          <a:pt x="130" y="8"/>
                        </a:cubicBezTo>
                        <a:cubicBezTo>
                          <a:pt x="142" y="12"/>
                          <a:pt x="156" y="17"/>
                          <a:pt x="166" y="24"/>
                        </a:cubicBezTo>
                        <a:cubicBezTo>
                          <a:pt x="180" y="33"/>
                          <a:pt x="176" y="37"/>
                          <a:pt x="162" y="40"/>
                        </a:cubicBezTo>
                        <a:cubicBezTo>
                          <a:pt x="138" y="45"/>
                          <a:pt x="113" y="46"/>
                          <a:pt x="89" y="50"/>
                        </a:cubicBezTo>
                        <a:cubicBezTo>
                          <a:pt x="76" y="52"/>
                          <a:pt x="35" y="52"/>
                          <a:pt x="28" y="5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15" name="Freeform 264"/>
                  <p:cNvSpPr>
                    <a:spLocks/>
                  </p:cNvSpPr>
                  <p:nvPr/>
                </p:nvSpPr>
                <p:spPr bwMode="auto">
                  <a:xfrm>
                    <a:off x="1917" y="1391"/>
                    <a:ext cx="172" cy="62"/>
                  </a:xfrm>
                  <a:custGeom>
                    <a:avLst/>
                    <a:gdLst>
                      <a:gd name="T0" fmla="*/ 0 w 180"/>
                      <a:gd name="T1" fmla="*/ 65 h 61"/>
                      <a:gd name="T2" fmla="*/ 47 w 180"/>
                      <a:gd name="T3" fmla="*/ 6 h 61"/>
                      <a:gd name="T4" fmla="*/ 108 w 180"/>
                      <a:gd name="T5" fmla="*/ 8 h 61"/>
                      <a:gd name="T6" fmla="*/ 139 w 180"/>
                      <a:gd name="T7" fmla="*/ 24 h 61"/>
                      <a:gd name="T8" fmla="*/ 135 w 180"/>
                      <a:gd name="T9" fmla="*/ 44 h 61"/>
                      <a:gd name="T10" fmla="*/ 74 w 180"/>
                      <a:gd name="T11" fmla="*/ 54 h 61"/>
                      <a:gd name="T12" fmla="*/ 24 w 180"/>
                      <a:gd name="T13" fmla="*/ 63 h 6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80" h="61">
                        <a:moveTo>
                          <a:pt x="0" y="61"/>
                        </a:moveTo>
                        <a:cubicBezTo>
                          <a:pt x="0" y="34"/>
                          <a:pt x="32" y="11"/>
                          <a:pt x="55" y="6"/>
                        </a:cubicBezTo>
                        <a:cubicBezTo>
                          <a:pt x="81" y="0"/>
                          <a:pt x="105" y="0"/>
                          <a:pt x="130" y="8"/>
                        </a:cubicBezTo>
                        <a:cubicBezTo>
                          <a:pt x="142" y="12"/>
                          <a:pt x="156" y="17"/>
                          <a:pt x="166" y="24"/>
                        </a:cubicBezTo>
                        <a:cubicBezTo>
                          <a:pt x="180" y="33"/>
                          <a:pt x="176" y="37"/>
                          <a:pt x="162" y="40"/>
                        </a:cubicBezTo>
                        <a:cubicBezTo>
                          <a:pt x="138" y="45"/>
                          <a:pt x="113" y="46"/>
                          <a:pt x="89" y="50"/>
                        </a:cubicBezTo>
                        <a:cubicBezTo>
                          <a:pt x="76" y="52"/>
                          <a:pt x="35" y="52"/>
                          <a:pt x="28" y="5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16" name="Freeform 265"/>
                  <p:cNvSpPr>
                    <a:spLocks/>
                  </p:cNvSpPr>
                  <p:nvPr/>
                </p:nvSpPr>
                <p:spPr bwMode="auto">
                  <a:xfrm>
                    <a:off x="430" y="1376"/>
                    <a:ext cx="2075" cy="1661"/>
                  </a:xfrm>
                  <a:custGeom>
                    <a:avLst/>
                    <a:gdLst>
                      <a:gd name="T0" fmla="*/ 1205 w 2166"/>
                      <a:gd name="T1" fmla="*/ 121 h 1626"/>
                      <a:gd name="T2" fmla="*/ 1353 w 2166"/>
                      <a:gd name="T3" fmla="*/ 49 h 1626"/>
                      <a:gd name="T4" fmla="*/ 1496 w 2166"/>
                      <a:gd name="T5" fmla="*/ 33 h 1626"/>
                      <a:gd name="T6" fmla="*/ 1768 w 2166"/>
                      <a:gd name="T7" fmla="*/ 334 h 1626"/>
                      <a:gd name="T8" fmla="*/ 1763 w 2166"/>
                      <a:gd name="T9" fmla="*/ 490 h 1626"/>
                      <a:gd name="T10" fmla="*/ 1592 w 2166"/>
                      <a:gd name="T11" fmla="*/ 594 h 1626"/>
                      <a:gd name="T12" fmla="*/ 1509 w 2166"/>
                      <a:gd name="T13" fmla="*/ 555 h 1626"/>
                      <a:gd name="T14" fmla="*/ 1433 w 2166"/>
                      <a:gd name="T15" fmla="*/ 550 h 1626"/>
                      <a:gd name="T16" fmla="*/ 1341 w 2166"/>
                      <a:gd name="T17" fmla="*/ 628 h 1626"/>
                      <a:gd name="T18" fmla="*/ 1334 w 2166"/>
                      <a:gd name="T19" fmla="*/ 730 h 1626"/>
                      <a:gd name="T20" fmla="*/ 1406 w 2166"/>
                      <a:gd name="T21" fmla="*/ 932 h 1626"/>
                      <a:gd name="T22" fmla="*/ 1483 w 2166"/>
                      <a:gd name="T23" fmla="*/ 1014 h 1626"/>
                      <a:gd name="T24" fmla="*/ 1480 w 2166"/>
                      <a:gd name="T25" fmla="*/ 1031 h 1626"/>
                      <a:gd name="T26" fmla="*/ 1458 w 2166"/>
                      <a:gd name="T27" fmla="*/ 1032 h 1626"/>
                      <a:gd name="T28" fmla="*/ 1427 w 2166"/>
                      <a:gd name="T29" fmla="*/ 1035 h 1626"/>
                      <a:gd name="T30" fmla="*/ 1401 w 2166"/>
                      <a:gd name="T31" fmla="*/ 1036 h 1626"/>
                      <a:gd name="T32" fmla="*/ 1379 w 2166"/>
                      <a:gd name="T33" fmla="*/ 1024 h 1626"/>
                      <a:gd name="T34" fmla="*/ 1372 w 2166"/>
                      <a:gd name="T35" fmla="*/ 949 h 1626"/>
                      <a:gd name="T36" fmla="*/ 1319 w 2166"/>
                      <a:gd name="T37" fmla="*/ 868 h 1626"/>
                      <a:gd name="T38" fmla="*/ 1328 w 2166"/>
                      <a:gd name="T39" fmla="*/ 952 h 1626"/>
                      <a:gd name="T40" fmla="*/ 1356 w 2166"/>
                      <a:gd name="T41" fmla="*/ 1003 h 1626"/>
                      <a:gd name="T42" fmla="*/ 1341 w 2166"/>
                      <a:gd name="T43" fmla="*/ 1009 h 1626"/>
                      <a:gd name="T44" fmla="*/ 1284 w 2166"/>
                      <a:gd name="T45" fmla="*/ 1006 h 1626"/>
                      <a:gd name="T46" fmla="*/ 1266 w 2166"/>
                      <a:gd name="T47" fmla="*/ 991 h 1626"/>
                      <a:gd name="T48" fmla="*/ 1276 w 2166"/>
                      <a:gd name="T49" fmla="*/ 907 h 1626"/>
                      <a:gd name="T50" fmla="*/ 1247 w 2166"/>
                      <a:gd name="T51" fmla="*/ 766 h 1626"/>
                      <a:gd name="T52" fmla="*/ 1195 w 2166"/>
                      <a:gd name="T53" fmla="*/ 712 h 1626"/>
                      <a:gd name="T54" fmla="*/ 1125 w 2166"/>
                      <a:gd name="T55" fmla="*/ 725 h 1626"/>
                      <a:gd name="T56" fmla="*/ 1049 w 2166"/>
                      <a:gd name="T57" fmla="*/ 808 h 1626"/>
                      <a:gd name="T58" fmla="*/ 931 w 2166"/>
                      <a:gd name="T59" fmla="*/ 966 h 1626"/>
                      <a:gd name="T60" fmla="*/ 974 w 2166"/>
                      <a:gd name="T61" fmla="*/ 981 h 1626"/>
                      <a:gd name="T62" fmla="*/ 988 w 2166"/>
                      <a:gd name="T63" fmla="*/ 1009 h 1626"/>
                      <a:gd name="T64" fmla="*/ 1015 w 2166"/>
                      <a:gd name="T65" fmla="*/ 1044 h 1626"/>
                      <a:gd name="T66" fmla="*/ 1004 w 2166"/>
                      <a:gd name="T67" fmla="*/ 1066 h 1626"/>
                      <a:gd name="T68" fmla="*/ 984 w 2166"/>
                      <a:gd name="T69" fmla="*/ 1080 h 1626"/>
                      <a:gd name="T70" fmla="*/ 964 w 2166"/>
                      <a:gd name="T71" fmla="*/ 1094 h 1626"/>
                      <a:gd name="T72" fmla="*/ 832 w 2166"/>
                      <a:gd name="T73" fmla="*/ 1036 h 1626"/>
                      <a:gd name="T74" fmla="*/ 700 w 2166"/>
                      <a:gd name="T75" fmla="*/ 1024 h 1626"/>
                      <a:gd name="T76" fmla="*/ 645 w 2166"/>
                      <a:gd name="T77" fmla="*/ 1011 h 1626"/>
                      <a:gd name="T78" fmla="*/ 651 w 2166"/>
                      <a:gd name="T79" fmla="*/ 972 h 1626"/>
                      <a:gd name="T80" fmla="*/ 578 w 2166"/>
                      <a:gd name="T81" fmla="*/ 948 h 1626"/>
                      <a:gd name="T82" fmla="*/ 241 w 2166"/>
                      <a:gd name="T83" fmla="*/ 1039 h 1626"/>
                      <a:gd name="T84" fmla="*/ 51 w 2166"/>
                      <a:gd name="T85" fmla="*/ 1151 h 1626"/>
                      <a:gd name="T86" fmla="*/ 156 w 2166"/>
                      <a:gd name="T87" fmla="*/ 1252 h 1626"/>
                      <a:gd name="T88" fmla="*/ 260 w 2166"/>
                      <a:gd name="T89" fmla="*/ 1415 h 1626"/>
                      <a:gd name="T90" fmla="*/ 416 w 2166"/>
                      <a:gd name="T91" fmla="*/ 1760 h 1626"/>
                      <a:gd name="T92" fmla="*/ 410 w 2166"/>
                      <a:gd name="T93" fmla="*/ 1771 h 1626"/>
                      <a:gd name="T94" fmla="*/ 230 w 2166"/>
                      <a:gd name="T95" fmla="*/ 1481 h 1626"/>
                      <a:gd name="T96" fmla="*/ 150 w 2166"/>
                      <a:gd name="T97" fmla="*/ 1310 h 1626"/>
                      <a:gd name="T98" fmla="*/ 6 w 2166"/>
                      <a:gd name="T99" fmla="*/ 1145 h 1626"/>
                      <a:gd name="T100" fmla="*/ 201 w 2166"/>
                      <a:gd name="T101" fmla="*/ 961 h 1626"/>
                      <a:gd name="T102" fmla="*/ 522 w 2166"/>
                      <a:gd name="T103" fmla="*/ 759 h 1626"/>
                      <a:gd name="T104" fmla="*/ 761 w 2166"/>
                      <a:gd name="T105" fmla="*/ 314 h 1626"/>
                      <a:gd name="T106" fmla="*/ 1205 w 2166"/>
                      <a:gd name="T107" fmla="*/ 121 h 162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0" t="0" r="r" b="b"/>
                    <a:pathLst>
                      <a:path w="2166" h="1626">
                        <a:moveTo>
                          <a:pt x="1431" y="112"/>
                        </a:moveTo>
                        <a:cubicBezTo>
                          <a:pt x="1431" y="112"/>
                          <a:pt x="1481" y="68"/>
                          <a:pt x="1607" y="45"/>
                        </a:cubicBezTo>
                        <a:cubicBezTo>
                          <a:pt x="1662" y="35"/>
                          <a:pt x="1722" y="0"/>
                          <a:pt x="1777" y="29"/>
                        </a:cubicBezTo>
                        <a:cubicBezTo>
                          <a:pt x="1833" y="58"/>
                          <a:pt x="2033" y="191"/>
                          <a:pt x="2100" y="306"/>
                        </a:cubicBezTo>
                        <a:cubicBezTo>
                          <a:pt x="2166" y="420"/>
                          <a:pt x="2123" y="434"/>
                          <a:pt x="2093" y="450"/>
                        </a:cubicBezTo>
                        <a:cubicBezTo>
                          <a:pt x="2064" y="466"/>
                          <a:pt x="1926" y="564"/>
                          <a:pt x="1890" y="545"/>
                        </a:cubicBezTo>
                        <a:cubicBezTo>
                          <a:pt x="1844" y="521"/>
                          <a:pt x="1801" y="534"/>
                          <a:pt x="1791" y="510"/>
                        </a:cubicBezTo>
                        <a:cubicBezTo>
                          <a:pt x="1780" y="486"/>
                          <a:pt x="1738" y="487"/>
                          <a:pt x="1703" y="505"/>
                        </a:cubicBezTo>
                        <a:cubicBezTo>
                          <a:pt x="1669" y="523"/>
                          <a:pt x="1609" y="568"/>
                          <a:pt x="1592" y="577"/>
                        </a:cubicBezTo>
                        <a:cubicBezTo>
                          <a:pt x="1592" y="577"/>
                          <a:pt x="1569" y="614"/>
                          <a:pt x="1585" y="671"/>
                        </a:cubicBezTo>
                        <a:cubicBezTo>
                          <a:pt x="1601" y="728"/>
                          <a:pt x="1635" y="837"/>
                          <a:pt x="1669" y="856"/>
                        </a:cubicBezTo>
                        <a:cubicBezTo>
                          <a:pt x="1704" y="874"/>
                          <a:pt x="1753" y="906"/>
                          <a:pt x="1761" y="932"/>
                        </a:cubicBezTo>
                        <a:cubicBezTo>
                          <a:pt x="1763" y="942"/>
                          <a:pt x="1758" y="947"/>
                          <a:pt x="1758" y="947"/>
                        </a:cubicBezTo>
                        <a:cubicBezTo>
                          <a:pt x="1758" y="947"/>
                          <a:pt x="1758" y="955"/>
                          <a:pt x="1732" y="948"/>
                        </a:cubicBezTo>
                        <a:cubicBezTo>
                          <a:pt x="1732" y="948"/>
                          <a:pt x="1714" y="961"/>
                          <a:pt x="1694" y="951"/>
                        </a:cubicBezTo>
                        <a:cubicBezTo>
                          <a:pt x="1694" y="951"/>
                          <a:pt x="1677" y="961"/>
                          <a:pt x="1663" y="952"/>
                        </a:cubicBezTo>
                        <a:cubicBezTo>
                          <a:pt x="1663" y="952"/>
                          <a:pt x="1647" y="956"/>
                          <a:pt x="1637" y="940"/>
                        </a:cubicBezTo>
                        <a:cubicBezTo>
                          <a:pt x="1628" y="924"/>
                          <a:pt x="1643" y="899"/>
                          <a:pt x="1629" y="871"/>
                        </a:cubicBezTo>
                        <a:cubicBezTo>
                          <a:pt x="1614" y="842"/>
                          <a:pt x="1566" y="797"/>
                          <a:pt x="1566" y="797"/>
                        </a:cubicBezTo>
                        <a:cubicBezTo>
                          <a:pt x="1566" y="797"/>
                          <a:pt x="1570" y="861"/>
                          <a:pt x="1576" y="874"/>
                        </a:cubicBezTo>
                        <a:cubicBezTo>
                          <a:pt x="1582" y="886"/>
                          <a:pt x="1613" y="898"/>
                          <a:pt x="1610" y="921"/>
                        </a:cubicBezTo>
                        <a:cubicBezTo>
                          <a:pt x="1610" y="921"/>
                          <a:pt x="1609" y="931"/>
                          <a:pt x="1592" y="927"/>
                        </a:cubicBezTo>
                        <a:cubicBezTo>
                          <a:pt x="1575" y="923"/>
                          <a:pt x="1540" y="922"/>
                          <a:pt x="1524" y="924"/>
                        </a:cubicBezTo>
                        <a:cubicBezTo>
                          <a:pt x="1509" y="927"/>
                          <a:pt x="1502" y="923"/>
                          <a:pt x="1502" y="910"/>
                        </a:cubicBezTo>
                        <a:cubicBezTo>
                          <a:pt x="1502" y="898"/>
                          <a:pt x="1522" y="857"/>
                          <a:pt x="1515" y="833"/>
                        </a:cubicBezTo>
                        <a:cubicBezTo>
                          <a:pt x="1507" y="810"/>
                          <a:pt x="1488" y="712"/>
                          <a:pt x="1481" y="704"/>
                        </a:cubicBezTo>
                        <a:cubicBezTo>
                          <a:pt x="1481" y="704"/>
                          <a:pt x="1431" y="667"/>
                          <a:pt x="1419" y="654"/>
                        </a:cubicBezTo>
                        <a:cubicBezTo>
                          <a:pt x="1419" y="654"/>
                          <a:pt x="1365" y="669"/>
                          <a:pt x="1335" y="666"/>
                        </a:cubicBezTo>
                        <a:cubicBezTo>
                          <a:pt x="1304" y="663"/>
                          <a:pt x="1256" y="688"/>
                          <a:pt x="1245" y="742"/>
                        </a:cubicBezTo>
                        <a:cubicBezTo>
                          <a:pt x="1233" y="796"/>
                          <a:pt x="1202" y="858"/>
                          <a:pt x="1106" y="887"/>
                        </a:cubicBezTo>
                        <a:cubicBezTo>
                          <a:pt x="1106" y="887"/>
                          <a:pt x="1141" y="900"/>
                          <a:pt x="1158" y="901"/>
                        </a:cubicBezTo>
                        <a:cubicBezTo>
                          <a:pt x="1176" y="902"/>
                          <a:pt x="1187" y="919"/>
                          <a:pt x="1172" y="927"/>
                        </a:cubicBezTo>
                        <a:cubicBezTo>
                          <a:pt x="1172" y="927"/>
                          <a:pt x="1213" y="931"/>
                          <a:pt x="1207" y="958"/>
                        </a:cubicBezTo>
                        <a:cubicBezTo>
                          <a:pt x="1207" y="958"/>
                          <a:pt x="1214" y="977"/>
                          <a:pt x="1192" y="979"/>
                        </a:cubicBezTo>
                        <a:cubicBezTo>
                          <a:pt x="1192" y="979"/>
                          <a:pt x="1193" y="990"/>
                          <a:pt x="1168" y="992"/>
                        </a:cubicBezTo>
                        <a:cubicBezTo>
                          <a:pt x="1168" y="992"/>
                          <a:pt x="1161" y="1019"/>
                          <a:pt x="1144" y="1004"/>
                        </a:cubicBezTo>
                        <a:cubicBezTo>
                          <a:pt x="1127" y="988"/>
                          <a:pt x="1037" y="952"/>
                          <a:pt x="988" y="952"/>
                        </a:cubicBezTo>
                        <a:cubicBezTo>
                          <a:pt x="940" y="952"/>
                          <a:pt x="854" y="938"/>
                          <a:pt x="831" y="940"/>
                        </a:cubicBezTo>
                        <a:cubicBezTo>
                          <a:pt x="809" y="941"/>
                          <a:pt x="769" y="958"/>
                          <a:pt x="765" y="929"/>
                        </a:cubicBezTo>
                        <a:cubicBezTo>
                          <a:pt x="762" y="913"/>
                          <a:pt x="774" y="893"/>
                          <a:pt x="774" y="893"/>
                        </a:cubicBezTo>
                        <a:cubicBezTo>
                          <a:pt x="774" y="893"/>
                          <a:pt x="725" y="861"/>
                          <a:pt x="686" y="870"/>
                        </a:cubicBezTo>
                        <a:cubicBezTo>
                          <a:pt x="647" y="880"/>
                          <a:pt x="503" y="957"/>
                          <a:pt x="287" y="954"/>
                        </a:cubicBezTo>
                        <a:cubicBezTo>
                          <a:pt x="71" y="952"/>
                          <a:pt x="50" y="1013"/>
                          <a:pt x="59" y="1057"/>
                        </a:cubicBezTo>
                        <a:cubicBezTo>
                          <a:pt x="68" y="1100"/>
                          <a:pt x="116" y="1146"/>
                          <a:pt x="185" y="1150"/>
                        </a:cubicBezTo>
                        <a:cubicBezTo>
                          <a:pt x="253" y="1154"/>
                          <a:pt x="314" y="1200"/>
                          <a:pt x="308" y="1299"/>
                        </a:cubicBezTo>
                        <a:cubicBezTo>
                          <a:pt x="302" y="1398"/>
                          <a:pt x="313" y="1571"/>
                          <a:pt x="494" y="1616"/>
                        </a:cubicBezTo>
                        <a:cubicBezTo>
                          <a:pt x="511" y="1620"/>
                          <a:pt x="505" y="1626"/>
                          <a:pt x="488" y="1626"/>
                        </a:cubicBezTo>
                        <a:cubicBezTo>
                          <a:pt x="471" y="1626"/>
                          <a:pt x="312" y="1600"/>
                          <a:pt x="274" y="1360"/>
                        </a:cubicBezTo>
                        <a:cubicBezTo>
                          <a:pt x="253" y="1236"/>
                          <a:pt x="268" y="1228"/>
                          <a:pt x="179" y="1203"/>
                        </a:cubicBezTo>
                        <a:cubicBezTo>
                          <a:pt x="90" y="1179"/>
                          <a:pt x="11" y="1138"/>
                          <a:pt x="6" y="1051"/>
                        </a:cubicBezTo>
                        <a:cubicBezTo>
                          <a:pt x="0" y="964"/>
                          <a:pt x="71" y="897"/>
                          <a:pt x="239" y="883"/>
                        </a:cubicBezTo>
                        <a:cubicBezTo>
                          <a:pt x="407" y="870"/>
                          <a:pt x="589" y="877"/>
                          <a:pt x="620" y="697"/>
                        </a:cubicBezTo>
                        <a:cubicBezTo>
                          <a:pt x="651" y="516"/>
                          <a:pt x="662" y="380"/>
                          <a:pt x="903" y="289"/>
                        </a:cubicBezTo>
                        <a:cubicBezTo>
                          <a:pt x="1145" y="198"/>
                          <a:pt x="1203" y="309"/>
                          <a:pt x="1431" y="112"/>
                        </a:cubicBezTo>
                        <a:close/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17" name="Freeform 266"/>
                  <p:cNvSpPr>
                    <a:spLocks/>
                  </p:cNvSpPr>
                  <p:nvPr/>
                </p:nvSpPr>
                <p:spPr bwMode="auto">
                  <a:xfrm>
                    <a:off x="1862" y="1457"/>
                    <a:ext cx="304" cy="171"/>
                  </a:xfrm>
                  <a:custGeom>
                    <a:avLst/>
                    <a:gdLst>
                      <a:gd name="T0" fmla="*/ 269 w 317"/>
                      <a:gd name="T1" fmla="*/ 109 h 167"/>
                      <a:gd name="T2" fmla="*/ 195 w 317"/>
                      <a:gd name="T3" fmla="*/ 38 h 167"/>
                      <a:gd name="T4" fmla="*/ 166 w 317"/>
                      <a:gd name="T5" fmla="*/ 7 h 167"/>
                      <a:gd name="T6" fmla="*/ 105 w 317"/>
                      <a:gd name="T7" fmla="*/ 34 h 167"/>
                      <a:gd name="T8" fmla="*/ 31 w 317"/>
                      <a:gd name="T9" fmla="*/ 72 h 167"/>
                      <a:gd name="T10" fmla="*/ 14 w 317"/>
                      <a:gd name="T11" fmla="*/ 149 h 167"/>
                      <a:gd name="T12" fmla="*/ 42 w 317"/>
                      <a:gd name="T13" fmla="*/ 180 h 167"/>
                      <a:gd name="T14" fmla="*/ 86 w 317"/>
                      <a:gd name="T15" fmla="*/ 178 h 167"/>
                      <a:gd name="T16" fmla="*/ 122 w 317"/>
                      <a:gd name="T17" fmla="*/ 172 h 167"/>
                      <a:gd name="T18" fmla="*/ 161 w 317"/>
                      <a:gd name="T19" fmla="*/ 155 h 167"/>
                      <a:gd name="T20" fmla="*/ 198 w 317"/>
                      <a:gd name="T21" fmla="*/ 170 h 167"/>
                      <a:gd name="T22" fmla="*/ 198 w 317"/>
                      <a:gd name="T23" fmla="*/ 168 h 167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317" h="167">
                        <a:moveTo>
                          <a:pt x="317" y="100"/>
                        </a:moveTo>
                        <a:cubicBezTo>
                          <a:pt x="283" y="84"/>
                          <a:pt x="257" y="58"/>
                          <a:pt x="230" y="34"/>
                        </a:cubicBezTo>
                        <a:cubicBezTo>
                          <a:pt x="219" y="25"/>
                          <a:pt x="210" y="11"/>
                          <a:pt x="196" y="7"/>
                        </a:cubicBezTo>
                        <a:cubicBezTo>
                          <a:pt x="174" y="0"/>
                          <a:pt x="144" y="21"/>
                          <a:pt x="125" y="30"/>
                        </a:cubicBezTo>
                        <a:cubicBezTo>
                          <a:pt x="97" y="42"/>
                          <a:pt x="60" y="46"/>
                          <a:pt x="35" y="64"/>
                        </a:cubicBezTo>
                        <a:cubicBezTo>
                          <a:pt x="12" y="81"/>
                          <a:pt x="0" y="112"/>
                          <a:pt x="18" y="137"/>
                        </a:cubicBezTo>
                        <a:cubicBezTo>
                          <a:pt x="26" y="148"/>
                          <a:pt x="37" y="161"/>
                          <a:pt x="50" y="164"/>
                        </a:cubicBezTo>
                        <a:cubicBezTo>
                          <a:pt x="67" y="167"/>
                          <a:pt x="86" y="163"/>
                          <a:pt x="102" y="162"/>
                        </a:cubicBezTo>
                        <a:cubicBezTo>
                          <a:pt x="116" y="161"/>
                          <a:pt x="131" y="159"/>
                          <a:pt x="144" y="156"/>
                        </a:cubicBezTo>
                        <a:cubicBezTo>
                          <a:pt x="160" y="152"/>
                          <a:pt x="174" y="143"/>
                          <a:pt x="190" y="141"/>
                        </a:cubicBezTo>
                        <a:cubicBezTo>
                          <a:pt x="202" y="139"/>
                          <a:pt x="226" y="144"/>
                          <a:pt x="234" y="154"/>
                        </a:cubicBezTo>
                        <a:cubicBezTo>
                          <a:pt x="235" y="155"/>
                          <a:pt x="235" y="155"/>
                          <a:pt x="234" y="15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18" name="Freeform 267"/>
                  <p:cNvSpPr>
                    <a:spLocks/>
                  </p:cNvSpPr>
                  <p:nvPr/>
                </p:nvSpPr>
                <p:spPr bwMode="auto">
                  <a:xfrm>
                    <a:off x="1993" y="1540"/>
                    <a:ext cx="116" cy="31"/>
                  </a:xfrm>
                  <a:custGeom>
                    <a:avLst/>
                    <a:gdLst>
                      <a:gd name="T0" fmla="*/ 102 w 121"/>
                      <a:gd name="T1" fmla="*/ 34 h 30"/>
                      <a:gd name="T2" fmla="*/ 59 w 121"/>
                      <a:gd name="T3" fmla="*/ 5 h 30"/>
                      <a:gd name="T4" fmla="*/ 0 w 121"/>
                      <a:gd name="T5" fmla="*/ 5 h 3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1" h="30">
                        <a:moveTo>
                          <a:pt x="121" y="30"/>
                        </a:moveTo>
                        <a:cubicBezTo>
                          <a:pt x="113" y="20"/>
                          <a:pt x="85" y="8"/>
                          <a:pt x="71" y="5"/>
                        </a:cubicBezTo>
                        <a:cubicBezTo>
                          <a:pt x="45" y="0"/>
                          <a:pt x="24" y="5"/>
                          <a:pt x="0" y="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19" name="Freeform 268"/>
                  <p:cNvSpPr>
                    <a:spLocks/>
                  </p:cNvSpPr>
                  <p:nvPr/>
                </p:nvSpPr>
                <p:spPr bwMode="auto">
                  <a:xfrm>
                    <a:off x="1991" y="1544"/>
                    <a:ext cx="79" cy="30"/>
                  </a:xfrm>
                  <a:custGeom>
                    <a:avLst/>
                    <a:gdLst>
                      <a:gd name="T0" fmla="*/ 70 w 82"/>
                      <a:gd name="T1" fmla="*/ 3 h 29"/>
                      <a:gd name="T2" fmla="*/ 44 w 82"/>
                      <a:gd name="T3" fmla="*/ 4 h 29"/>
                      <a:gd name="T4" fmla="*/ 0 w 82"/>
                      <a:gd name="T5" fmla="*/ 33 h 2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2" h="29">
                        <a:moveTo>
                          <a:pt x="82" y="3"/>
                        </a:moveTo>
                        <a:cubicBezTo>
                          <a:pt x="72" y="4"/>
                          <a:pt x="63" y="0"/>
                          <a:pt x="52" y="4"/>
                        </a:cubicBezTo>
                        <a:cubicBezTo>
                          <a:pt x="34" y="10"/>
                          <a:pt x="19" y="27"/>
                          <a:pt x="0" y="29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20" name="Freeform 269"/>
                  <p:cNvSpPr>
                    <a:spLocks/>
                  </p:cNvSpPr>
                  <p:nvPr/>
                </p:nvSpPr>
                <p:spPr bwMode="auto">
                  <a:xfrm>
                    <a:off x="2281" y="1640"/>
                    <a:ext cx="39" cy="31"/>
                  </a:xfrm>
                  <a:custGeom>
                    <a:avLst/>
                    <a:gdLst>
                      <a:gd name="T0" fmla="*/ 33 w 41"/>
                      <a:gd name="T1" fmla="*/ 34 h 30"/>
                      <a:gd name="T2" fmla="*/ 26 w 41"/>
                      <a:gd name="T3" fmla="*/ 29 h 30"/>
                      <a:gd name="T4" fmla="*/ 20 w 41"/>
                      <a:gd name="T5" fmla="*/ 26 h 30"/>
                      <a:gd name="T6" fmla="*/ 13 w 41"/>
                      <a:gd name="T7" fmla="*/ 25 h 30"/>
                      <a:gd name="T8" fmla="*/ 10 w 41"/>
                      <a:gd name="T9" fmla="*/ 2 h 30"/>
                      <a:gd name="T10" fmla="*/ 24 w 41"/>
                      <a:gd name="T11" fmla="*/ 22 h 30"/>
                      <a:gd name="T12" fmla="*/ 28 w 41"/>
                      <a:gd name="T13" fmla="*/ 30 h 30"/>
                      <a:gd name="T14" fmla="*/ 29 w 41"/>
                      <a:gd name="T15" fmla="*/ 33 h 30"/>
                      <a:gd name="T16" fmla="*/ 32 w 41"/>
                      <a:gd name="T17" fmla="*/ 34 h 3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1" h="30">
                        <a:moveTo>
                          <a:pt x="41" y="30"/>
                        </a:moveTo>
                        <a:cubicBezTo>
                          <a:pt x="38" y="28"/>
                          <a:pt x="34" y="27"/>
                          <a:pt x="30" y="25"/>
                        </a:cubicBezTo>
                        <a:cubicBezTo>
                          <a:pt x="28" y="25"/>
                          <a:pt x="26" y="23"/>
                          <a:pt x="24" y="22"/>
                        </a:cubicBezTo>
                        <a:cubicBezTo>
                          <a:pt x="22" y="22"/>
                          <a:pt x="19" y="22"/>
                          <a:pt x="17" y="21"/>
                        </a:cubicBezTo>
                        <a:cubicBezTo>
                          <a:pt x="12" y="19"/>
                          <a:pt x="0" y="5"/>
                          <a:pt x="10" y="2"/>
                        </a:cubicBezTo>
                        <a:cubicBezTo>
                          <a:pt x="18" y="0"/>
                          <a:pt x="24" y="12"/>
                          <a:pt x="28" y="18"/>
                        </a:cubicBezTo>
                        <a:cubicBezTo>
                          <a:pt x="29" y="21"/>
                          <a:pt x="31" y="23"/>
                          <a:pt x="34" y="26"/>
                        </a:cubicBezTo>
                        <a:cubicBezTo>
                          <a:pt x="35" y="27"/>
                          <a:pt x="36" y="28"/>
                          <a:pt x="37" y="29"/>
                        </a:cubicBezTo>
                        <a:cubicBezTo>
                          <a:pt x="38" y="29"/>
                          <a:pt x="40" y="30"/>
                          <a:pt x="40" y="30"/>
                        </a:cubicBezTo>
                      </a:path>
                    </a:pathLst>
                  </a:custGeom>
                  <a:grpFill/>
                  <a:ln w="1588" cap="flat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21" name="Freeform 270"/>
                  <p:cNvSpPr>
                    <a:spLocks/>
                  </p:cNvSpPr>
                  <p:nvPr/>
                </p:nvSpPr>
                <p:spPr bwMode="auto">
                  <a:xfrm>
                    <a:off x="2281" y="1640"/>
                    <a:ext cx="39" cy="31"/>
                  </a:xfrm>
                  <a:custGeom>
                    <a:avLst/>
                    <a:gdLst>
                      <a:gd name="T0" fmla="*/ 33 w 41"/>
                      <a:gd name="T1" fmla="*/ 34 h 30"/>
                      <a:gd name="T2" fmla="*/ 26 w 41"/>
                      <a:gd name="T3" fmla="*/ 29 h 30"/>
                      <a:gd name="T4" fmla="*/ 20 w 41"/>
                      <a:gd name="T5" fmla="*/ 26 h 30"/>
                      <a:gd name="T6" fmla="*/ 13 w 41"/>
                      <a:gd name="T7" fmla="*/ 25 h 30"/>
                      <a:gd name="T8" fmla="*/ 10 w 41"/>
                      <a:gd name="T9" fmla="*/ 2 h 30"/>
                      <a:gd name="T10" fmla="*/ 24 w 41"/>
                      <a:gd name="T11" fmla="*/ 22 h 30"/>
                      <a:gd name="T12" fmla="*/ 28 w 41"/>
                      <a:gd name="T13" fmla="*/ 30 h 30"/>
                      <a:gd name="T14" fmla="*/ 29 w 41"/>
                      <a:gd name="T15" fmla="*/ 33 h 30"/>
                      <a:gd name="T16" fmla="*/ 32 w 41"/>
                      <a:gd name="T17" fmla="*/ 34 h 3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1" h="30">
                        <a:moveTo>
                          <a:pt x="41" y="30"/>
                        </a:moveTo>
                        <a:cubicBezTo>
                          <a:pt x="38" y="28"/>
                          <a:pt x="34" y="27"/>
                          <a:pt x="30" y="25"/>
                        </a:cubicBezTo>
                        <a:cubicBezTo>
                          <a:pt x="28" y="25"/>
                          <a:pt x="26" y="23"/>
                          <a:pt x="24" y="22"/>
                        </a:cubicBezTo>
                        <a:cubicBezTo>
                          <a:pt x="22" y="22"/>
                          <a:pt x="19" y="22"/>
                          <a:pt x="17" y="21"/>
                        </a:cubicBezTo>
                        <a:cubicBezTo>
                          <a:pt x="12" y="19"/>
                          <a:pt x="0" y="5"/>
                          <a:pt x="10" y="2"/>
                        </a:cubicBezTo>
                        <a:cubicBezTo>
                          <a:pt x="18" y="0"/>
                          <a:pt x="24" y="12"/>
                          <a:pt x="28" y="18"/>
                        </a:cubicBezTo>
                        <a:cubicBezTo>
                          <a:pt x="29" y="21"/>
                          <a:pt x="31" y="23"/>
                          <a:pt x="34" y="26"/>
                        </a:cubicBezTo>
                        <a:cubicBezTo>
                          <a:pt x="35" y="27"/>
                          <a:pt x="36" y="28"/>
                          <a:pt x="37" y="29"/>
                        </a:cubicBezTo>
                        <a:cubicBezTo>
                          <a:pt x="38" y="29"/>
                          <a:pt x="40" y="30"/>
                          <a:pt x="40" y="30"/>
                        </a:cubicBezTo>
                      </a:path>
                    </a:pathLst>
                  </a:custGeom>
                  <a:grpFill/>
                  <a:ln w="1588" cap="flat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22" name="Freeform 271"/>
                  <p:cNvSpPr>
                    <a:spLocks/>
                  </p:cNvSpPr>
                  <p:nvPr/>
                </p:nvSpPr>
                <p:spPr bwMode="auto">
                  <a:xfrm>
                    <a:off x="2281" y="1638"/>
                    <a:ext cx="9" cy="25"/>
                  </a:xfrm>
                  <a:custGeom>
                    <a:avLst/>
                    <a:gdLst>
                      <a:gd name="T0" fmla="*/ 4 w 10"/>
                      <a:gd name="T1" fmla="*/ 0 h 24"/>
                      <a:gd name="T2" fmla="*/ 1 w 10"/>
                      <a:gd name="T3" fmla="*/ 10 h 24"/>
                      <a:gd name="T4" fmla="*/ 6 w 10"/>
                      <a:gd name="T5" fmla="*/ 28 h 2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" h="24">
                        <a:moveTo>
                          <a:pt x="4" y="0"/>
                        </a:moveTo>
                        <a:cubicBezTo>
                          <a:pt x="0" y="1"/>
                          <a:pt x="1" y="8"/>
                          <a:pt x="1" y="10"/>
                        </a:cubicBezTo>
                        <a:cubicBezTo>
                          <a:pt x="2" y="14"/>
                          <a:pt x="7" y="24"/>
                          <a:pt x="10" y="24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23" name="Freeform 272"/>
                  <p:cNvSpPr>
                    <a:spLocks/>
                  </p:cNvSpPr>
                  <p:nvPr/>
                </p:nvSpPr>
                <p:spPr bwMode="auto">
                  <a:xfrm>
                    <a:off x="2312" y="1657"/>
                    <a:ext cx="17" cy="15"/>
                  </a:xfrm>
                  <a:custGeom>
                    <a:avLst/>
                    <a:gdLst>
                      <a:gd name="T0" fmla="*/ 0 w 17"/>
                      <a:gd name="T1" fmla="*/ 0 h 15"/>
                      <a:gd name="T2" fmla="*/ 11 w 17"/>
                      <a:gd name="T3" fmla="*/ 8 h 15"/>
                      <a:gd name="T4" fmla="*/ 12 w 17"/>
                      <a:gd name="T5" fmla="*/ 15 h 1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7" h="15">
                        <a:moveTo>
                          <a:pt x="0" y="0"/>
                        </a:moveTo>
                        <a:cubicBezTo>
                          <a:pt x="1" y="4"/>
                          <a:pt x="8" y="6"/>
                          <a:pt x="11" y="8"/>
                        </a:cubicBezTo>
                        <a:cubicBezTo>
                          <a:pt x="13" y="9"/>
                          <a:pt x="17" y="14"/>
                          <a:pt x="12" y="15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24" name="Freeform 273"/>
                  <p:cNvSpPr>
                    <a:spLocks/>
                  </p:cNvSpPr>
                  <p:nvPr/>
                </p:nvSpPr>
                <p:spPr bwMode="auto">
                  <a:xfrm>
                    <a:off x="2332" y="1670"/>
                    <a:ext cx="2" cy="8"/>
                  </a:xfrm>
                  <a:custGeom>
                    <a:avLst/>
                    <a:gdLst>
                      <a:gd name="T0" fmla="*/ 0 w 2"/>
                      <a:gd name="T1" fmla="*/ 0 h 8"/>
                      <a:gd name="T2" fmla="*/ 0 w 2"/>
                      <a:gd name="T3" fmla="*/ 8 h 8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2" h="8">
                        <a:moveTo>
                          <a:pt x="0" y="0"/>
                        </a:moveTo>
                        <a:cubicBezTo>
                          <a:pt x="2" y="2"/>
                          <a:pt x="2" y="6"/>
                          <a:pt x="0" y="8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25" name="Freeform 274"/>
                  <p:cNvSpPr>
                    <a:spLocks/>
                  </p:cNvSpPr>
                  <p:nvPr/>
                </p:nvSpPr>
                <p:spPr bwMode="auto">
                  <a:xfrm>
                    <a:off x="2287" y="1643"/>
                    <a:ext cx="18" cy="15"/>
                  </a:xfrm>
                  <a:custGeom>
                    <a:avLst/>
                    <a:gdLst>
                      <a:gd name="T0" fmla="*/ 4 w 18"/>
                      <a:gd name="T1" fmla="*/ 15 h 14"/>
                      <a:gd name="T2" fmla="*/ 7 w 18"/>
                      <a:gd name="T3" fmla="*/ 12 h 14"/>
                      <a:gd name="T4" fmla="*/ 12 w 18"/>
                      <a:gd name="T5" fmla="*/ 13 h 14"/>
                      <a:gd name="T6" fmla="*/ 16 w 18"/>
                      <a:gd name="T7" fmla="*/ 16 h 14"/>
                      <a:gd name="T8" fmla="*/ 18 w 18"/>
                      <a:gd name="T9" fmla="*/ 18 h 14"/>
                      <a:gd name="T10" fmla="*/ 16 w 18"/>
                      <a:gd name="T11" fmla="*/ 13 h 14"/>
                      <a:gd name="T12" fmla="*/ 12 w 18"/>
                      <a:gd name="T13" fmla="*/ 5 h 14"/>
                      <a:gd name="T14" fmla="*/ 5 w 18"/>
                      <a:gd name="T15" fmla="*/ 0 h 14"/>
                      <a:gd name="T16" fmla="*/ 2 w 18"/>
                      <a:gd name="T17" fmla="*/ 1 h 14"/>
                      <a:gd name="T18" fmla="*/ 0 w 18"/>
                      <a:gd name="T19" fmla="*/ 4 h 14"/>
                      <a:gd name="T20" fmla="*/ 4 w 18"/>
                      <a:gd name="T21" fmla="*/ 15 h 1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18" h="14">
                        <a:moveTo>
                          <a:pt x="4" y="11"/>
                        </a:moveTo>
                        <a:cubicBezTo>
                          <a:pt x="3" y="10"/>
                          <a:pt x="6" y="8"/>
                          <a:pt x="7" y="8"/>
                        </a:cubicBezTo>
                        <a:cubicBezTo>
                          <a:pt x="9" y="8"/>
                          <a:pt x="11" y="8"/>
                          <a:pt x="12" y="9"/>
                        </a:cubicBezTo>
                        <a:cubicBezTo>
                          <a:pt x="13" y="10"/>
                          <a:pt x="15" y="11"/>
                          <a:pt x="16" y="12"/>
                        </a:cubicBezTo>
                        <a:cubicBezTo>
                          <a:pt x="17" y="12"/>
                          <a:pt x="17" y="13"/>
                          <a:pt x="18" y="14"/>
                        </a:cubicBezTo>
                        <a:cubicBezTo>
                          <a:pt x="18" y="12"/>
                          <a:pt x="17" y="10"/>
                          <a:pt x="16" y="9"/>
                        </a:cubicBezTo>
                        <a:cubicBezTo>
                          <a:pt x="14" y="8"/>
                          <a:pt x="13" y="7"/>
                          <a:pt x="12" y="5"/>
                        </a:cubicBezTo>
                        <a:cubicBezTo>
                          <a:pt x="10" y="4"/>
                          <a:pt x="8" y="1"/>
                          <a:pt x="5" y="0"/>
                        </a:cubicBezTo>
                        <a:cubicBezTo>
                          <a:pt x="4" y="0"/>
                          <a:pt x="3" y="0"/>
                          <a:pt x="2" y="1"/>
                        </a:cubicBezTo>
                        <a:cubicBezTo>
                          <a:pt x="0" y="2"/>
                          <a:pt x="0" y="3"/>
                          <a:pt x="0" y="4"/>
                        </a:cubicBezTo>
                        <a:cubicBezTo>
                          <a:pt x="0" y="7"/>
                          <a:pt x="3" y="9"/>
                          <a:pt x="4" y="1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26" name="Freeform 275"/>
                  <p:cNvSpPr>
                    <a:spLocks/>
                  </p:cNvSpPr>
                  <p:nvPr/>
                </p:nvSpPr>
                <p:spPr bwMode="auto">
                  <a:xfrm>
                    <a:off x="2299" y="1650"/>
                    <a:ext cx="4" cy="6"/>
                  </a:xfrm>
                  <a:custGeom>
                    <a:avLst/>
                    <a:gdLst>
                      <a:gd name="T0" fmla="*/ 1 w 4"/>
                      <a:gd name="T1" fmla="*/ 4 h 6"/>
                      <a:gd name="T2" fmla="*/ 0 w 4"/>
                      <a:gd name="T3" fmla="*/ 1 h 6"/>
                      <a:gd name="T4" fmla="*/ 3 w 4"/>
                      <a:gd name="T5" fmla="*/ 1 h 6"/>
                      <a:gd name="T6" fmla="*/ 3 w 4"/>
                      <a:gd name="T7" fmla="*/ 4 h 6"/>
                      <a:gd name="T8" fmla="*/ 2 w 4"/>
                      <a:gd name="T9" fmla="*/ 5 h 6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" h="6">
                        <a:moveTo>
                          <a:pt x="1" y="4"/>
                        </a:moveTo>
                        <a:cubicBezTo>
                          <a:pt x="0" y="3"/>
                          <a:pt x="0" y="2"/>
                          <a:pt x="0" y="1"/>
                        </a:cubicBezTo>
                        <a:cubicBezTo>
                          <a:pt x="1" y="0"/>
                          <a:pt x="2" y="0"/>
                          <a:pt x="3" y="1"/>
                        </a:cubicBezTo>
                        <a:cubicBezTo>
                          <a:pt x="3" y="1"/>
                          <a:pt x="4" y="3"/>
                          <a:pt x="3" y="4"/>
                        </a:cubicBezTo>
                        <a:cubicBezTo>
                          <a:pt x="3" y="5"/>
                          <a:pt x="2" y="6"/>
                          <a:pt x="2" y="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27" name="Freeform 276"/>
                  <p:cNvSpPr>
                    <a:spLocks/>
                  </p:cNvSpPr>
                  <p:nvPr/>
                </p:nvSpPr>
                <p:spPr bwMode="auto">
                  <a:xfrm>
                    <a:off x="2311" y="1674"/>
                    <a:ext cx="39" cy="7"/>
                  </a:xfrm>
                  <a:custGeom>
                    <a:avLst/>
                    <a:gdLst>
                      <a:gd name="T0" fmla="*/ 0 w 40"/>
                      <a:gd name="T1" fmla="*/ 2 h 7"/>
                      <a:gd name="T2" fmla="*/ 20 w 40"/>
                      <a:gd name="T3" fmla="*/ 6 h 7"/>
                      <a:gd name="T4" fmla="*/ 29 w 40"/>
                      <a:gd name="T5" fmla="*/ 5 h 7"/>
                      <a:gd name="T6" fmla="*/ 36 w 40"/>
                      <a:gd name="T7" fmla="*/ 7 h 7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0" h="7">
                        <a:moveTo>
                          <a:pt x="0" y="2"/>
                        </a:moveTo>
                        <a:cubicBezTo>
                          <a:pt x="7" y="0"/>
                          <a:pt x="15" y="5"/>
                          <a:pt x="22" y="6"/>
                        </a:cubicBezTo>
                        <a:cubicBezTo>
                          <a:pt x="26" y="6"/>
                          <a:pt x="29" y="5"/>
                          <a:pt x="33" y="5"/>
                        </a:cubicBezTo>
                        <a:cubicBezTo>
                          <a:pt x="35" y="5"/>
                          <a:pt x="39" y="6"/>
                          <a:pt x="40" y="7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28" name="Freeform 277"/>
                  <p:cNvSpPr>
                    <a:spLocks/>
                  </p:cNvSpPr>
                  <p:nvPr/>
                </p:nvSpPr>
                <p:spPr bwMode="auto">
                  <a:xfrm>
                    <a:off x="2413" y="1798"/>
                    <a:ext cx="32" cy="25"/>
                  </a:xfrm>
                  <a:custGeom>
                    <a:avLst/>
                    <a:gdLst>
                      <a:gd name="T0" fmla="*/ 0 w 34"/>
                      <a:gd name="T1" fmla="*/ 25 h 25"/>
                      <a:gd name="T2" fmla="*/ 15 w 34"/>
                      <a:gd name="T3" fmla="*/ 8 h 25"/>
                      <a:gd name="T4" fmla="*/ 25 w 34"/>
                      <a:gd name="T5" fmla="*/ 7 h 25"/>
                      <a:gd name="T6" fmla="*/ 20 w 34"/>
                      <a:gd name="T7" fmla="*/ 16 h 25"/>
                      <a:gd name="T8" fmla="*/ 3 w 34"/>
                      <a:gd name="T9" fmla="*/ 25 h 2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34" h="25">
                        <a:moveTo>
                          <a:pt x="0" y="25"/>
                        </a:moveTo>
                        <a:cubicBezTo>
                          <a:pt x="6" y="19"/>
                          <a:pt x="13" y="14"/>
                          <a:pt x="19" y="8"/>
                        </a:cubicBezTo>
                        <a:cubicBezTo>
                          <a:pt x="21" y="4"/>
                          <a:pt x="31" y="0"/>
                          <a:pt x="33" y="7"/>
                        </a:cubicBezTo>
                        <a:cubicBezTo>
                          <a:pt x="34" y="11"/>
                          <a:pt x="28" y="15"/>
                          <a:pt x="24" y="16"/>
                        </a:cubicBezTo>
                        <a:cubicBezTo>
                          <a:pt x="17" y="19"/>
                          <a:pt x="7" y="18"/>
                          <a:pt x="3" y="2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29" name="Freeform 278"/>
                  <p:cNvSpPr>
                    <a:spLocks/>
                  </p:cNvSpPr>
                  <p:nvPr/>
                </p:nvSpPr>
                <p:spPr bwMode="auto">
                  <a:xfrm>
                    <a:off x="1950" y="1922"/>
                    <a:ext cx="18" cy="50"/>
                  </a:xfrm>
                  <a:custGeom>
                    <a:avLst/>
                    <a:gdLst>
                      <a:gd name="T0" fmla="*/ 0 w 19"/>
                      <a:gd name="T1" fmla="*/ 53 h 49"/>
                      <a:gd name="T2" fmla="*/ 9 w 19"/>
                      <a:gd name="T3" fmla="*/ 32 h 49"/>
                      <a:gd name="T4" fmla="*/ 15 w 19"/>
                      <a:gd name="T5" fmla="*/ 0 h 4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" h="49">
                        <a:moveTo>
                          <a:pt x="0" y="49"/>
                        </a:moveTo>
                        <a:cubicBezTo>
                          <a:pt x="1" y="42"/>
                          <a:pt x="6" y="34"/>
                          <a:pt x="9" y="28"/>
                        </a:cubicBezTo>
                        <a:cubicBezTo>
                          <a:pt x="12" y="18"/>
                          <a:pt x="15" y="9"/>
                          <a:pt x="19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30" name="Freeform 279"/>
                  <p:cNvSpPr>
                    <a:spLocks/>
                  </p:cNvSpPr>
                  <p:nvPr/>
                </p:nvSpPr>
                <p:spPr bwMode="auto">
                  <a:xfrm>
                    <a:off x="1753" y="2003"/>
                    <a:ext cx="39" cy="43"/>
                  </a:xfrm>
                  <a:custGeom>
                    <a:avLst/>
                    <a:gdLst>
                      <a:gd name="T0" fmla="*/ 33 w 41"/>
                      <a:gd name="T1" fmla="*/ 46 h 42"/>
                      <a:gd name="T2" fmla="*/ 21 w 41"/>
                      <a:gd name="T3" fmla="*/ 27 h 42"/>
                      <a:gd name="T4" fmla="*/ 0 w 41"/>
                      <a:gd name="T5" fmla="*/ 2 h 4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1" h="42">
                        <a:moveTo>
                          <a:pt x="41" y="42"/>
                        </a:moveTo>
                        <a:cubicBezTo>
                          <a:pt x="35" y="36"/>
                          <a:pt x="30" y="29"/>
                          <a:pt x="25" y="23"/>
                        </a:cubicBezTo>
                        <a:cubicBezTo>
                          <a:pt x="20" y="19"/>
                          <a:pt x="4" y="0"/>
                          <a:pt x="0" y="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31" name="Freeform 280"/>
                  <p:cNvSpPr>
                    <a:spLocks/>
                  </p:cNvSpPr>
                  <p:nvPr/>
                </p:nvSpPr>
                <p:spPr bwMode="auto">
                  <a:xfrm>
                    <a:off x="1844" y="2092"/>
                    <a:ext cx="90" cy="102"/>
                  </a:xfrm>
                  <a:custGeom>
                    <a:avLst/>
                    <a:gdLst>
                      <a:gd name="T0" fmla="*/ 0 w 94"/>
                      <a:gd name="T1" fmla="*/ 0 h 100"/>
                      <a:gd name="T2" fmla="*/ 25 w 94"/>
                      <a:gd name="T3" fmla="*/ 6 h 100"/>
                      <a:gd name="T4" fmla="*/ 50 w 94"/>
                      <a:gd name="T5" fmla="*/ 46 h 100"/>
                      <a:gd name="T6" fmla="*/ 65 w 94"/>
                      <a:gd name="T7" fmla="*/ 84 h 100"/>
                      <a:gd name="T8" fmla="*/ 79 w 94"/>
                      <a:gd name="T9" fmla="*/ 108 h 10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94" h="100">
                        <a:moveTo>
                          <a:pt x="0" y="0"/>
                        </a:moveTo>
                        <a:cubicBezTo>
                          <a:pt x="10" y="2"/>
                          <a:pt x="19" y="4"/>
                          <a:pt x="29" y="6"/>
                        </a:cubicBezTo>
                        <a:cubicBezTo>
                          <a:pt x="44" y="9"/>
                          <a:pt x="53" y="30"/>
                          <a:pt x="59" y="42"/>
                        </a:cubicBezTo>
                        <a:cubicBezTo>
                          <a:pt x="65" y="54"/>
                          <a:pt x="72" y="65"/>
                          <a:pt x="77" y="76"/>
                        </a:cubicBezTo>
                        <a:cubicBezTo>
                          <a:pt x="81" y="84"/>
                          <a:pt x="86" y="95"/>
                          <a:pt x="94" y="10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32" name="Freeform 281"/>
                  <p:cNvSpPr>
                    <a:spLocks/>
                  </p:cNvSpPr>
                  <p:nvPr/>
                </p:nvSpPr>
                <p:spPr bwMode="auto">
                  <a:xfrm>
                    <a:off x="2080" y="2321"/>
                    <a:ext cx="8" cy="24"/>
                  </a:xfrm>
                  <a:custGeom>
                    <a:avLst/>
                    <a:gdLst>
                      <a:gd name="T0" fmla="*/ 8 w 8"/>
                      <a:gd name="T1" fmla="*/ 24 h 24"/>
                      <a:gd name="T2" fmla="*/ 0 w 8"/>
                      <a:gd name="T3" fmla="*/ 0 h 24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8" h="24">
                        <a:moveTo>
                          <a:pt x="8" y="24"/>
                        </a:moveTo>
                        <a:cubicBezTo>
                          <a:pt x="8" y="14"/>
                          <a:pt x="4" y="9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33" name="Freeform 282"/>
                  <p:cNvSpPr>
                    <a:spLocks/>
                  </p:cNvSpPr>
                  <p:nvPr/>
                </p:nvSpPr>
                <p:spPr bwMode="auto">
                  <a:xfrm>
                    <a:off x="2043" y="2327"/>
                    <a:ext cx="11" cy="20"/>
                  </a:xfrm>
                  <a:custGeom>
                    <a:avLst/>
                    <a:gdLst>
                      <a:gd name="T0" fmla="*/ 11 w 11"/>
                      <a:gd name="T1" fmla="*/ 20 h 20"/>
                      <a:gd name="T2" fmla="*/ 0 w 11"/>
                      <a:gd name="T3" fmla="*/ 0 h 2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1" h="20">
                        <a:moveTo>
                          <a:pt x="11" y="20"/>
                        </a:moveTo>
                        <a:cubicBezTo>
                          <a:pt x="9" y="12"/>
                          <a:pt x="4" y="7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34" name="Freeform 283"/>
                  <p:cNvSpPr>
                    <a:spLocks/>
                  </p:cNvSpPr>
                  <p:nvPr/>
                </p:nvSpPr>
                <p:spPr bwMode="auto">
                  <a:xfrm>
                    <a:off x="2015" y="2333"/>
                    <a:ext cx="9" cy="17"/>
                  </a:xfrm>
                  <a:custGeom>
                    <a:avLst/>
                    <a:gdLst>
                      <a:gd name="T0" fmla="*/ 9 w 9"/>
                      <a:gd name="T1" fmla="*/ 17 h 17"/>
                      <a:gd name="T2" fmla="*/ 0 w 9"/>
                      <a:gd name="T3" fmla="*/ 0 h 17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9" h="17">
                        <a:moveTo>
                          <a:pt x="9" y="17"/>
                        </a:moveTo>
                        <a:cubicBezTo>
                          <a:pt x="7" y="9"/>
                          <a:pt x="5" y="6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35" name="Freeform 284"/>
                  <p:cNvSpPr>
                    <a:spLocks/>
                  </p:cNvSpPr>
                  <p:nvPr/>
                </p:nvSpPr>
                <p:spPr bwMode="auto">
                  <a:xfrm>
                    <a:off x="1270" y="2149"/>
                    <a:ext cx="239" cy="150"/>
                  </a:xfrm>
                  <a:custGeom>
                    <a:avLst/>
                    <a:gdLst>
                      <a:gd name="T0" fmla="*/ 211 w 249"/>
                      <a:gd name="T1" fmla="*/ 0 h 147"/>
                      <a:gd name="T2" fmla="*/ 181 w 249"/>
                      <a:gd name="T3" fmla="*/ 19 h 147"/>
                      <a:gd name="T4" fmla="*/ 155 w 249"/>
                      <a:gd name="T5" fmla="*/ 58 h 147"/>
                      <a:gd name="T6" fmla="*/ 128 w 249"/>
                      <a:gd name="T7" fmla="*/ 92 h 147"/>
                      <a:gd name="T8" fmla="*/ 96 w 249"/>
                      <a:gd name="T9" fmla="*/ 110 h 147"/>
                      <a:gd name="T10" fmla="*/ 58 w 249"/>
                      <a:gd name="T11" fmla="*/ 127 h 147"/>
                      <a:gd name="T12" fmla="*/ 22 w 249"/>
                      <a:gd name="T13" fmla="*/ 144 h 147"/>
                      <a:gd name="T14" fmla="*/ 0 w 249"/>
                      <a:gd name="T15" fmla="*/ 159 h 147"/>
                      <a:gd name="T16" fmla="*/ 1 w 249"/>
                      <a:gd name="T17" fmla="*/ 157 h 14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249" h="147">
                        <a:moveTo>
                          <a:pt x="249" y="0"/>
                        </a:moveTo>
                        <a:cubicBezTo>
                          <a:pt x="237" y="7"/>
                          <a:pt x="225" y="11"/>
                          <a:pt x="214" y="19"/>
                        </a:cubicBezTo>
                        <a:cubicBezTo>
                          <a:pt x="202" y="29"/>
                          <a:pt x="193" y="42"/>
                          <a:pt x="182" y="54"/>
                        </a:cubicBezTo>
                        <a:cubicBezTo>
                          <a:pt x="173" y="65"/>
                          <a:pt x="163" y="75"/>
                          <a:pt x="151" y="84"/>
                        </a:cubicBezTo>
                        <a:cubicBezTo>
                          <a:pt x="140" y="94"/>
                          <a:pt x="126" y="98"/>
                          <a:pt x="112" y="102"/>
                        </a:cubicBezTo>
                        <a:cubicBezTo>
                          <a:pt x="97" y="107"/>
                          <a:pt x="83" y="113"/>
                          <a:pt x="69" y="118"/>
                        </a:cubicBezTo>
                        <a:cubicBezTo>
                          <a:pt x="55" y="122"/>
                          <a:pt x="40" y="127"/>
                          <a:pt x="26" y="132"/>
                        </a:cubicBezTo>
                        <a:cubicBezTo>
                          <a:pt x="17" y="135"/>
                          <a:pt x="6" y="139"/>
                          <a:pt x="0" y="147"/>
                        </a:cubicBezTo>
                        <a:cubicBezTo>
                          <a:pt x="0" y="146"/>
                          <a:pt x="0" y="146"/>
                          <a:pt x="1" y="14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36" name="Freeform 285"/>
                  <p:cNvSpPr>
                    <a:spLocks/>
                  </p:cNvSpPr>
                  <p:nvPr/>
                </p:nvSpPr>
                <p:spPr bwMode="auto">
                  <a:xfrm>
                    <a:off x="1260" y="2268"/>
                    <a:ext cx="297" cy="56"/>
                  </a:xfrm>
                  <a:custGeom>
                    <a:avLst/>
                    <a:gdLst>
                      <a:gd name="T0" fmla="*/ 2 w 310"/>
                      <a:gd name="T1" fmla="*/ 0 h 55"/>
                      <a:gd name="T2" fmla="*/ 3 w 310"/>
                      <a:gd name="T3" fmla="*/ 21 h 55"/>
                      <a:gd name="T4" fmla="*/ 21 w 310"/>
                      <a:gd name="T5" fmla="*/ 37 h 55"/>
                      <a:gd name="T6" fmla="*/ 57 w 310"/>
                      <a:gd name="T7" fmla="*/ 46 h 55"/>
                      <a:gd name="T8" fmla="*/ 187 w 310"/>
                      <a:gd name="T9" fmla="*/ 58 h 55"/>
                      <a:gd name="T10" fmla="*/ 230 w 310"/>
                      <a:gd name="T11" fmla="*/ 58 h 55"/>
                      <a:gd name="T12" fmla="*/ 247 w 310"/>
                      <a:gd name="T13" fmla="*/ 58 h 55"/>
                      <a:gd name="T14" fmla="*/ 262 w 310"/>
                      <a:gd name="T15" fmla="*/ 59 h 5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310" h="55">
                        <a:moveTo>
                          <a:pt x="2" y="0"/>
                        </a:moveTo>
                        <a:cubicBezTo>
                          <a:pt x="2" y="7"/>
                          <a:pt x="0" y="14"/>
                          <a:pt x="3" y="21"/>
                        </a:cubicBezTo>
                        <a:cubicBezTo>
                          <a:pt x="7" y="29"/>
                          <a:pt x="17" y="31"/>
                          <a:pt x="25" y="33"/>
                        </a:cubicBezTo>
                        <a:cubicBezTo>
                          <a:pt x="39" y="37"/>
                          <a:pt x="54" y="41"/>
                          <a:pt x="69" y="42"/>
                        </a:cubicBezTo>
                        <a:cubicBezTo>
                          <a:pt x="120" y="46"/>
                          <a:pt x="171" y="52"/>
                          <a:pt x="222" y="54"/>
                        </a:cubicBezTo>
                        <a:cubicBezTo>
                          <a:pt x="239" y="55"/>
                          <a:pt x="256" y="54"/>
                          <a:pt x="273" y="54"/>
                        </a:cubicBezTo>
                        <a:cubicBezTo>
                          <a:pt x="280" y="54"/>
                          <a:pt x="287" y="53"/>
                          <a:pt x="293" y="54"/>
                        </a:cubicBezTo>
                        <a:cubicBezTo>
                          <a:pt x="298" y="54"/>
                          <a:pt x="307" y="53"/>
                          <a:pt x="310" y="55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37" name="Freeform 286"/>
                  <p:cNvSpPr>
                    <a:spLocks/>
                  </p:cNvSpPr>
                  <p:nvPr/>
                </p:nvSpPr>
                <p:spPr bwMode="auto">
                  <a:xfrm>
                    <a:off x="1381" y="2279"/>
                    <a:ext cx="115" cy="37"/>
                  </a:xfrm>
                  <a:custGeom>
                    <a:avLst/>
                    <a:gdLst>
                      <a:gd name="T0" fmla="*/ 101 w 120"/>
                      <a:gd name="T1" fmla="*/ 0 h 36"/>
                      <a:gd name="T2" fmla="*/ 45 w 120"/>
                      <a:gd name="T3" fmla="*/ 24 h 36"/>
                      <a:gd name="T4" fmla="*/ 0 w 120"/>
                      <a:gd name="T5" fmla="*/ 40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0" h="36">
                        <a:moveTo>
                          <a:pt x="120" y="0"/>
                        </a:moveTo>
                        <a:cubicBezTo>
                          <a:pt x="99" y="9"/>
                          <a:pt x="75" y="14"/>
                          <a:pt x="53" y="20"/>
                        </a:cubicBezTo>
                        <a:cubicBezTo>
                          <a:pt x="35" y="25"/>
                          <a:pt x="18" y="34"/>
                          <a:pt x="0" y="36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38" name="Freeform 287"/>
                  <p:cNvSpPr>
                    <a:spLocks/>
                  </p:cNvSpPr>
                  <p:nvPr/>
                </p:nvSpPr>
                <p:spPr bwMode="auto">
                  <a:xfrm>
                    <a:off x="1535" y="2372"/>
                    <a:ext cx="12" cy="20"/>
                  </a:xfrm>
                  <a:custGeom>
                    <a:avLst/>
                    <a:gdLst>
                      <a:gd name="T0" fmla="*/ 12 w 12"/>
                      <a:gd name="T1" fmla="*/ 20 h 20"/>
                      <a:gd name="T2" fmla="*/ 0 w 12"/>
                      <a:gd name="T3" fmla="*/ 0 h 2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2" h="20">
                        <a:moveTo>
                          <a:pt x="12" y="20"/>
                        </a:moveTo>
                        <a:cubicBezTo>
                          <a:pt x="11" y="13"/>
                          <a:pt x="8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39" name="Freeform 288"/>
                  <p:cNvSpPr>
                    <a:spLocks/>
                  </p:cNvSpPr>
                  <p:nvPr/>
                </p:nvSpPr>
                <p:spPr bwMode="auto">
                  <a:xfrm>
                    <a:off x="1557" y="2365"/>
                    <a:ext cx="14" cy="13"/>
                  </a:xfrm>
                  <a:custGeom>
                    <a:avLst/>
                    <a:gdLst>
                      <a:gd name="T0" fmla="*/ 14 w 14"/>
                      <a:gd name="T1" fmla="*/ 13 h 13"/>
                      <a:gd name="T2" fmla="*/ 0 w 14"/>
                      <a:gd name="T3" fmla="*/ 0 h 13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4" h="13">
                        <a:moveTo>
                          <a:pt x="14" y="13"/>
                        </a:moveTo>
                        <a:cubicBezTo>
                          <a:pt x="12" y="6"/>
                          <a:pt x="7" y="2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40" name="Freeform 289"/>
                  <p:cNvSpPr>
                    <a:spLocks/>
                  </p:cNvSpPr>
                  <p:nvPr/>
                </p:nvSpPr>
                <p:spPr bwMode="auto">
                  <a:xfrm>
                    <a:off x="1575" y="2349"/>
                    <a:ext cx="11" cy="11"/>
                  </a:xfrm>
                  <a:custGeom>
                    <a:avLst/>
                    <a:gdLst>
                      <a:gd name="T0" fmla="*/ 8 w 12"/>
                      <a:gd name="T1" fmla="*/ 14 h 10"/>
                      <a:gd name="T2" fmla="*/ 0 w 12"/>
                      <a:gd name="T3" fmla="*/ 0 h 1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2" h="10">
                        <a:moveTo>
                          <a:pt x="12" y="10"/>
                        </a:moveTo>
                        <a:cubicBezTo>
                          <a:pt x="10" y="5"/>
                          <a:pt x="6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41" name="Freeform 290"/>
                  <p:cNvSpPr>
                    <a:spLocks/>
                  </p:cNvSpPr>
                  <p:nvPr/>
                </p:nvSpPr>
                <p:spPr bwMode="auto">
                  <a:xfrm>
                    <a:off x="1537" y="2311"/>
                    <a:ext cx="16" cy="10"/>
                  </a:xfrm>
                  <a:custGeom>
                    <a:avLst/>
                    <a:gdLst>
                      <a:gd name="T0" fmla="*/ 16 w 16"/>
                      <a:gd name="T1" fmla="*/ 10 h 10"/>
                      <a:gd name="T2" fmla="*/ 0 w 16"/>
                      <a:gd name="T3" fmla="*/ 0 h 10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6" h="10">
                        <a:moveTo>
                          <a:pt x="16" y="10"/>
                        </a:moveTo>
                        <a:cubicBezTo>
                          <a:pt x="10" y="5"/>
                          <a:pt x="7" y="2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42" name="Freeform 291"/>
                  <p:cNvSpPr>
                    <a:spLocks/>
                  </p:cNvSpPr>
                  <p:nvPr/>
                </p:nvSpPr>
                <p:spPr bwMode="auto">
                  <a:xfrm>
                    <a:off x="1167" y="2146"/>
                    <a:ext cx="47" cy="145"/>
                  </a:xfrm>
                  <a:custGeom>
                    <a:avLst/>
                    <a:gdLst>
                      <a:gd name="T0" fmla="*/ 4 w 49"/>
                      <a:gd name="T1" fmla="*/ 154 h 142"/>
                      <a:gd name="T2" fmla="*/ 26 w 49"/>
                      <a:gd name="T3" fmla="*/ 120 h 142"/>
                      <a:gd name="T4" fmla="*/ 40 w 49"/>
                      <a:gd name="T5" fmla="*/ 82 h 142"/>
                      <a:gd name="T6" fmla="*/ 26 w 49"/>
                      <a:gd name="T7" fmla="*/ 40 h 142"/>
                      <a:gd name="T8" fmla="*/ 0 w 49"/>
                      <a:gd name="T9" fmla="*/ 0 h 14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9" h="142">
                        <a:moveTo>
                          <a:pt x="4" y="142"/>
                        </a:moveTo>
                        <a:cubicBezTo>
                          <a:pt x="2" y="139"/>
                          <a:pt x="26" y="116"/>
                          <a:pt x="30" y="112"/>
                        </a:cubicBezTo>
                        <a:cubicBezTo>
                          <a:pt x="40" y="102"/>
                          <a:pt x="47" y="88"/>
                          <a:pt x="48" y="74"/>
                        </a:cubicBezTo>
                        <a:cubicBezTo>
                          <a:pt x="49" y="58"/>
                          <a:pt x="38" y="48"/>
                          <a:pt x="30" y="36"/>
                        </a:cubicBezTo>
                        <a:cubicBezTo>
                          <a:pt x="22" y="24"/>
                          <a:pt x="10" y="6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43" name="Freeform 292"/>
                  <p:cNvSpPr>
                    <a:spLocks/>
                  </p:cNvSpPr>
                  <p:nvPr/>
                </p:nvSpPr>
                <p:spPr bwMode="auto">
                  <a:xfrm>
                    <a:off x="1148" y="2177"/>
                    <a:ext cx="53" cy="13"/>
                  </a:xfrm>
                  <a:custGeom>
                    <a:avLst/>
                    <a:gdLst>
                      <a:gd name="T0" fmla="*/ 47 w 55"/>
                      <a:gd name="T1" fmla="*/ 13 h 13"/>
                      <a:gd name="T2" fmla="*/ 0 w 55"/>
                      <a:gd name="T3" fmla="*/ 11 h 13"/>
                      <a:gd name="T4" fmla="*/ 1 w 55"/>
                      <a:gd name="T5" fmla="*/ 11 h 1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5" h="13">
                        <a:moveTo>
                          <a:pt x="55" y="13"/>
                        </a:moveTo>
                        <a:cubicBezTo>
                          <a:pt x="39" y="0"/>
                          <a:pt x="19" y="11"/>
                          <a:pt x="0" y="11"/>
                        </a:cubicBezTo>
                        <a:cubicBezTo>
                          <a:pt x="0" y="11"/>
                          <a:pt x="1" y="11"/>
                          <a:pt x="1" y="11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44" name="Freeform 293"/>
                  <p:cNvSpPr>
                    <a:spLocks/>
                  </p:cNvSpPr>
                  <p:nvPr/>
                </p:nvSpPr>
                <p:spPr bwMode="auto">
                  <a:xfrm>
                    <a:off x="2054" y="1769"/>
                    <a:ext cx="199" cy="41"/>
                  </a:xfrm>
                  <a:custGeom>
                    <a:avLst/>
                    <a:gdLst>
                      <a:gd name="T0" fmla="*/ 174 w 208"/>
                      <a:gd name="T1" fmla="*/ 36 h 40"/>
                      <a:gd name="T2" fmla="*/ 100 w 208"/>
                      <a:gd name="T3" fmla="*/ 25 h 40"/>
                      <a:gd name="T4" fmla="*/ 0 w 208"/>
                      <a:gd name="T5" fmla="*/ 8 h 4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08" h="40">
                        <a:moveTo>
                          <a:pt x="208" y="32"/>
                        </a:moveTo>
                        <a:cubicBezTo>
                          <a:pt x="182" y="40"/>
                          <a:pt x="144" y="24"/>
                          <a:pt x="119" y="21"/>
                        </a:cubicBezTo>
                        <a:cubicBezTo>
                          <a:pt x="80" y="16"/>
                          <a:pt x="39" y="0"/>
                          <a:pt x="0" y="8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45" name="Freeform 294"/>
                  <p:cNvSpPr>
                    <a:spLocks/>
                  </p:cNvSpPr>
                  <p:nvPr/>
                </p:nvSpPr>
                <p:spPr bwMode="auto">
                  <a:xfrm>
                    <a:off x="2043" y="1838"/>
                    <a:ext cx="174" cy="34"/>
                  </a:xfrm>
                  <a:custGeom>
                    <a:avLst/>
                    <a:gdLst>
                      <a:gd name="T0" fmla="*/ 155 w 181"/>
                      <a:gd name="T1" fmla="*/ 0 h 34"/>
                      <a:gd name="T2" fmla="*/ 98 w 181"/>
                      <a:gd name="T3" fmla="*/ 9 h 34"/>
                      <a:gd name="T4" fmla="*/ 28 w 181"/>
                      <a:gd name="T5" fmla="*/ 22 h 34"/>
                      <a:gd name="T6" fmla="*/ 0 w 181"/>
                      <a:gd name="T7" fmla="*/ 34 h 3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81" h="34">
                        <a:moveTo>
                          <a:pt x="181" y="0"/>
                        </a:moveTo>
                        <a:cubicBezTo>
                          <a:pt x="159" y="6"/>
                          <a:pt x="137" y="7"/>
                          <a:pt x="114" y="9"/>
                        </a:cubicBezTo>
                        <a:cubicBezTo>
                          <a:pt x="87" y="11"/>
                          <a:pt x="58" y="13"/>
                          <a:pt x="32" y="22"/>
                        </a:cubicBezTo>
                        <a:cubicBezTo>
                          <a:pt x="21" y="25"/>
                          <a:pt x="11" y="31"/>
                          <a:pt x="0" y="34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46" name="Freeform 295"/>
                  <p:cNvSpPr>
                    <a:spLocks/>
                  </p:cNvSpPr>
                  <p:nvPr/>
                </p:nvSpPr>
                <p:spPr bwMode="auto">
                  <a:xfrm>
                    <a:off x="2136" y="1865"/>
                    <a:ext cx="103" cy="94"/>
                  </a:xfrm>
                  <a:custGeom>
                    <a:avLst/>
                    <a:gdLst>
                      <a:gd name="T0" fmla="*/ 91 w 107"/>
                      <a:gd name="T1" fmla="*/ 1 h 92"/>
                      <a:gd name="T2" fmla="*/ 62 w 107"/>
                      <a:gd name="T3" fmla="*/ 35 h 92"/>
                      <a:gd name="T4" fmla="*/ 21 w 107"/>
                      <a:gd name="T5" fmla="*/ 77 h 92"/>
                      <a:gd name="T6" fmla="*/ 0 w 107"/>
                      <a:gd name="T7" fmla="*/ 100 h 9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07" h="92">
                        <a:moveTo>
                          <a:pt x="107" y="1"/>
                        </a:moveTo>
                        <a:cubicBezTo>
                          <a:pt x="102" y="0"/>
                          <a:pt x="79" y="27"/>
                          <a:pt x="73" y="31"/>
                        </a:cubicBezTo>
                        <a:cubicBezTo>
                          <a:pt x="57" y="44"/>
                          <a:pt x="41" y="56"/>
                          <a:pt x="25" y="69"/>
                        </a:cubicBezTo>
                        <a:cubicBezTo>
                          <a:pt x="16" y="75"/>
                          <a:pt x="4" y="82"/>
                          <a:pt x="0" y="9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47" name="Freeform 296"/>
                  <p:cNvSpPr>
                    <a:spLocks/>
                  </p:cNvSpPr>
                  <p:nvPr/>
                </p:nvSpPr>
                <p:spPr bwMode="auto">
                  <a:xfrm>
                    <a:off x="2285" y="1786"/>
                    <a:ext cx="4" cy="7"/>
                  </a:xfrm>
                  <a:custGeom>
                    <a:avLst/>
                    <a:gdLst>
                      <a:gd name="T0" fmla="*/ 2 w 5"/>
                      <a:gd name="T1" fmla="*/ 8 h 6"/>
                      <a:gd name="T2" fmla="*/ 2 w 5"/>
                      <a:gd name="T3" fmla="*/ 11 h 6"/>
                      <a:gd name="T4" fmla="*/ 2 w 5"/>
                      <a:gd name="T5" fmla="*/ 2 h 6"/>
                      <a:gd name="T6" fmla="*/ 0 w 5"/>
                      <a:gd name="T7" fmla="*/ 7 h 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5" h="6">
                        <a:moveTo>
                          <a:pt x="2" y="4"/>
                        </a:moveTo>
                        <a:cubicBezTo>
                          <a:pt x="2" y="4"/>
                          <a:pt x="1" y="6"/>
                          <a:pt x="3" y="6"/>
                        </a:cubicBezTo>
                        <a:cubicBezTo>
                          <a:pt x="4" y="5"/>
                          <a:pt x="4" y="4"/>
                          <a:pt x="5" y="2"/>
                        </a:cubicBezTo>
                        <a:cubicBezTo>
                          <a:pt x="3" y="0"/>
                          <a:pt x="2" y="2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48" name="Freeform 297"/>
                  <p:cNvSpPr>
                    <a:spLocks/>
                  </p:cNvSpPr>
                  <p:nvPr/>
                </p:nvSpPr>
                <p:spPr bwMode="auto">
                  <a:xfrm>
                    <a:off x="2227" y="1769"/>
                    <a:ext cx="7" cy="3"/>
                  </a:xfrm>
                  <a:custGeom>
                    <a:avLst/>
                    <a:gdLst>
                      <a:gd name="T0" fmla="*/ 0 w 7"/>
                      <a:gd name="T1" fmla="*/ 2 h 3"/>
                      <a:gd name="T2" fmla="*/ 7 w 7"/>
                      <a:gd name="T3" fmla="*/ 3 h 3"/>
                      <a:gd name="T4" fmla="*/ 7 w 7"/>
                      <a:gd name="T5" fmla="*/ 0 h 3"/>
                      <a:gd name="T6" fmla="*/ 4 w 7"/>
                      <a:gd name="T7" fmla="*/ 2 h 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7" h="3">
                        <a:moveTo>
                          <a:pt x="0" y="2"/>
                        </a:moveTo>
                        <a:cubicBezTo>
                          <a:pt x="3" y="2"/>
                          <a:pt x="4" y="3"/>
                          <a:pt x="7" y="3"/>
                        </a:cubicBezTo>
                        <a:cubicBezTo>
                          <a:pt x="7" y="2"/>
                          <a:pt x="7" y="1"/>
                          <a:pt x="7" y="0"/>
                        </a:cubicBezTo>
                        <a:cubicBezTo>
                          <a:pt x="5" y="0"/>
                          <a:pt x="5" y="2"/>
                          <a:pt x="4" y="2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49" name="Freeform 298"/>
                  <p:cNvSpPr>
                    <a:spLocks/>
                  </p:cNvSpPr>
                  <p:nvPr/>
                </p:nvSpPr>
                <p:spPr bwMode="auto">
                  <a:xfrm>
                    <a:off x="2235" y="1820"/>
                    <a:ext cx="2" cy="3"/>
                  </a:xfrm>
                  <a:custGeom>
                    <a:avLst/>
                    <a:gdLst>
                      <a:gd name="T0" fmla="*/ 0 w 2"/>
                      <a:gd name="T1" fmla="*/ 0 h 3"/>
                      <a:gd name="T2" fmla="*/ 1 w 2"/>
                      <a:gd name="T3" fmla="*/ 3 h 3"/>
                      <a:gd name="T4" fmla="*/ 1 w 2"/>
                      <a:gd name="T5" fmla="*/ 1 h 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" h="3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50" name="Freeform 299"/>
                  <p:cNvSpPr>
                    <a:spLocks/>
                  </p:cNvSpPr>
                  <p:nvPr/>
                </p:nvSpPr>
                <p:spPr bwMode="auto">
                  <a:xfrm>
                    <a:off x="2274" y="1830"/>
                    <a:ext cx="6" cy="5"/>
                  </a:xfrm>
                  <a:custGeom>
                    <a:avLst/>
                    <a:gdLst>
                      <a:gd name="T0" fmla="*/ 5 w 6"/>
                      <a:gd name="T1" fmla="*/ 3 h 5"/>
                      <a:gd name="T2" fmla="*/ 3 w 6"/>
                      <a:gd name="T3" fmla="*/ 5 h 5"/>
                      <a:gd name="T4" fmla="*/ 6 w 6"/>
                      <a:gd name="T5" fmla="*/ 1 h 5"/>
                      <a:gd name="T6" fmla="*/ 0 w 6"/>
                      <a:gd name="T7" fmla="*/ 3 h 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6" h="5">
                        <a:moveTo>
                          <a:pt x="5" y="3"/>
                        </a:moveTo>
                        <a:cubicBezTo>
                          <a:pt x="5" y="5"/>
                          <a:pt x="2" y="3"/>
                          <a:pt x="3" y="5"/>
                        </a:cubicBezTo>
                        <a:cubicBezTo>
                          <a:pt x="6" y="4"/>
                          <a:pt x="4" y="5"/>
                          <a:pt x="6" y="1"/>
                        </a:cubicBezTo>
                        <a:cubicBezTo>
                          <a:pt x="3" y="0"/>
                          <a:pt x="2" y="2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51" name="Freeform 300"/>
                  <p:cNvSpPr>
                    <a:spLocks/>
                  </p:cNvSpPr>
                  <p:nvPr/>
                </p:nvSpPr>
                <p:spPr bwMode="auto">
                  <a:xfrm>
                    <a:off x="2263" y="1862"/>
                    <a:ext cx="5" cy="4"/>
                  </a:xfrm>
                  <a:custGeom>
                    <a:avLst/>
                    <a:gdLst>
                      <a:gd name="T0" fmla="*/ 0 w 5"/>
                      <a:gd name="T1" fmla="*/ 1 h 4"/>
                      <a:gd name="T2" fmla="*/ 2 w 5"/>
                      <a:gd name="T3" fmla="*/ 4 h 4"/>
                      <a:gd name="T4" fmla="*/ 1 w 5"/>
                      <a:gd name="T5" fmla="*/ 0 h 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" h="4">
                        <a:moveTo>
                          <a:pt x="0" y="1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5" y="1"/>
                          <a:pt x="2" y="1"/>
                          <a:pt x="1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52" name="Freeform 301"/>
                  <p:cNvSpPr>
                    <a:spLocks/>
                  </p:cNvSpPr>
                  <p:nvPr/>
                </p:nvSpPr>
                <p:spPr bwMode="auto">
                  <a:xfrm>
                    <a:off x="2308" y="1848"/>
                    <a:ext cx="1" cy="1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1" y="1"/>
                          <a:pt x="1" y="1"/>
                          <a:pt x="0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53" name="Freeform 302"/>
                  <p:cNvSpPr>
                    <a:spLocks/>
                  </p:cNvSpPr>
                  <p:nvPr/>
                </p:nvSpPr>
                <p:spPr bwMode="auto">
                  <a:xfrm>
                    <a:off x="2191" y="1820"/>
                    <a:ext cx="2" cy="3"/>
                  </a:xfrm>
                  <a:custGeom>
                    <a:avLst/>
                    <a:gdLst>
                      <a:gd name="T0" fmla="*/ 0 w 2"/>
                      <a:gd name="T1" fmla="*/ 1 h 3"/>
                      <a:gd name="T2" fmla="*/ 1 w 2"/>
                      <a:gd name="T3" fmla="*/ 0 h 3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2" h="3">
                        <a:moveTo>
                          <a:pt x="0" y="1"/>
                        </a:moveTo>
                        <a:cubicBezTo>
                          <a:pt x="2" y="3"/>
                          <a:pt x="2" y="2"/>
                          <a:pt x="1" y="0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54" name="Freeform 303"/>
                  <p:cNvSpPr>
                    <a:spLocks/>
                  </p:cNvSpPr>
                  <p:nvPr/>
                </p:nvSpPr>
                <p:spPr bwMode="auto">
                  <a:xfrm>
                    <a:off x="2307" y="1812"/>
                    <a:ext cx="3" cy="5"/>
                  </a:xfrm>
                  <a:custGeom>
                    <a:avLst/>
                    <a:gdLst>
                      <a:gd name="T0" fmla="*/ 0 w 4"/>
                      <a:gd name="T1" fmla="*/ 2 h 5"/>
                      <a:gd name="T2" fmla="*/ 2 w 4"/>
                      <a:gd name="T3" fmla="*/ 3 h 5"/>
                      <a:gd name="T4" fmla="*/ 0 w 4"/>
                      <a:gd name="T5" fmla="*/ 3 h 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" h="5">
                        <a:moveTo>
                          <a:pt x="0" y="2"/>
                        </a:moveTo>
                        <a:cubicBezTo>
                          <a:pt x="1" y="3"/>
                          <a:pt x="0" y="5"/>
                          <a:pt x="4" y="3"/>
                        </a:cubicBezTo>
                        <a:cubicBezTo>
                          <a:pt x="2" y="0"/>
                          <a:pt x="1" y="3"/>
                          <a:pt x="0" y="3"/>
                        </a:cubicBezTo>
                      </a:path>
                    </a:pathLst>
                  </a:custGeom>
                  <a:grpFill/>
                  <a:ln w="6350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55" name="Freeform 304"/>
                  <p:cNvSpPr>
                    <a:spLocks/>
                  </p:cNvSpPr>
                  <p:nvPr/>
                </p:nvSpPr>
                <p:spPr bwMode="auto">
                  <a:xfrm>
                    <a:off x="2417" y="1755"/>
                    <a:ext cx="30" cy="32"/>
                  </a:xfrm>
                  <a:custGeom>
                    <a:avLst/>
                    <a:gdLst>
                      <a:gd name="T0" fmla="*/ 24 w 32"/>
                      <a:gd name="T1" fmla="*/ 0 h 32"/>
                      <a:gd name="T2" fmla="*/ 0 w 32"/>
                      <a:gd name="T3" fmla="*/ 32 h 32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32" h="32">
                        <a:moveTo>
                          <a:pt x="32" y="0"/>
                        </a:moveTo>
                        <a:cubicBezTo>
                          <a:pt x="19" y="8"/>
                          <a:pt x="7" y="18"/>
                          <a:pt x="0" y="32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56" name="Freeform 305"/>
                  <p:cNvSpPr>
                    <a:spLocks/>
                  </p:cNvSpPr>
                  <p:nvPr/>
                </p:nvSpPr>
                <p:spPr bwMode="auto">
                  <a:xfrm>
                    <a:off x="2285" y="1615"/>
                    <a:ext cx="44" cy="23"/>
                  </a:xfrm>
                  <a:custGeom>
                    <a:avLst/>
                    <a:gdLst>
                      <a:gd name="T0" fmla="*/ 0 w 46"/>
                      <a:gd name="T1" fmla="*/ 0 h 23"/>
                      <a:gd name="T2" fmla="*/ 16 w 46"/>
                      <a:gd name="T3" fmla="*/ 9 h 23"/>
                      <a:gd name="T4" fmla="*/ 38 w 46"/>
                      <a:gd name="T5" fmla="*/ 23 h 23"/>
                      <a:gd name="T6" fmla="*/ 38 w 46"/>
                      <a:gd name="T7" fmla="*/ 22 h 2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6" h="23">
                        <a:moveTo>
                          <a:pt x="0" y="0"/>
                        </a:moveTo>
                        <a:cubicBezTo>
                          <a:pt x="3" y="3"/>
                          <a:pt x="14" y="7"/>
                          <a:pt x="20" y="9"/>
                        </a:cubicBezTo>
                        <a:cubicBezTo>
                          <a:pt x="30" y="12"/>
                          <a:pt x="40" y="14"/>
                          <a:pt x="46" y="23"/>
                        </a:cubicBezTo>
                        <a:cubicBezTo>
                          <a:pt x="46" y="23"/>
                          <a:pt x="46" y="23"/>
                          <a:pt x="46" y="22"/>
                        </a:cubicBezTo>
                      </a:path>
                    </a:pathLst>
                  </a:custGeom>
                  <a:grpFill/>
                  <a:ln w="3175" cap="rnd">
                    <a:solidFill>
                      <a:srgbClr val="343434"/>
                    </a:solidFill>
                    <a:prstDash val="solid"/>
                    <a:round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57" name="Freeform 306"/>
                  <p:cNvSpPr>
                    <a:spLocks/>
                  </p:cNvSpPr>
                  <p:nvPr/>
                </p:nvSpPr>
                <p:spPr bwMode="auto">
                  <a:xfrm>
                    <a:off x="1855" y="1570"/>
                    <a:ext cx="173" cy="85"/>
                  </a:xfrm>
                  <a:custGeom>
                    <a:avLst/>
                    <a:gdLst>
                      <a:gd name="T0" fmla="*/ 5 w 180"/>
                      <a:gd name="T1" fmla="*/ 0 h 83"/>
                      <a:gd name="T2" fmla="*/ 23 w 180"/>
                      <a:gd name="T3" fmla="*/ 50 h 83"/>
                      <a:gd name="T4" fmla="*/ 59 w 180"/>
                      <a:gd name="T5" fmla="*/ 74 h 83"/>
                      <a:gd name="T6" fmla="*/ 110 w 180"/>
                      <a:gd name="T7" fmla="*/ 58 h 83"/>
                      <a:gd name="T8" fmla="*/ 154 w 180"/>
                      <a:gd name="T9" fmla="*/ 63 h 83"/>
                      <a:gd name="T10" fmla="*/ 104 w 180"/>
                      <a:gd name="T11" fmla="*/ 72 h 83"/>
                      <a:gd name="T12" fmla="*/ 54 w 180"/>
                      <a:gd name="T13" fmla="*/ 89 h 83"/>
                      <a:gd name="T14" fmla="*/ 2 w 180"/>
                      <a:gd name="T15" fmla="*/ 0 h 8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80" h="83">
                        <a:moveTo>
                          <a:pt x="5" y="0"/>
                        </a:moveTo>
                        <a:cubicBezTo>
                          <a:pt x="11" y="17"/>
                          <a:pt x="14" y="32"/>
                          <a:pt x="27" y="46"/>
                        </a:cubicBezTo>
                        <a:cubicBezTo>
                          <a:pt x="39" y="59"/>
                          <a:pt x="51" y="68"/>
                          <a:pt x="69" y="66"/>
                        </a:cubicBezTo>
                        <a:cubicBezTo>
                          <a:pt x="89" y="64"/>
                          <a:pt x="109" y="57"/>
                          <a:pt x="129" y="54"/>
                        </a:cubicBezTo>
                        <a:cubicBezTo>
                          <a:pt x="143" y="51"/>
                          <a:pt x="170" y="46"/>
                          <a:pt x="180" y="59"/>
                        </a:cubicBezTo>
                        <a:cubicBezTo>
                          <a:pt x="159" y="58"/>
                          <a:pt x="142" y="57"/>
                          <a:pt x="122" y="64"/>
                        </a:cubicBezTo>
                        <a:cubicBezTo>
                          <a:pt x="102" y="70"/>
                          <a:pt x="82" y="80"/>
                          <a:pt x="62" y="81"/>
                        </a:cubicBezTo>
                        <a:cubicBezTo>
                          <a:pt x="21" y="83"/>
                          <a:pt x="0" y="35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58" name="Freeform 307"/>
                  <p:cNvSpPr>
                    <a:spLocks/>
                  </p:cNvSpPr>
                  <p:nvPr/>
                </p:nvSpPr>
                <p:spPr bwMode="auto">
                  <a:xfrm>
                    <a:off x="1932" y="1402"/>
                    <a:ext cx="81" cy="25"/>
                  </a:xfrm>
                  <a:custGeom>
                    <a:avLst/>
                    <a:gdLst>
                      <a:gd name="T0" fmla="*/ 1 w 85"/>
                      <a:gd name="T1" fmla="*/ 25 h 24"/>
                      <a:gd name="T2" fmla="*/ 3 w 85"/>
                      <a:gd name="T3" fmla="*/ 28 h 24"/>
                      <a:gd name="T4" fmla="*/ 37 w 85"/>
                      <a:gd name="T5" fmla="*/ 17 h 24"/>
                      <a:gd name="T6" fmla="*/ 70 w 85"/>
                      <a:gd name="T7" fmla="*/ 0 h 24"/>
                      <a:gd name="T8" fmla="*/ 4 w 85"/>
                      <a:gd name="T9" fmla="*/ 23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5" h="24">
                        <a:moveTo>
                          <a:pt x="1" y="21"/>
                        </a:moveTo>
                        <a:cubicBezTo>
                          <a:pt x="1" y="23"/>
                          <a:pt x="0" y="24"/>
                          <a:pt x="3" y="24"/>
                        </a:cubicBezTo>
                        <a:cubicBezTo>
                          <a:pt x="17" y="20"/>
                          <a:pt x="30" y="16"/>
                          <a:pt x="45" y="13"/>
                        </a:cubicBezTo>
                        <a:cubicBezTo>
                          <a:pt x="57" y="10"/>
                          <a:pt x="76" y="8"/>
                          <a:pt x="85" y="0"/>
                        </a:cubicBezTo>
                        <a:cubicBezTo>
                          <a:pt x="59" y="11"/>
                          <a:pt x="29" y="8"/>
                          <a:pt x="4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59" name="Freeform 308"/>
                  <p:cNvSpPr>
                    <a:spLocks/>
                  </p:cNvSpPr>
                  <p:nvPr/>
                </p:nvSpPr>
                <p:spPr bwMode="auto">
                  <a:xfrm>
                    <a:off x="1909" y="1549"/>
                    <a:ext cx="119" cy="38"/>
                  </a:xfrm>
                  <a:custGeom>
                    <a:avLst/>
                    <a:gdLst>
                      <a:gd name="T0" fmla="*/ 105 w 124"/>
                      <a:gd name="T1" fmla="*/ 0 h 37"/>
                      <a:gd name="T2" fmla="*/ 83 w 124"/>
                      <a:gd name="T3" fmla="*/ 7 h 37"/>
                      <a:gd name="T4" fmla="*/ 63 w 124"/>
                      <a:gd name="T5" fmla="*/ 29 h 37"/>
                      <a:gd name="T6" fmla="*/ 9 w 124"/>
                      <a:gd name="T7" fmla="*/ 29 h 37"/>
                      <a:gd name="T8" fmla="*/ 53 w 124"/>
                      <a:gd name="T9" fmla="*/ 5 h 37"/>
                      <a:gd name="T10" fmla="*/ 95 w 124"/>
                      <a:gd name="T11" fmla="*/ 0 h 3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24" h="37">
                        <a:moveTo>
                          <a:pt x="124" y="0"/>
                        </a:moveTo>
                        <a:cubicBezTo>
                          <a:pt x="117" y="2"/>
                          <a:pt x="106" y="3"/>
                          <a:pt x="99" y="7"/>
                        </a:cubicBezTo>
                        <a:cubicBezTo>
                          <a:pt x="90" y="12"/>
                          <a:pt x="85" y="20"/>
                          <a:pt x="75" y="25"/>
                        </a:cubicBezTo>
                        <a:cubicBezTo>
                          <a:pt x="64" y="29"/>
                          <a:pt x="15" y="37"/>
                          <a:pt x="9" y="25"/>
                        </a:cubicBezTo>
                        <a:cubicBezTo>
                          <a:pt x="0" y="6"/>
                          <a:pt x="51" y="7"/>
                          <a:pt x="61" y="5"/>
                        </a:cubicBezTo>
                        <a:cubicBezTo>
                          <a:pt x="78" y="1"/>
                          <a:pt x="94" y="0"/>
                          <a:pt x="1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60" name="Freeform 309"/>
                  <p:cNvSpPr>
                    <a:spLocks/>
                  </p:cNvSpPr>
                  <p:nvPr/>
                </p:nvSpPr>
                <p:spPr bwMode="auto">
                  <a:xfrm>
                    <a:off x="1963" y="1550"/>
                    <a:ext cx="137" cy="57"/>
                  </a:xfrm>
                  <a:custGeom>
                    <a:avLst/>
                    <a:gdLst>
                      <a:gd name="T0" fmla="*/ 121 w 143"/>
                      <a:gd name="T1" fmla="*/ 26 h 55"/>
                      <a:gd name="T2" fmla="*/ 62 w 143"/>
                      <a:gd name="T3" fmla="*/ 18 h 55"/>
                      <a:gd name="T4" fmla="*/ 0 w 143"/>
                      <a:gd name="T5" fmla="*/ 41 h 55"/>
                      <a:gd name="T6" fmla="*/ 68 w 143"/>
                      <a:gd name="T7" fmla="*/ 34 h 55"/>
                      <a:gd name="T8" fmla="*/ 98 w 143"/>
                      <a:gd name="T9" fmla="*/ 19 h 55"/>
                      <a:gd name="T10" fmla="*/ 117 w 143"/>
                      <a:gd name="T11" fmla="*/ 29 h 5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43" h="55">
                        <a:moveTo>
                          <a:pt x="143" y="22"/>
                        </a:moveTo>
                        <a:cubicBezTo>
                          <a:pt x="118" y="5"/>
                          <a:pt x="102" y="0"/>
                          <a:pt x="74" y="14"/>
                        </a:cubicBezTo>
                        <a:cubicBezTo>
                          <a:pt x="55" y="23"/>
                          <a:pt x="23" y="48"/>
                          <a:pt x="0" y="37"/>
                        </a:cubicBezTo>
                        <a:cubicBezTo>
                          <a:pt x="25" y="55"/>
                          <a:pt x="57" y="42"/>
                          <a:pt x="80" y="30"/>
                        </a:cubicBezTo>
                        <a:cubicBezTo>
                          <a:pt x="90" y="25"/>
                          <a:pt x="104" y="15"/>
                          <a:pt x="116" y="15"/>
                        </a:cubicBezTo>
                        <a:cubicBezTo>
                          <a:pt x="124" y="15"/>
                          <a:pt x="135" y="26"/>
                          <a:pt x="139" y="2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61" name="Freeform 310"/>
                  <p:cNvSpPr>
                    <a:spLocks/>
                  </p:cNvSpPr>
                  <p:nvPr/>
                </p:nvSpPr>
                <p:spPr bwMode="auto">
                  <a:xfrm>
                    <a:off x="2266" y="1631"/>
                    <a:ext cx="21" cy="40"/>
                  </a:xfrm>
                  <a:custGeom>
                    <a:avLst/>
                    <a:gdLst>
                      <a:gd name="T0" fmla="*/ 12 w 22"/>
                      <a:gd name="T1" fmla="*/ 3 h 39"/>
                      <a:gd name="T2" fmla="*/ 10 w 22"/>
                      <a:gd name="T3" fmla="*/ 25 h 39"/>
                      <a:gd name="T4" fmla="*/ 18 w 22"/>
                      <a:gd name="T5" fmla="*/ 43 h 39"/>
                      <a:gd name="T6" fmla="*/ 5 w 22"/>
                      <a:gd name="T7" fmla="*/ 28 h 39"/>
                      <a:gd name="T8" fmla="*/ 11 w 22"/>
                      <a:gd name="T9" fmla="*/ 0 h 3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2" h="39">
                        <a:moveTo>
                          <a:pt x="16" y="3"/>
                        </a:moveTo>
                        <a:cubicBezTo>
                          <a:pt x="10" y="6"/>
                          <a:pt x="9" y="14"/>
                          <a:pt x="10" y="21"/>
                        </a:cubicBezTo>
                        <a:cubicBezTo>
                          <a:pt x="12" y="30"/>
                          <a:pt x="16" y="33"/>
                          <a:pt x="22" y="39"/>
                        </a:cubicBezTo>
                        <a:cubicBezTo>
                          <a:pt x="16" y="37"/>
                          <a:pt x="9" y="29"/>
                          <a:pt x="5" y="24"/>
                        </a:cubicBezTo>
                        <a:cubicBezTo>
                          <a:pt x="0" y="16"/>
                          <a:pt x="3" y="5"/>
                          <a:pt x="1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62" name="Freeform 311"/>
                  <p:cNvSpPr>
                    <a:spLocks/>
                  </p:cNvSpPr>
                  <p:nvPr/>
                </p:nvSpPr>
                <p:spPr bwMode="auto">
                  <a:xfrm>
                    <a:off x="2274" y="1603"/>
                    <a:ext cx="58" cy="53"/>
                  </a:xfrm>
                  <a:custGeom>
                    <a:avLst/>
                    <a:gdLst>
                      <a:gd name="T0" fmla="*/ 1 w 61"/>
                      <a:gd name="T1" fmla="*/ 0 h 52"/>
                      <a:gd name="T2" fmla="*/ 10 w 61"/>
                      <a:gd name="T3" fmla="*/ 16 h 52"/>
                      <a:gd name="T4" fmla="*/ 21 w 61"/>
                      <a:gd name="T5" fmla="*/ 23 h 52"/>
                      <a:gd name="T6" fmla="*/ 38 w 61"/>
                      <a:gd name="T7" fmla="*/ 34 h 52"/>
                      <a:gd name="T8" fmla="*/ 49 w 61"/>
                      <a:gd name="T9" fmla="*/ 56 h 52"/>
                      <a:gd name="T10" fmla="*/ 25 w 61"/>
                      <a:gd name="T11" fmla="*/ 33 h 52"/>
                      <a:gd name="T12" fmla="*/ 10 w 61"/>
                      <a:gd name="T13" fmla="*/ 20 h 52"/>
                      <a:gd name="T14" fmla="*/ 2 w 61"/>
                      <a:gd name="T15" fmla="*/ 4 h 5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61" h="52">
                        <a:moveTo>
                          <a:pt x="1" y="0"/>
                        </a:moveTo>
                        <a:cubicBezTo>
                          <a:pt x="0" y="5"/>
                          <a:pt x="9" y="13"/>
                          <a:pt x="12" y="16"/>
                        </a:cubicBezTo>
                        <a:cubicBezTo>
                          <a:pt x="16" y="19"/>
                          <a:pt x="21" y="22"/>
                          <a:pt x="25" y="23"/>
                        </a:cubicBezTo>
                        <a:cubicBezTo>
                          <a:pt x="32" y="26"/>
                          <a:pt x="39" y="26"/>
                          <a:pt x="46" y="30"/>
                        </a:cubicBezTo>
                        <a:cubicBezTo>
                          <a:pt x="53" y="34"/>
                          <a:pt x="61" y="43"/>
                          <a:pt x="61" y="52"/>
                        </a:cubicBezTo>
                        <a:cubicBezTo>
                          <a:pt x="55" y="40"/>
                          <a:pt x="42" y="33"/>
                          <a:pt x="29" y="29"/>
                        </a:cubicBezTo>
                        <a:cubicBezTo>
                          <a:pt x="23" y="26"/>
                          <a:pt x="17" y="25"/>
                          <a:pt x="12" y="20"/>
                        </a:cubicBezTo>
                        <a:cubicBezTo>
                          <a:pt x="8" y="16"/>
                          <a:pt x="1" y="10"/>
                          <a:pt x="2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63" name="Freeform 312"/>
                  <p:cNvSpPr>
                    <a:spLocks/>
                  </p:cNvSpPr>
                  <p:nvPr/>
                </p:nvSpPr>
                <p:spPr bwMode="auto">
                  <a:xfrm>
                    <a:off x="2301" y="1678"/>
                    <a:ext cx="51" cy="11"/>
                  </a:xfrm>
                  <a:custGeom>
                    <a:avLst/>
                    <a:gdLst>
                      <a:gd name="T0" fmla="*/ 0 w 53"/>
                      <a:gd name="T1" fmla="*/ 1 h 11"/>
                      <a:gd name="T2" fmla="*/ 13 w 53"/>
                      <a:gd name="T3" fmla="*/ 1 h 11"/>
                      <a:gd name="T4" fmla="*/ 20 w 53"/>
                      <a:gd name="T5" fmla="*/ 3 h 11"/>
                      <a:gd name="T6" fmla="*/ 45 w 53"/>
                      <a:gd name="T7" fmla="*/ 11 h 11"/>
                      <a:gd name="T8" fmla="*/ 22 w 53"/>
                      <a:gd name="T9" fmla="*/ 9 h 11"/>
                      <a:gd name="T10" fmla="*/ 13 w 53"/>
                      <a:gd name="T11" fmla="*/ 7 h 11"/>
                      <a:gd name="T12" fmla="*/ 2 w 53"/>
                      <a:gd name="T13" fmla="*/ 1 h 1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53" h="11">
                        <a:moveTo>
                          <a:pt x="0" y="1"/>
                        </a:moveTo>
                        <a:cubicBezTo>
                          <a:pt x="5" y="1"/>
                          <a:pt x="9" y="0"/>
                          <a:pt x="14" y="1"/>
                        </a:cubicBezTo>
                        <a:cubicBezTo>
                          <a:pt x="18" y="2"/>
                          <a:pt x="21" y="3"/>
                          <a:pt x="24" y="3"/>
                        </a:cubicBezTo>
                        <a:cubicBezTo>
                          <a:pt x="34" y="5"/>
                          <a:pt x="45" y="4"/>
                          <a:pt x="53" y="11"/>
                        </a:cubicBezTo>
                        <a:cubicBezTo>
                          <a:pt x="46" y="7"/>
                          <a:pt x="35" y="8"/>
                          <a:pt x="26" y="9"/>
                        </a:cubicBezTo>
                        <a:cubicBezTo>
                          <a:pt x="21" y="9"/>
                          <a:pt x="18" y="9"/>
                          <a:pt x="13" y="7"/>
                        </a:cubicBezTo>
                        <a:cubicBezTo>
                          <a:pt x="11" y="6"/>
                          <a:pt x="2" y="3"/>
                          <a:pt x="2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64" name="Freeform 313"/>
                  <p:cNvSpPr>
                    <a:spLocks/>
                  </p:cNvSpPr>
                  <p:nvPr/>
                </p:nvSpPr>
                <p:spPr bwMode="auto">
                  <a:xfrm>
                    <a:off x="2324" y="1661"/>
                    <a:ext cx="8" cy="14"/>
                  </a:xfrm>
                  <a:custGeom>
                    <a:avLst/>
                    <a:gdLst>
                      <a:gd name="T0" fmla="*/ 0 w 9"/>
                      <a:gd name="T1" fmla="*/ 0 h 14"/>
                      <a:gd name="T2" fmla="*/ 4 w 9"/>
                      <a:gd name="T3" fmla="*/ 14 h 14"/>
                      <a:gd name="T4" fmla="*/ 1 w 9"/>
                      <a:gd name="T5" fmla="*/ 0 h 1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" h="14">
                        <a:moveTo>
                          <a:pt x="0" y="0"/>
                        </a:moveTo>
                        <a:cubicBezTo>
                          <a:pt x="4" y="3"/>
                          <a:pt x="6" y="10"/>
                          <a:pt x="4" y="14"/>
                        </a:cubicBezTo>
                        <a:cubicBezTo>
                          <a:pt x="9" y="12"/>
                          <a:pt x="6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65" name="Freeform 314"/>
                  <p:cNvSpPr>
                    <a:spLocks/>
                  </p:cNvSpPr>
                  <p:nvPr/>
                </p:nvSpPr>
                <p:spPr bwMode="auto">
                  <a:xfrm>
                    <a:off x="2304" y="1648"/>
                    <a:ext cx="14" cy="21"/>
                  </a:xfrm>
                  <a:custGeom>
                    <a:avLst/>
                    <a:gdLst>
                      <a:gd name="T0" fmla="*/ 4 w 15"/>
                      <a:gd name="T1" fmla="*/ 1 h 20"/>
                      <a:gd name="T2" fmla="*/ 11 w 15"/>
                      <a:gd name="T3" fmla="*/ 24 h 20"/>
                      <a:gd name="T4" fmla="*/ 2 w 15"/>
                      <a:gd name="T5" fmla="*/ 0 h 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20">
                        <a:moveTo>
                          <a:pt x="4" y="1"/>
                        </a:moveTo>
                        <a:cubicBezTo>
                          <a:pt x="0" y="4"/>
                          <a:pt x="14" y="16"/>
                          <a:pt x="15" y="20"/>
                        </a:cubicBezTo>
                        <a:cubicBezTo>
                          <a:pt x="10" y="17"/>
                          <a:pt x="3" y="7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66" name="Freeform 315"/>
                  <p:cNvSpPr>
                    <a:spLocks/>
                  </p:cNvSpPr>
                  <p:nvPr/>
                </p:nvSpPr>
                <p:spPr bwMode="auto">
                  <a:xfrm>
                    <a:off x="2399" y="1740"/>
                    <a:ext cx="49" cy="61"/>
                  </a:xfrm>
                  <a:custGeom>
                    <a:avLst/>
                    <a:gdLst>
                      <a:gd name="T0" fmla="*/ 43 w 51"/>
                      <a:gd name="T1" fmla="*/ 3 h 59"/>
                      <a:gd name="T2" fmla="*/ 22 w 51"/>
                      <a:gd name="T3" fmla="*/ 24 h 59"/>
                      <a:gd name="T4" fmla="*/ 0 w 51"/>
                      <a:gd name="T5" fmla="*/ 67 h 59"/>
                      <a:gd name="T6" fmla="*/ 10 w 51"/>
                      <a:gd name="T7" fmla="*/ 35 h 59"/>
                      <a:gd name="T8" fmla="*/ 37 w 51"/>
                      <a:gd name="T9" fmla="*/ 0 h 5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1" h="59">
                        <a:moveTo>
                          <a:pt x="51" y="3"/>
                        </a:moveTo>
                        <a:cubicBezTo>
                          <a:pt x="43" y="8"/>
                          <a:pt x="34" y="12"/>
                          <a:pt x="26" y="20"/>
                        </a:cubicBezTo>
                        <a:cubicBezTo>
                          <a:pt x="16" y="31"/>
                          <a:pt x="7" y="45"/>
                          <a:pt x="0" y="59"/>
                        </a:cubicBezTo>
                        <a:cubicBezTo>
                          <a:pt x="6" y="55"/>
                          <a:pt x="7" y="37"/>
                          <a:pt x="10" y="31"/>
                        </a:cubicBezTo>
                        <a:cubicBezTo>
                          <a:pt x="16" y="17"/>
                          <a:pt x="28" y="1"/>
                          <a:pt x="45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67" name="Freeform 316"/>
                  <p:cNvSpPr>
                    <a:spLocks/>
                  </p:cNvSpPr>
                  <p:nvPr/>
                </p:nvSpPr>
                <p:spPr bwMode="auto">
                  <a:xfrm>
                    <a:off x="2413" y="1752"/>
                    <a:ext cx="54" cy="60"/>
                  </a:xfrm>
                  <a:custGeom>
                    <a:avLst/>
                    <a:gdLst>
                      <a:gd name="T0" fmla="*/ 6 w 57"/>
                      <a:gd name="T1" fmla="*/ 57 h 59"/>
                      <a:gd name="T2" fmla="*/ 30 w 57"/>
                      <a:gd name="T3" fmla="*/ 56 h 59"/>
                      <a:gd name="T4" fmla="*/ 42 w 57"/>
                      <a:gd name="T5" fmla="*/ 54 h 59"/>
                      <a:gd name="T6" fmla="*/ 45 w 57"/>
                      <a:gd name="T7" fmla="*/ 27 h 59"/>
                      <a:gd name="T8" fmla="*/ 41 w 57"/>
                      <a:gd name="T9" fmla="*/ 7 h 59"/>
                      <a:gd name="T10" fmla="*/ 27 w 57"/>
                      <a:gd name="T11" fmla="*/ 16 h 59"/>
                      <a:gd name="T12" fmla="*/ 2 w 57"/>
                      <a:gd name="T13" fmla="*/ 54 h 59"/>
                      <a:gd name="T14" fmla="*/ 3 w 57"/>
                      <a:gd name="T15" fmla="*/ 57 h 5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57" h="59">
                        <a:moveTo>
                          <a:pt x="6" y="53"/>
                        </a:moveTo>
                        <a:cubicBezTo>
                          <a:pt x="19" y="51"/>
                          <a:pt x="25" y="39"/>
                          <a:pt x="38" y="52"/>
                        </a:cubicBezTo>
                        <a:cubicBezTo>
                          <a:pt x="44" y="58"/>
                          <a:pt x="47" y="59"/>
                          <a:pt x="52" y="50"/>
                        </a:cubicBezTo>
                        <a:cubicBezTo>
                          <a:pt x="56" y="43"/>
                          <a:pt x="57" y="35"/>
                          <a:pt x="56" y="27"/>
                        </a:cubicBezTo>
                        <a:cubicBezTo>
                          <a:pt x="56" y="20"/>
                          <a:pt x="56" y="12"/>
                          <a:pt x="51" y="7"/>
                        </a:cubicBezTo>
                        <a:cubicBezTo>
                          <a:pt x="43" y="0"/>
                          <a:pt x="41" y="10"/>
                          <a:pt x="35" y="16"/>
                        </a:cubicBezTo>
                        <a:cubicBezTo>
                          <a:pt x="26" y="24"/>
                          <a:pt x="0" y="35"/>
                          <a:pt x="2" y="50"/>
                        </a:cubicBezTo>
                        <a:cubicBezTo>
                          <a:pt x="2" y="52"/>
                          <a:pt x="3" y="52"/>
                          <a:pt x="3" y="5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68" name="Freeform 317"/>
                  <p:cNvSpPr>
                    <a:spLocks/>
                  </p:cNvSpPr>
                  <p:nvPr/>
                </p:nvSpPr>
                <p:spPr bwMode="auto">
                  <a:xfrm>
                    <a:off x="1458" y="2015"/>
                    <a:ext cx="315" cy="266"/>
                  </a:xfrm>
                  <a:custGeom>
                    <a:avLst/>
                    <a:gdLst>
                      <a:gd name="T0" fmla="*/ 277 w 329"/>
                      <a:gd name="T1" fmla="*/ 26 h 260"/>
                      <a:gd name="T2" fmla="*/ 210 w 329"/>
                      <a:gd name="T3" fmla="*/ 32 h 260"/>
                      <a:gd name="T4" fmla="*/ 146 w 329"/>
                      <a:gd name="T5" fmla="*/ 81 h 260"/>
                      <a:gd name="T6" fmla="*/ 32 w 329"/>
                      <a:gd name="T7" fmla="*/ 236 h 260"/>
                      <a:gd name="T8" fmla="*/ 38 w 329"/>
                      <a:gd name="T9" fmla="*/ 165 h 260"/>
                      <a:gd name="T10" fmla="*/ 110 w 329"/>
                      <a:gd name="T11" fmla="*/ 69 h 260"/>
                      <a:gd name="T12" fmla="*/ 213 w 329"/>
                      <a:gd name="T13" fmla="*/ 11 h 260"/>
                      <a:gd name="T14" fmla="*/ 276 w 329"/>
                      <a:gd name="T15" fmla="*/ 20 h 260"/>
                      <a:gd name="T16" fmla="*/ 277 w 329"/>
                      <a:gd name="T17" fmla="*/ 26 h 26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329" h="260">
                        <a:moveTo>
                          <a:pt x="329" y="22"/>
                        </a:moveTo>
                        <a:cubicBezTo>
                          <a:pt x="307" y="33"/>
                          <a:pt x="274" y="25"/>
                          <a:pt x="250" y="28"/>
                        </a:cubicBezTo>
                        <a:cubicBezTo>
                          <a:pt x="221" y="32"/>
                          <a:pt x="190" y="47"/>
                          <a:pt x="173" y="73"/>
                        </a:cubicBezTo>
                        <a:cubicBezTo>
                          <a:pt x="140" y="123"/>
                          <a:pt x="127" y="260"/>
                          <a:pt x="37" y="216"/>
                        </a:cubicBezTo>
                        <a:cubicBezTo>
                          <a:pt x="0" y="197"/>
                          <a:pt x="20" y="168"/>
                          <a:pt x="46" y="150"/>
                        </a:cubicBezTo>
                        <a:cubicBezTo>
                          <a:pt x="80" y="126"/>
                          <a:pt x="100" y="90"/>
                          <a:pt x="131" y="63"/>
                        </a:cubicBezTo>
                        <a:cubicBezTo>
                          <a:pt x="168" y="31"/>
                          <a:pt x="204" y="11"/>
                          <a:pt x="253" y="11"/>
                        </a:cubicBezTo>
                        <a:cubicBezTo>
                          <a:pt x="274" y="11"/>
                          <a:pt x="314" y="0"/>
                          <a:pt x="328" y="20"/>
                        </a:cubicBezTo>
                        <a:cubicBezTo>
                          <a:pt x="329" y="21"/>
                          <a:pt x="329" y="21"/>
                          <a:pt x="329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69" name="Freeform 318"/>
                  <p:cNvSpPr>
                    <a:spLocks/>
                  </p:cNvSpPr>
                  <p:nvPr/>
                </p:nvSpPr>
                <p:spPr bwMode="auto">
                  <a:xfrm>
                    <a:off x="1288" y="2125"/>
                    <a:ext cx="315" cy="184"/>
                  </a:xfrm>
                  <a:custGeom>
                    <a:avLst/>
                    <a:gdLst>
                      <a:gd name="T0" fmla="*/ 212 w 328"/>
                      <a:gd name="T1" fmla="*/ 28 h 180"/>
                      <a:gd name="T2" fmla="*/ 196 w 328"/>
                      <a:gd name="T3" fmla="*/ 42 h 180"/>
                      <a:gd name="T4" fmla="*/ 174 w 328"/>
                      <a:gd name="T5" fmla="*/ 54 h 180"/>
                      <a:gd name="T6" fmla="*/ 128 w 328"/>
                      <a:gd name="T7" fmla="*/ 110 h 180"/>
                      <a:gd name="T8" fmla="*/ 61 w 328"/>
                      <a:gd name="T9" fmla="*/ 156 h 180"/>
                      <a:gd name="T10" fmla="*/ 9 w 328"/>
                      <a:gd name="T11" fmla="*/ 178 h 180"/>
                      <a:gd name="T12" fmla="*/ 0 w 328"/>
                      <a:gd name="T13" fmla="*/ 184 h 180"/>
                      <a:gd name="T14" fmla="*/ 55 w 328"/>
                      <a:gd name="T15" fmla="*/ 193 h 180"/>
                      <a:gd name="T16" fmla="*/ 103 w 328"/>
                      <a:gd name="T17" fmla="*/ 187 h 180"/>
                      <a:gd name="T18" fmla="*/ 176 w 328"/>
                      <a:gd name="T19" fmla="*/ 147 h 180"/>
                      <a:gd name="T20" fmla="*/ 232 w 328"/>
                      <a:gd name="T21" fmla="*/ 123 h 180"/>
                      <a:gd name="T22" fmla="*/ 265 w 328"/>
                      <a:gd name="T23" fmla="*/ 58 h 180"/>
                      <a:gd name="T24" fmla="*/ 273 w 328"/>
                      <a:gd name="T25" fmla="*/ 6 h 180"/>
                      <a:gd name="T26" fmla="*/ 244 w 328"/>
                      <a:gd name="T27" fmla="*/ 16 h 180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0" t="0" r="r" b="b"/>
                    <a:pathLst>
                      <a:path w="328" h="180">
                        <a:moveTo>
                          <a:pt x="250" y="24"/>
                        </a:moveTo>
                        <a:cubicBezTo>
                          <a:pt x="243" y="27"/>
                          <a:pt x="237" y="33"/>
                          <a:pt x="230" y="38"/>
                        </a:cubicBezTo>
                        <a:cubicBezTo>
                          <a:pt x="222" y="42"/>
                          <a:pt x="213" y="45"/>
                          <a:pt x="204" y="50"/>
                        </a:cubicBezTo>
                        <a:cubicBezTo>
                          <a:pt x="183" y="61"/>
                          <a:pt x="167" y="84"/>
                          <a:pt x="151" y="102"/>
                        </a:cubicBezTo>
                        <a:cubicBezTo>
                          <a:pt x="130" y="125"/>
                          <a:pt x="102" y="134"/>
                          <a:pt x="73" y="144"/>
                        </a:cubicBezTo>
                        <a:cubicBezTo>
                          <a:pt x="52" y="150"/>
                          <a:pt x="30" y="157"/>
                          <a:pt x="9" y="162"/>
                        </a:cubicBezTo>
                        <a:cubicBezTo>
                          <a:pt x="5" y="163"/>
                          <a:pt x="1" y="163"/>
                          <a:pt x="0" y="168"/>
                        </a:cubicBezTo>
                        <a:cubicBezTo>
                          <a:pt x="22" y="169"/>
                          <a:pt x="43" y="173"/>
                          <a:pt x="64" y="177"/>
                        </a:cubicBezTo>
                        <a:cubicBezTo>
                          <a:pt x="82" y="180"/>
                          <a:pt x="104" y="180"/>
                          <a:pt x="121" y="171"/>
                        </a:cubicBezTo>
                        <a:cubicBezTo>
                          <a:pt x="148" y="157"/>
                          <a:pt x="177" y="144"/>
                          <a:pt x="207" y="135"/>
                        </a:cubicBezTo>
                        <a:cubicBezTo>
                          <a:pt x="228" y="129"/>
                          <a:pt x="257" y="128"/>
                          <a:pt x="273" y="112"/>
                        </a:cubicBezTo>
                        <a:cubicBezTo>
                          <a:pt x="291" y="95"/>
                          <a:pt x="302" y="76"/>
                          <a:pt x="311" y="54"/>
                        </a:cubicBezTo>
                        <a:cubicBezTo>
                          <a:pt x="315" y="44"/>
                          <a:pt x="328" y="15"/>
                          <a:pt x="321" y="6"/>
                        </a:cubicBezTo>
                        <a:cubicBezTo>
                          <a:pt x="316" y="0"/>
                          <a:pt x="293" y="13"/>
                          <a:pt x="287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70" name="Freeform 319"/>
                  <p:cNvSpPr>
                    <a:spLocks/>
                  </p:cNvSpPr>
                  <p:nvPr/>
                </p:nvSpPr>
                <p:spPr bwMode="auto">
                  <a:xfrm>
                    <a:off x="1966" y="1890"/>
                    <a:ext cx="82" cy="59"/>
                  </a:xfrm>
                  <a:custGeom>
                    <a:avLst/>
                    <a:gdLst>
                      <a:gd name="T0" fmla="*/ 10 w 86"/>
                      <a:gd name="T1" fmla="*/ 38 h 58"/>
                      <a:gd name="T2" fmla="*/ 0 w 86"/>
                      <a:gd name="T3" fmla="*/ 62 h 58"/>
                      <a:gd name="T4" fmla="*/ 38 w 86"/>
                      <a:gd name="T5" fmla="*/ 36 h 58"/>
                      <a:gd name="T6" fmla="*/ 71 w 86"/>
                      <a:gd name="T7" fmla="*/ 0 h 58"/>
                      <a:gd name="T8" fmla="*/ 41 w 86"/>
                      <a:gd name="T9" fmla="*/ 17 h 58"/>
                      <a:gd name="T10" fmla="*/ 10 w 86"/>
                      <a:gd name="T11" fmla="*/ 41 h 5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6" h="58">
                        <a:moveTo>
                          <a:pt x="10" y="34"/>
                        </a:moveTo>
                        <a:cubicBezTo>
                          <a:pt x="5" y="40"/>
                          <a:pt x="2" y="51"/>
                          <a:pt x="0" y="58"/>
                        </a:cubicBezTo>
                        <a:cubicBezTo>
                          <a:pt x="15" y="53"/>
                          <a:pt x="33" y="39"/>
                          <a:pt x="46" y="32"/>
                        </a:cubicBezTo>
                        <a:cubicBezTo>
                          <a:pt x="60" y="23"/>
                          <a:pt x="74" y="10"/>
                          <a:pt x="86" y="0"/>
                        </a:cubicBezTo>
                        <a:cubicBezTo>
                          <a:pt x="74" y="3"/>
                          <a:pt x="61" y="12"/>
                          <a:pt x="49" y="17"/>
                        </a:cubicBezTo>
                        <a:cubicBezTo>
                          <a:pt x="35" y="23"/>
                          <a:pt x="22" y="28"/>
                          <a:pt x="10" y="37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71" name="Freeform 320"/>
                  <p:cNvSpPr>
                    <a:spLocks/>
                  </p:cNvSpPr>
                  <p:nvPr/>
                </p:nvSpPr>
                <p:spPr bwMode="auto">
                  <a:xfrm>
                    <a:off x="933" y="2208"/>
                    <a:ext cx="270" cy="106"/>
                  </a:xfrm>
                  <a:custGeom>
                    <a:avLst/>
                    <a:gdLst>
                      <a:gd name="T0" fmla="*/ 236 w 282"/>
                      <a:gd name="T1" fmla="*/ 25 h 103"/>
                      <a:gd name="T2" fmla="*/ 212 w 282"/>
                      <a:gd name="T3" fmla="*/ 66 h 103"/>
                      <a:gd name="T4" fmla="*/ 170 w 282"/>
                      <a:gd name="T5" fmla="*/ 56 h 103"/>
                      <a:gd name="T6" fmla="*/ 116 w 282"/>
                      <a:gd name="T7" fmla="*/ 62 h 103"/>
                      <a:gd name="T8" fmla="*/ 56 w 282"/>
                      <a:gd name="T9" fmla="*/ 83 h 103"/>
                      <a:gd name="T10" fmla="*/ 21 w 282"/>
                      <a:gd name="T11" fmla="*/ 105 h 103"/>
                      <a:gd name="T12" fmla="*/ 0 w 282"/>
                      <a:gd name="T13" fmla="*/ 115 h 103"/>
                      <a:gd name="T14" fmla="*/ 90 w 282"/>
                      <a:gd name="T15" fmla="*/ 51 h 103"/>
                      <a:gd name="T16" fmla="*/ 167 w 282"/>
                      <a:gd name="T17" fmla="*/ 35 h 103"/>
                      <a:gd name="T18" fmla="*/ 211 w 282"/>
                      <a:gd name="T19" fmla="*/ 12 h 103"/>
                      <a:gd name="T20" fmla="*/ 237 w 282"/>
                      <a:gd name="T21" fmla="*/ 23 h 103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282" h="103">
                        <a:moveTo>
                          <a:pt x="281" y="21"/>
                        </a:moveTo>
                        <a:cubicBezTo>
                          <a:pt x="279" y="34"/>
                          <a:pt x="264" y="53"/>
                          <a:pt x="252" y="58"/>
                        </a:cubicBezTo>
                        <a:cubicBezTo>
                          <a:pt x="238" y="64"/>
                          <a:pt x="218" y="53"/>
                          <a:pt x="203" y="50"/>
                        </a:cubicBezTo>
                        <a:cubicBezTo>
                          <a:pt x="179" y="45"/>
                          <a:pt x="161" y="48"/>
                          <a:pt x="138" y="54"/>
                        </a:cubicBezTo>
                        <a:cubicBezTo>
                          <a:pt x="114" y="59"/>
                          <a:pt x="90" y="66"/>
                          <a:pt x="67" y="75"/>
                        </a:cubicBezTo>
                        <a:cubicBezTo>
                          <a:pt x="52" y="80"/>
                          <a:pt x="39" y="88"/>
                          <a:pt x="25" y="93"/>
                        </a:cubicBezTo>
                        <a:cubicBezTo>
                          <a:pt x="17" y="96"/>
                          <a:pt x="6" y="98"/>
                          <a:pt x="0" y="103"/>
                        </a:cubicBezTo>
                        <a:cubicBezTo>
                          <a:pt x="36" y="92"/>
                          <a:pt x="73" y="64"/>
                          <a:pt x="107" y="47"/>
                        </a:cubicBezTo>
                        <a:cubicBezTo>
                          <a:pt x="136" y="33"/>
                          <a:pt x="167" y="33"/>
                          <a:pt x="198" y="31"/>
                        </a:cubicBezTo>
                        <a:cubicBezTo>
                          <a:pt x="219" y="29"/>
                          <a:pt x="234" y="22"/>
                          <a:pt x="251" y="12"/>
                        </a:cubicBezTo>
                        <a:cubicBezTo>
                          <a:pt x="265" y="4"/>
                          <a:pt x="276" y="0"/>
                          <a:pt x="282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72" name="Freeform 321"/>
                  <p:cNvSpPr>
                    <a:spLocks/>
                  </p:cNvSpPr>
                  <p:nvPr/>
                </p:nvSpPr>
                <p:spPr bwMode="auto">
                  <a:xfrm>
                    <a:off x="1264" y="2244"/>
                    <a:ext cx="110" cy="46"/>
                  </a:xfrm>
                  <a:custGeom>
                    <a:avLst/>
                    <a:gdLst>
                      <a:gd name="T0" fmla="*/ 5 w 114"/>
                      <a:gd name="T1" fmla="*/ 1 h 45"/>
                      <a:gd name="T2" fmla="*/ 7 w 114"/>
                      <a:gd name="T3" fmla="*/ 49 h 45"/>
                      <a:gd name="T4" fmla="*/ 51 w 114"/>
                      <a:gd name="T5" fmla="*/ 28 h 45"/>
                      <a:gd name="T6" fmla="*/ 75 w 114"/>
                      <a:gd name="T7" fmla="*/ 12 h 45"/>
                      <a:gd name="T8" fmla="*/ 98 w 114"/>
                      <a:gd name="T9" fmla="*/ 1 h 45"/>
                      <a:gd name="T10" fmla="*/ 24 w 114"/>
                      <a:gd name="T11" fmla="*/ 32 h 45"/>
                      <a:gd name="T12" fmla="*/ 6 w 114"/>
                      <a:gd name="T13" fmla="*/ 34 h 45"/>
                      <a:gd name="T14" fmla="*/ 6 w 114"/>
                      <a:gd name="T15" fmla="*/ 0 h 4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14" h="45">
                        <a:moveTo>
                          <a:pt x="5" y="1"/>
                        </a:moveTo>
                        <a:cubicBezTo>
                          <a:pt x="0" y="14"/>
                          <a:pt x="2" y="33"/>
                          <a:pt x="7" y="45"/>
                        </a:cubicBezTo>
                        <a:cubicBezTo>
                          <a:pt x="23" y="35"/>
                          <a:pt x="42" y="30"/>
                          <a:pt x="59" y="24"/>
                        </a:cubicBezTo>
                        <a:cubicBezTo>
                          <a:pt x="69" y="20"/>
                          <a:pt x="77" y="15"/>
                          <a:pt x="87" y="12"/>
                        </a:cubicBezTo>
                        <a:cubicBezTo>
                          <a:pt x="95" y="9"/>
                          <a:pt x="107" y="6"/>
                          <a:pt x="114" y="1"/>
                        </a:cubicBezTo>
                        <a:cubicBezTo>
                          <a:pt x="84" y="7"/>
                          <a:pt x="57" y="19"/>
                          <a:pt x="28" y="28"/>
                        </a:cubicBezTo>
                        <a:cubicBezTo>
                          <a:pt x="21" y="31"/>
                          <a:pt x="10" y="37"/>
                          <a:pt x="6" y="30"/>
                        </a:cubicBezTo>
                        <a:cubicBezTo>
                          <a:pt x="1" y="21"/>
                          <a:pt x="6" y="9"/>
                          <a:pt x="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73" name="Freeform 322"/>
                  <p:cNvSpPr>
                    <a:spLocks/>
                  </p:cNvSpPr>
                  <p:nvPr/>
                </p:nvSpPr>
                <p:spPr bwMode="auto">
                  <a:xfrm>
                    <a:off x="1170" y="2297"/>
                    <a:ext cx="76" cy="35"/>
                  </a:xfrm>
                  <a:custGeom>
                    <a:avLst/>
                    <a:gdLst>
                      <a:gd name="T0" fmla="*/ 5 w 80"/>
                      <a:gd name="T1" fmla="*/ 0 h 34"/>
                      <a:gd name="T2" fmla="*/ 0 w 80"/>
                      <a:gd name="T3" fmla="*/ 23 h 34"/>
                      <a:gd name="T4" fmla="*/ 10 w 80"/>
                      <a:gd name="T5" fmla="*/ 37 h 34"/>
                      <a:gd name="T6" fmla="*/ 33 w 80"/>
                      <a:gd name="T7" fmla="*/ 34 h 34"/>
                      <a:gd name="T8" fmla="*/ 65 w 80"/>
                      <a:gd name="T9" fmla="*/ 35 h 34"/>
                      <a:gd name="T10" fmla="*/ 43 w 80"/>
                      <a:gd name="T11" fmla="*/ 29 h 34"/>
                      <a:gd name="T12" fmla="*/ 22 w 80"/>
                      <a:gd name="T13" fmla="*/ 29 h 34"/>
                      <a:gd name="T14" fmla="*/ 9 w 80"/>
                      <a:gd name="T15" fmla="*/ 22 h 34"/>
                      <a:gd name="T16" fmla="*/ 5 w 80"/>
                      <a:gd name="T17" fmla="*/ 3 h 34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80" h="34">
                        <a:moveTo>
                          <a:pt x="5" y="0"/>
                        </a:moveTo>
                        <a:cubicBezTo>
                          <a:pt x="1" y="2"/>
                          <a:pt x="0" y="13"/>
                          <a:pt x="0" y="19"/>
                        </a:cubicBezTo>
                        <a:cubicBezTo>
                          <a:pt x="0" y="27"/>
                          <a:pt x="4" y="32"/>
                          <a:pt x="13" y="33"/>
                        </a:cubicBezTo>
                        <a:cubicBezTo>
                          <a:pt x="22" y="34"/>
                          <a:pt x="32" y="31"/>
                          <a:pt x="41" y="30"/>
                        </a:cubicBezTo>
                        <a:cubicBezTo>
                          <a:pt x="54" y="30"/>
                          <a:pt x="68" y="32"/>
                          <a:pt x="80" y="31"/>
                        </a:cubicBezTo>
                        <a:cubicBezTo>
                          <a:pt x="71" y="29"/>
                          <a:pt x="62" y="26"/>
                          <a:pt x="52" y="25"/>
                        </a:cubicBezTo>
                        <a:cubicBezTo>
                          <a:pt x="43" y="24"/>
                          <a:pt x="35" y="25"/>
                          <a:pt x="26" y="25"/>
                        </a:cubicBezTo>
                        <a:cubicBezTo>
                          <a:pt x="19" y="25"/>
                          <a:pt x="13" y="25"/>
                          <a:pt x="9" y="18"/>
                        </a:cubicBezTo>
                        <a:cubicBezTo>
                          <a:pt x="6" y="15"/>
                          <a:pt x="1" y="5"/>
                          <a:pt x="5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74" name="Freeform 323"/>
                  <p:cNvSpPr>
                    <a:spLocks/>
                  </p:cNvSpPr>
                  <p:nvPr/>
                </p:nvSpPr>
                <p:spPr bwMode="auto">
                  <a:xfrm>
                    <a:off x="1124" y="2189"/>
                    <a:ext cx="83" cy="37"/>
                  </a:xfrm>
                  <a:custGeom>
                    <a:avLst/>
                    <a:gdLst>
                      <a:gd name="T0" fmla="*/ 0 w 87"/>
                      <a:gd name="T1" fmla="*/ 0 h 36"/>
                      <a:gd name="T2" fmla="*/ 27 w 87"/>
                      <a:gd name="T3" fmla="*/ 6 h 36"/>
                      <a:gd name="T4" fmla="*/ 48 w 87"/>
                      <a:gd name="T5" fmla="*/ 2 h 36"/>
                      <a:gd name="T6" fmla="*/ 70 w 87"/>
                      <a:gd name="T7" fmla="*/ 40 h 36"/>
                      <a:gd name="T8" fmla="*/ 41 w 87"/>
                      <a:gd name="T9" fmla="*/ 5 h 36"/>
                      <a:gd name="T10" fmla="*/ 0 w 87"/>
                      <a:gd name="T11" fmla="*/ 4 h 3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7" h="36">
                        <a:moveTo>
                          <a:pt x="0" y="0"/>
                        </a:moveTo>
                        <a:cubicBezTo>
                          <a:pt x="10" y="4"/>
                          <a:pt x="20" y="8"/>
                          <a:pt x="31" y="6"/>
                        </a:cubicBezTo>
                        <a:cubicBezTo>
                          <a:pt x="40" y="6"/>
                          <a:pt x="48" y="3"/>
                          <a:pt x="57" y="2"/>
                        </a:cubicBezTo>
                        <a:cubicBezTo>
                          <a:pt x="80" y="1"/>
                          <a:pt x="86" y="15"/>
                          <a:pt x="85" y="36"/>
                        </a:cubicBezTo>
                        <a:cubicBezTo>
                          <a:pt x="87" y="17"/>
                          <a:pt x="65" y="6"/>
                          <a:pt x="49" y="5"/>
                        </a:cubicBezTo>
                        <a:cubicBezTo>
                          <a:pt x="32" y="4"/>
                          <a:pt x="15" y="16"/>
                          <a:pt x="0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75" name="Freeform 324"/>
                  <p:cNvSpPr>
                    <a:spLocks/>
                  </p:cNvSpPr>
                  <p:nvPr/>
                </p:nvSpPr>
                <p:spPr bwMode="auto">
                  <a:xfrm>
                    <a:off x="1148" y="2135"/>
                    <a:ext cx="40" cy="46"/>
                  </a:xfrm>
                  <a:custGeom>
                    <a:avLst/>
                    <a:gdLst>
                      <a:gd name="T0" fmla="*/ 1 w 41"/>
                      <a:gd name="T1" fmla="*/ 0 h 45"/>
                      <a:gd name="T2" fmla="*/ 21 w 41"/>
                      <a:gd name="T3" fmla="*/ 28 h 45"/>
                      <a:gd name="T4" fmla="*/ 37 w 41"/>
                      <a:gd name="T5" fmla="*/ 49 h 45"/>
                      <a:gd name="T6" fmla="*/ 29 w 41"/>
                      <a:gd name="T7" fmla="*/ 43 h 45"/>
                      <a:gd name="T8" fmla="*/ 19 w 41"/>
                      <a:gd name="T9" fmla="*/ 41 h 45"/>
                      <a:gd name="T10" fmla="*/ 0 w 41"/>
                      <a:gd name="T11" fmla="*/ 2 h 4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41" h="45">
                        <a:moveTo>
                          <a:pt x="1" y="0"/>
                        </a:moveTo>
                        <a:cubicBezTo>
                          <a:pt x="10" y="5"/>
                          <a:pt x="17" y="17"/>
                          <a:pt x="25" y="24"/>
                        </a:cubicBezTo>
                        <a:cubicBezTo>
                          <a:pt x="33" y="29"/>
                          <a:pt x="37" y="37"/>
                          <a:pt x="41" y="45"/>
                        </a:cubicBezTo>
                        <a:cubicBezTo>
                          <a:pt x="39" y="43"/>
                          <a:pt x="36" y="40"/>
                          <a:pt x="33" y="39"/>
                        </a:cubicBezTo>
                        <a:cubicBezTo>
                          <a:pt x="29" y="38"/>
                          <a:pt x="23" y="39"/>
                          <a:pt x="19" y="37"/>
                        </a:cubicBezTo>
                        <a:cubicBezTo>
                          <a:pt x="10" y="31"/>
                          <a:pt x="6" y="11"/>
                          <a:pt x="0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76" name="Freeform 325"/>
                  <p:cNvSpPr>
                    <a:spLocks/>
                  </p:cNvSpPr>
                  <p:nvPr/>
                </p:nvSpPr>
                <p:spPr bwMode="auto">
                  <a:xfrm>
                    <a:off x="1409" y="2291"/>
                    <a:ext cx="111" cy="28"/>
                  </a:xfrm>
                  <a:custGeom>
                    <a:avLst/>
                    <a:gdLst>
                      <a:gd name="T0" fmla="*/ 0 w 116"/>
                      <a:gd name="T1" fmla="*/ 27 h 27"/>
                      <a:gd name="T2" fmla="*/ 52 w 116"/>
                      <a:gd name="T3" fmla="*/ 4 h 27"/>
                      <a:gd name="T4" fmla="*/ 97 w 116"/>
                      <a:gd name="T5" fmla="*/ 6 h 27"/>
                      <a:gd name="T6" fmla="*/ 75 w 116"/>
                      <a:gd name="T7" fmla="*/ 18 h 27"/>
                      <a:gd name="T8" fmla="*/ 56 w 116"/>
                      <a:gd name="T9" fmla="*/ 31 h 27"/>
                      <a:gd name="T10" fmla="*/ 29 w 116"/>
                      <a:gd name="T11" fmla="*/ 26 h 27"/>
                      <a:gd name="T12" fmla="*/ 7 w 116"/>
                      <a:gd name="T13" fmla="*/ 26 h 2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16" h="27">
                        <a:moveTo>
                          <a:pt x="0" y="23"/>
                        </a:moveTo>
                        <a:cubicBezTo>
                          <a:pt x="16" y="12"/>
                          <a:pt x="42" y="8"/>
                          <a:pt x="61" y="4"/>
                        </a:cubicBezTo>
                        <a:cubicBezTo>
                          <a:pt x="78" y="0"/>
                          <a:pt x="99" y="0"/>
                          <a:pt x="116" y="6"/>
                        </a:cubicBezTo>
                        <a:cubicBezTo>
                          <a:pt x="108" y="11"/>
                          <a:pt x="98" y="11"/>
                          <a:pt x="90" y="14"/>
                        </a:cubicBezTo>
                        <a:cubicBezTo>
                          <a:pt x="81" y="18"/>
                          <a:pt x="76" y="27"/>
                          <a:pt x="68" y="27"/>
                        </a:cubicBezTo>
                        <a:cubicBezTo>
                          <a:pt x="57" y="26"/>
                          <a:pt x="45" y="22"/>
                          <a:pt x="33" y="22"/>
                        </a:cubicBezTo>
                        <a:cubicBezTo>
                          <a:pt x="25" y="22"/>
                          <a:pt x="13" y="22"/>
                          <a:pt x="7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77" name="Freeform 326"/>
                  <p:cNvSpPr>
                    <a:spLocks/>
                  </p:cNvSpPr>
                  <p:nvPr/>
                </p:nvSpPr>
                <p:spPr bwMode="auto">
                  <a:xfrm>
                    <a:off x="1510" y="2381"/>
                    <a:ext cx="34" cy="23"/>
                  </a:xfrm>
                  <a:custGeom>
                    <a:avLst/>
                    <a:gdLst>
                      <a:gd name="T0" fmla="*/ 0 w 36"/>
                      <a:gd name="T1" fmla="*/ 2 h 22"/>
                      <a:gd name="T2" fmla="*/ 25 w 36"/>
                      <a:gd name="T3" fmla="*/ 21 h 22"/>
                      <a:gd name="T4" fmla="*/ 23 w 36"/>
                      <a:gd name="T5" fmla="*/ 2 h 22"/>
                      <a:gd name="T6" fmla="*/ 5 w 36"/>
                      <a:gd name="T7" fmla="*/ 2 h 2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6" h="22">
                        <a:moveTo>
                          <a:pt x="0" y="2"/>
                        </a:moveTo>
                        <a:cubicBezTo>
                          <a:pt x="6" y="6"/>
                          <a:pt x="28" y="22"/>
                          <a:pt x="32" y="17"/>
                        </a:cubicBezTo>
                        <a:cubicBezTo>
                          <a:pt x="36" y="12"/>
                          <a:pt x="31" y="4"/>
                          <a:pt x="27" y="2"/>
                        </a:cubicBezTo>
                        <a:cubicBezTo>
                          <a:pt x="22" y="0"/>
                          <a:pt x="11" y="2"/>
                          <a:pt x="5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78" name="Freeform 327"/>
                  <p:cNvSpPr>
                    <a:spLocks/>
                  </p:cNvSpPr>
                  <p:nvPr/>
                </p:nvSpPr>
                <p:spPr bwMode="auto">
                  <a:xfrm>
                    <a:off x="1569" y="2360"/>
                    <a:ext cx="11" cy="11"/>
                  </a:xfrm>
                  <a:custGeom>
                    <a:avLst/>
                    <a:gdLst>
                      <a:gd name="T0" fmla="*/ 4 w 12"/>
                      <a:gd name="T1" fmla="*/ 8 h 11"/>
                      <a:gd name="T2" fmla="*/ 7 w 12"/>
                      <a:gd name="T3" fmla="*/ 0 h 11"/>
                      <a:gd name="T4" fmla="*/ 0 w 12"/>
                      <a:gd name="T5" fmla="*/ 10 h 1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1">
                        <a:moveTo>
                          <a:pt x="4" y="8"/>
                        </a:moveTo>
                        <a:cubicBezTo>
                          <a:pt x="4" y="4"/>
                          <a:pt x="7" y="1"/>
                          <a:pt x="11" y="0"/>
                        </a:cubicBezTo>
                        <a:cubicBezTo>
                          <a:pt x="12" y="6"/>
                          <a:pt x="7" y="11"/>
                          <a:pt x="0" y="1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79" name="Freeform 328"/>
                  <p:cNvSpPr>
                    <a:spLocks/>
                  </p:cNvSpPr>
                  <p:nvPr/>
                </p:nvSpPr>
                <p:spPr bwMode="auto">
                  <a:xfrm>
                    <a:off x="1549" y="2374"/>
                    <a:ext cx="14" cy="10"/>
                  </a:xfrm>
                  <a:custGeom>
                    <a:avLst/>
                    <a:gdLst>
                      <a:gd name="T0" fmla="*/ 0 w 15"/>
                      <a:gd name="T1" fmla="*/ 8 h 10"/>
                      <a:gd name="T2" fmla="*/ 11 w 15"/>
                      <a:gd name="T3" fmla="*/ 2 h 10"/>
                      <a:gd name="T4" fmla="*/ 4 w 15"/>
                      <a:gd name="T5" fmla="*/ 6 h 1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10">
                        <a:moveTo>
                          <a:pt x="0" y="8"/>
                        </a:moveTo>
                        <a:cubicBezTo>
                          <a:pt x="4" y="10"/>
                          <a:pt x="11" y="7"/>
                          <a:pt x="15" y="2"/>
                        </a:cubicBezTo>
                        <a:cubicBezTo>
                          <a:pt x="11" y="0"/>
                          <a:pt x="6" y="2"/>
                          <a:pt x="4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80" name="Freeform 329"/>
                  <p:cNvSpPr>
                    <a:spLocks/>
                  </p:cNvSpPr>
                  <p:nvPr/>
                </p:nvSpPr>
                <p:spPr bwMode="auto">
                  <a:xfrm>
                    <a:off x="1856" y="2101"/>
                    <a:ext cx="73" cy="146"/>
                  </a:xfrm>
                  <a:custGeom>
                    <a:avLst/>
                    <a:gdLst>
                      <a:gd name="T0" fmla="*/ 0 w 76"/>
                      <a:gd name="T1" fmla="*/ 1 h 143"/>
                      <a:gd name="T2" fmla="*/ 12 w 76"/>
                      <a:gd name="T3" fmla="*/ 3 h 143"/>
                      <a:gd name="T4" fmla="*/ 22 w 76"/>
                      <a:gd name="T5" fmla="*/ 14 h 143"/>
                      <a:gd name="T6" fmla="*/ 44 w 76"/>
                      <a:gd name="T7" fmla="*/ 57 h 143"/>
                      <a:gd name="T8" fmla="*/ 61 w 76"/>
                      <a:gd name="T9" fmla="*/ 155 h 143"/>
                      <a:gd name="T10" fmla="*/ 37 w 76"/>
                      <a:gd name="T11" fmla="*/ 103 h 143"/>
                      <a:gd name="T12" fmla="*/ 24 w 76"/>
                      <a:gd name="T13" fmla="*/ 103 h 143"/>
                      <a:gd name="T14" fmla="*/ 17 w 76"/>
                      <a:gd name="T15" fmla="*/ 91 h 143"/>
                      <a:gd name="T16" fmla="*/ 10 w 76"/>
                      <a:gd name="T17" fmla="*/ 40 h 143"/>
                      <a:gd name="T18" fmla="*/ 6 w 76"/>
                      <a:gd name="T19" fmla="*/ 18 h 143"/>
                      <a:gd name="T20" fmla="*/ 2 w 76"/>
                      <a:gd name="T21" fmla="*/ 3 h 143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76" h="143">
                        <a:moveTo>
                          <a:pt x="0" y="1"/>
                        </a:moveTo>
                        <a:cubicBezTo>
                          <a:pt x="4" y="0"/>
                          <a:pt x="12" y="1"/>
                          <a:pt x="16" y="3"/>
                        </a:cubicBezTo>
                        <a:cubicBezTo>
                          <a:pt x="21" y="5"/>
                          <a:pt x="23" y="9"/>
                          <a:pt x="26" y="14"/>
                        </a:cubicBezTo>
                        <a:cubicBezTo>
                          <a:pt x="33" y="27"/>
                          <a:pt x="44" y="39"/>
                          <a:pt x="52" y="53"/>
                        </a:cubicBezTo>
                        <a:cubicBezTo>
                          <a:pt x="67" y="80"/>
                          <a:pt x="76" y="111"/>
                          <a:pt x="73" y="143"/>
                        </a:cubicBezTo>
                        <a:cubicBezTo>
                          <a:pt x="69" y="126"/>
                          <a:pt x="63" y="103"/>
                          <a:pt x="44" y="95"/>
                        </a:cubicBezTo>
                        <a:cubicBezTo>
                          <a:pt x="38" y="93"/>
                          <a:pt x="34" y="95"/>
                          <a:pt x="28" y="95"/>
                        </a:cubicBezTo>
                        <a:cubicBezTo>
                          <a:pt x="22" y="94"/>
                          <a:pt x="22" y="89"/>
                          <a:pt x="21" y="83"/>
                        </a:cubicBezTo>
                        <a:cubicBezTo>
                          <a:pt x="18" y="67"/>
                          <a:pt x="15" y="51"/>
                          <a:pt x="10" y="36"/>
                        </a:cubicBezTo>
                        <a:cubicBezTo>
                          <a:pt x="9" y="30"/>
                          <a:pt x="7" y="24"/>
                          <a:pt x="6" y="18"/>
                        </a:cubicBezTo>
                        <a:cubicBezTo>
                          <a:pt x="5" y="14"/>
                          <a:pt x="4" y="6"/>
                          <a:pt x="2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81" name="Freeform 330"/>
                  <p:cNvSpPr>
                    <a:spLocks/>
                  </p:cNvSpPr>
                  <p:nvPr/>
                </p:nvSpPr>
                <p:spPr bwMode="auto">
                  <a:xfrm>
                    <a:off x="1872" y="2292"/>
                    <a:ext cx="106" cy="26"/>
                  </a:xfrm>
                  <a:custGeom>
                    <a:avLst/>
                    <a:gdLst>
                      <a:gd name="T0" fmla="*/ 4 w 111"/>
                      <a:gd name="T1" fmla="*/ 7 h 25"/>
                      <a:gd name="T2" fmla="*/ 6 w 111"/>
                      <a:gd name="T3" fmla="*/ 25 h 25"/>
                      <a:gd name="T4" fmla="*/ 21 w 111"/>
                      <a:gd name="T5" fmla="*/ 25 h 25"/>
                      <a:gd name="T6" fmla="*/ 51 w 111"/>
                      <a:gd name="T7" fmla="*/ 27 h 25"/>
                      <a:gd name="T8" fmla="*/ 75 w 111"/>
                      <a:gd name="T9" fmla="*/ 28 h 25"/>
                      <a:gd name="T10" fmla="*/ 71 w 111"/>
                      <a:gd name="T11" fmla="*/ 0 h 25"/>
                      <a:gd name="T12" fmla="*/ 39 w 111"/>
                      <a:gd name="T13" fmla="*/ 10 h 25"/>
                      <a:gd name="T14" fmla="*/ 19 w 111"/>
                      <a:gd name="T15" fmla="*/ 12 h 25"/>
                      <a:gd name="T16" fmla="*/ 6 w 111"/>
                      <a:gd name="T17" fmla="*/ 10 h 2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11" h="25">
                        <a:moveTo>
                          <a:pt x="4" y="7"/>
                        </a:moveTo>
                        <a:cubicBezTo>
                          <a:pt x="3" y="12"/>
                          <a:pt x="0" y="18"/>
                          <a:pt x="6" y="21"/>
                        </a:cubicBezTo>
                        <a:cubicBezTo>
                          <a:pt x="11" y="24"/>
                          <a:pt x="19" y="22"/>
                          <a:pt x="25" y="21"/>
                        </a:cubicBezTo>
                        <a:cubicBezTo>
                          <a:pt x="37" y="21"/>
                          <a:pt x="49" y="20"/>
                          <a:pt x="61" y="23"/>
                        </a:cubicBezTo>
                        <a:cubicBezTo>
                          <a:pt x="71" y="25"/>
                          <a:pt x="81" y="25"/>
                          <a:pt x="91" y="24"/>
                        </a:cubicBezTo>
                        <a:cubicBezTo>
                          <a:pt x="111" y="22"/>
                          <a:pt x="95" y="5"/>
                          <a:pt x="85" y="0"/>
                        </a:cubicBezTo>
                        <a:cubicBezTo>
                          <a:pt x="87" y="17"/>
                          <a:pt x="56" y="12"/>
                          <a:pt x="47" y="10"/>
                        </a:cubicBezTo>
                        <a:cubicBezTo>
                          <a:pt x="37" y="9"/>
                          <a:pt x="32" y="10"/>
                          <a:pt x="23" y="12"/>
                        </a:cubicBezTo>
                        <a:cubicBezTo>
                          <a:pt x="17" y="13"/>
                          <a:pt x="12" y="10"/>
                          <a:pt x="6" y="1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82" name="Freeform 331"/>
                  <p:cNvSpPr>
                    <a:spLocks/>
                  </p:cNvSpPr>
                  <p:nvPr/>
                </p:nvSpPr>
                <p:spPr bwMode="auto">
                  <a:xfrm>
                    <a:off x="2000" y="2328"/>
                    <a:ext cx="15" cy="17"/>
                  </a:xfrm>
                  <a:custGeom>
                    <a:avLst/>
                    <a:gdLst>
                      <a:gd name="T0" fmla="*/ 1 w 16"/>
                      <a:gd name="T1" fmla="*/ 3 h 17"/>
                      <a:gd name="T2" fmla="*/ 0 w 16"/>
                      <a:gd name="T3" fmla="*/ 2 h 17"/>
                      <a:gd name="T4" fmla="*/ 12 w 16"/>
                      <a:gd name="T5" fmla="*/ 14 h 17"/>
                      <a:gd name="T6" fmla="*/ 8 w 16"/>
                      <a:gd name="T7" fmla="*/ 9 h 17"/>
                      <a:gd name="T8" fmla="*/ 8 w 16"/>
                      <a:gd name="T9" fmla="*/ 3 h 17"/>
                      <a:gd name="T10" fmla="*/ 1 w 16"/>
                      <a:gd name="T11" fmla="*/ 2 h 1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6" h="17">
                        <a:moveTo>
                          <a:pt x="1" y="3"/>
                        </a:move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2" y="6"/>
                          <a:pt x="10" y="17"/>
                          <a:pt x="16" y="14"/>
                        </a:cubicBezTo>
                        <a:cubicBezTo>
                          <a:pt x="15" y="12"/>
                          <a:pt x="13" y="11"/>
                          <a:pt x="12" y="9"/>
                        </a:cubicBezTo>
                        <a:cubicBezTo>
                          <a:pt x="10" y="7"/>
                          <a:pt x="9" y="4"/>
                          <a:pt x="8" y="3"/>
                        </a:cubicBezTo>
                        <a:cubicBezTo>
                          <a:pt x="6" y="0"/>
                          <a:pt x="3" y="0"/>
                          <a:pt x="1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83" name="Freeform 332"/>
                  <p:cNvSpPr>
                    <a:spLocks/>
                  </p:cNvSpPr>
                  <p:nvPr/>
                </p:nvSpPr>
                <p:spPr bwMode="auto">
                  <a:xfrm>
                    <a:off x="2017" y="2328"/>
                    <a:ext cx="28" cy="28"/>
                  </a:xfrm>
                  <a:custGeom>
                    <a:avLst/>
                    <a:gdLst>
                      <a:gd name="T0" fmla="*/ 4 w 29"/>
                      <a:gd name="T1" fmla="*/ 0 h 27"/>
                      <a:gd name="T2" fmla="*/ 23 w 29"/>
                      <a:gd name="T3" fmla="*/ 18 h 27"/>
                      <a:gd name="T4" fmla="*/ 17 w 29"/>
                      <a:gd name="T5" fmla="*/ 10 h 27"/>
                      <a:gd name="T6" fmla="*/ 9 w 29"/>
                      <a:gd name="T7" fmla="*/ 4 h 27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9" h="27">
                        <a:moveTo>
                          <a:pt x="4" y="0"/>
                        </a:moveTo>
                        <a:cubicBezTo>
                          <a:pt x="0" y="3"/>
                          <a:pt x="22" y="27"/>
                          <a:pt x="27" y="14"/>
                        </a:cubicBezTo>
                        <a:cubicBezTo>
                          <a:pt x="29" y="10"/>
                          <a:pt x="25" y="12"/>
                          <a:pt x="21" y="10"/>
                        </a:cubicBezTo>
                        <a:cubicBezTo>
                          <a:pt x="17" y="9"/>
                          <a:pt x="12" y="6"/>
                          <a:pt x="9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84" name="Freeform 333"/>
                  <p:cNvSpPr>
                    <a:spLocks/>
                  </p:cNvSpPr>
                  <p:nvPr/>
                </p:nvSpPr>
                <p:spPr bwMode="auto">
                  <a:xfrm>
                    <a:off x="2051" y="2326"/>
                    <a:ext cx="32" cy="20"/>
                  </a:xfrm>
                  <a:custGeom>
                    <a:avLst/>
                    <a:gdLst>
                      <a:gd name="T0" fmla="*/ 1 w 34"/>
                      <a:gd name="T1" fmla="*/ 1 h 20"/>
                      <a:gd name="T2" fmla="*/ 4 w 34"/>
                      <a:gd name="T3" fmla="*/ 11 h 20"/>
                      <a:gd name="T4" fmla="*/ 16 w 34"/>
                      <a:gd name="T5" fmla="*/ 20 h 20"/>
                      <a:gd name="T6" fmla="*/ 25 w 34"/>
                      <a:gd name="T7" fmla="*/ 13 h 20"/>
                      <a:gd name="T8" fmla="*/ 15 w 34"/>
                      <a:gd name="T9" fmla="*/ 11 h 20"/>
                      <a:gd name="T10" fmla="*/ 3 w 34"/>
                      <a:gd name="T11" fmla="*/ 6 h 2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34" h="20">
                        <a:moveTo>
                          <a:pt x="1" y="1"/>
                        </a:moveTo>
                        <a:cubicBezTo>
                          <a:pt x="0" y="0"/>
                          <a:pt x="3" y="9"/>
                          <a:pt x="4" y="11"/>
                        </a:cubicBezTo>
                        <a:cubicBezTo>
                          <a:pt x="8" y="17"/>
                          <a:pt x="13" y="20"/>
                          <a:pt x="20" y="20"/>
                        </a:cubicBezTo>
                        <a:cubicBezTo>
                          <a:pt x="23" y="20"/>
                          <a:pt x="34" y="18"/>
                          <a:pt x="33" y="13"/>
                        </a:cubicBezTo>
                        <a:cubicBezTo>
                          <a:pt x="29" y="11"/>
                          <a:pt x="24" y="12"/>
                          <a:pt x="19" y="11"/>
                        </a:cubicBezTo>
                        <a:cubicBezTo>
                          <a:pt x="13" y="11"/>
                          <a:pt x="9" y="8"/>
                          <a:pt x="3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85" name="Freeform 334"/>
                  <p:cNvSpPr>
                    <a:spLocks/>
                  </p:cNvSpPr>
                  <p:nvPr/>
                </p:nvSpPr>
                <p:spPr bwMode="auto">
                  <a:xfrm>
                    <a:off x="2087" y="2319"/>
                    <a:ext cx="25" cy="24"/>
                  </a:xfrm>
                  <a:custGeom>
                    <a:avLst/>
                    <a:gdLst>
                      <a:gd name="T0" fmla="*/ 0 w 26"/>
                      <a:gd name="T1" fmla="*/ 0 h 24"/>
                      <a:gd name="T2" fmla="*/ 10 w 26"/>
                      <a:gd name="T3" fmla="*/ 21 h 24"/>
                      <a:gd name="T4" fmla="*/ 20 w 26"/>
                      <a:gd name="T5" fmla="*/ 14 h 24"/>
                      <a:gd name="T6" fmla="*/ 3 w 26"/>
                      <a:gd name="T7" fmla="*/ 6 h 24"/>
                      <a:gd name="T8" fmla="*/ 5 w 26"/>
                      <a:gd name="T9" fmla="*/ 6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6" h="24">
                        <a:moveTo>
                          <a:pt x="0" y="0"/>
                        </a:moveTo>
                        <a:cubicBezTo>
                          <a:pt x="0" y="6"/>
                          <a:pt x="4" y="18"/>
                          <a:pt x="10" y="21"/>
                        </a:cubicBezTo>
                        <a:cubicBezTo>
                          <a:pt x="15" y="24"/>
                          <a:pt x="24" y="21"/>
                          <a:pt x="24" y="14"/>
                        </a:cubicBezTo>
                        <a:cubicBezTo>
                          <a:pt x="26" y="0"/>
                          <a:pt x="7" y="12"/>
                          <a:pt x="3" y="6"/>
                        </a:cubicBezTo>
                        <a:cubicBezTo>
                          <a:pt x="4" y="4"/>
                          <a:pt x="4" y="6"/>
                          <a:pt x="5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86" name="Freeform 335"/>
                  <p:cNvSpPr>
                    <a:spLocks/>
                  </p:cNvSpPr>
                  <p:nvPr/>
                </p:nvSpPr>
                <p:spPr bwMode="auto">
                  <a:xfrm>
                    <a:off x="1915" y="2151"/>
                    <a:ext cx="74" cy="113"/>
                  </a:xfrm>
                  <a:custGeom>
                    <a:avLst/>
                    <a:gdLst>
                      <a:gd name="T0" fmla="*/ 0 w 78"/>
                      <a:gd name="T1" fmla="*/ 0 h 110"/>
                      <a:gd name="T2" fmla="*/ 14 w 78"/>
                      <a:gd name="T3" fmla="*/ 36 h 110"/>
                      <a:gd name="T4" fmla="*/ 33 w 78"/>
                      <a:gd name="T5" fmla="*/ 59 h 110"/>
                      <a:gd name="T6" fmla="*/ 50 w 78"/>
                      <a:gd name="T7" fmla="*/ 86 h 110"/>
                      <a:gd name="T8" fmla="*/ 63 w 78"/>
                      <a:gd name="T9" fmla="*/ 122 h 110"/>
                      <a:gd name="T10" fmla="*/ 55 w 78"/>
                      <a:gd name="T11" fmla="*/ 91 h 110"/>
                      <a:gd name="T12" fmla="*/ 36 w 78"/>
                      <a:gd name="T13" fmla="*/ 51 h 110"/>
                      <a:gd name="T14" fmla="*/ 3 w 78"/>
                      <a:gd name="T15" fmla="*/ 6 h 11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78" h="110">
                        <a:moveTo>
                          <a:pt x="0" y="0"/>
                        </a:moveTo>
                        <a:cubicBezTo>
                          <a:pt x="5" y="10"/>
                          <a:pt x="10" y="23"/>
                          <a:pt x="18" y="32"/>
                        </a:cubicBezTo>
                        <a:cubicBezTo>
                          <a:pt x="25" y="40"/>
                          <a:pt x="34" y="46"/>
                          <a:pt x="41" y="53"/>
                        </a:cubicBezTo>
                        <a:cubicBezTo>
                          <a:pt x="49" y="61"/>
                          <a:pt x="57" y="68"/>
                          <a:pt x="62" y="78"/>
                        </a:cubicBezTo>
                        <a:cubicBezTo>
                          <a:pt x="67" y="89"/>
                          <a:pt x="72" y="99"/>
                          <a:pt x="78" y="110"/>
                        </a:cubicBezTo>
                        <a:cubicBezTo>
                          <a:pt x="74" y="101"/>
                          <a:pt x="71" y="92"/>
                          <a:pt x="67" y="83"/>
                        </a:cubicBezTo>
                        <a:cubicBezTo>
                          <a:pt x="61" y="70"/>
                          <a:pt x="53" y="58"/>
                          <a:pt x="44" y="47"/>
                        </a:cubicBezTo>
                        <a:cubicBezTo>
                          <a:pt x="32" y="32"/>
                          <a:pt x="12" y="22"/>
                          <a:pt x="3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87" name="Freeform 336"/>
                  <p:cNvSpPr>
                    <a:spLocks/>
                  </p:cNvSpPr>
                  <p:nvPr/>
                </p:nvSpPr>
                <p:spPr bwMode="auto">
                  <a:xfrm>
                    <a:off x="2200" y="1838"/>
                    <a:ext cx="186" cy="89"/>
                  </a:xfrm>
                  <a:custGeom>
                    <a:avLst/>
                    <a:gdLst>
                      <a:gd name="T0" fmla="*/ 0 w 194"/>
                      <a:gd name="T1" fmla="*/ 76 h 88"/>
                      <a:gd name="T2" fmla="*/ 12 w 194"/>
                      <a:gd name="T3" fmla="*/ 67 h 88"/>
                      <a:gd name="T4" fmla="*/ 27 w 194"/>
                      <a:gd name="T5" fmla="*/ 66 h 88"/>
                      <a:gd name="T6" fmla="*/ 75 w 194"/>
                      <a:gd name="T7" fmla="*/ 65 h 88"/>
                      <a:gd name="T8" fmla="*/ 124 w 194"/>
                      <a:gd name="T9" fmla="*/ 28 h 88"/>
                      <a:gd name="T10" fmla="*/ 164 w 194"/>
                      <a:gd name="T11" fmla="*/ 0 h 88"/>
                      <a:gd name="T12" fmla="*/ 107 w 194"/>
                      <a:gd name="T13" fmla="*/ 58 h 88"/>
                      <a:gd name="T14" fmla="*/ 70 w 194"/>
                      <a:gd name="T15" fmla="*/ 82 h 88"/>
                      <a:gd name="T16" fmla="*/ 34 w 194"/>
                      <a:gd name="T17" fmla="*/ 90 h 88"/>
                      <a:gd name="T18" fmla="*/ 1 w 194"/>
                      <a:gd name="T19" fmla="*/ 79 h 8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94" h="88">
                        <a:moveTo>
                          <a:pt x="0" y="72"/>
                        </a:moveTo>
                        <a:cubicBezTo>
                          <a:pt x="6" y="74"/>
                          <a:pt x="10" y="66"/>
                          <a:pt x="15" y="63"/>
                        </a:cubicBezTo>
                        <a:cubicBezTo>
                          <a:pt x="22" y="59"/>
                          <a:pt x="23" y="61"/>
                          <a:pt x="31" y="62"/>
                        </a:cubicBezTo>
                        <a:cubicBezTo>
                          <a:pt x="49" y="64"/>
                          <a:pt x="70" y="64"/>
                          <a:pt x="88" y="61"/>
                        </a:cubicBezTo>
                        <a:cubicBezTo>
                          <a:pt x="110" y="56"/>
                          <a:pt x="128" y="40"/>
                          <a:pt x="147" y="28"/>
                        </a:cubicBezTo>
                        <a:cubicBezTo>
                          <a:pt x="160" y="18"/>
                          <a:pt x="178" y="5"/>
                          <a:pt x="194" y="0"/>
                        </a:cubicBezTo>
                        <a:cubicBezTo>
                          <a:pt x="179" y="23"/>
                          <a:pt x="148" y="38"/>
                          <a:pt x="127" y="54"/>
                        </a:cubicBezTo>
                        <a:cubicBezTo>
                          <a:pt x="113" y="65"/>
                          <a:pt x="99" y="73"/>
                          <a:pt x="82" y="78"/>
                        </a:cubicBezTo>
                        <a:cubicBezTo>
                          <a:pt x="69" y="82"/>
                          <a:pt x="55" y="88"/>
                          <a:pt x="41" y="86"/>
                        </a:cubicBezTo>
                        <a:cubicBezTo>
                          <a:pt x="27" y="84"/>
                          <a:pt x="17" y="75"/>
                          <a:pt x="1" y="7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88" name="Freeform 337"/>
                  <p:cNvSpPr>
                    <a:spLocks/>
                  </p:cNvSpPr>
                  <p:nvPr/>
                </p:nvSpPr>
                <p:spPr bwMode="auto">
                  <a:xfrm>
                    <a:off x="2121" y="1866"/>
                    <a:ext cx="82" cy="43"/>
                  </a:xfrm>
                  <a:custGeom>
                    <a:avLst/>
                    <a:gdLst>
                      <a:gd name="T0" fmla="*/ 53 w 86"/>
                      <a:gd name="T1" fmla="*/ 46 h 42"/>
                      <a:gd name="T2" fmla="*/ 65 w 86"/>
                      <a:gd name="T3" fmla="*/ 34 h 42"/>
                      <a:gd name="T4" fmla="*/ 71 w 86"/>
                      <a:gd name="T5" fmla="*/ 28 h 42"/>
                      <a:gd name="T6" fmla="*/ 57 w 86"/>
                      <a:gd name="T7" fmla="*/ 30 h 42"/>
                      <a:gd name="T8" fmla="*/ 47 w 86"/>
                      <a:gd name="T9" fmla="*/ 30 h 42"/>
                      <a:gd name="T10" fmla="*/ 34 w 86"/>
                      <a:gd name="T11" fmla="*/ 26 h 42"/>
                      <a:gd name="T12" fmla="*/ 17 w 86"/>
                      <a:gd name="T13" fmla="*/ 4 h 42"/>
                      <a:gd name="T14" fmla="*/ 0 w 86"/>
                      <a:gd name="T15" fmla="*/ 2 h 42"/>
                      <a:gd name="T16" fmla="*/ 18 w 86"/>
                      <a:gd name="T17" fmla="*/ 14 h 42"/>
                      <a:gd name="T18" fmla="*/ 28 w 86"/>
                      <a:gd name="T19" fmla="*/ 33 h 42"/>
                      <a:gd name="T20" fmla="*/ 51 w 86"/>
                      <a:gd name="T21" fmla="*/ 46 h 4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86" h="42">
                        <a:moveTo>
                          <a:pt x="65" y="42"/>
                        </a:moveTo>
                        <a:cubicBezTo>
                          <a:pt x="71" y="40"/>
                          <a:pt x="74" y="34"/>
                          <a:pt x="78" y="30"/>
                        </a:cubicBezTo>
                        <a:cubicBezTo>
                          <a:pt x="81" y="28"/>
                          <a:pt x="84" y="27"/>
                          <a:pt x="86" y="24"/>
                        </a:cubicBezTo>
                        <a:cubicBezTo>
                          <a:pt x="81" y="26"/>
                          <a:pt x="74" y="26"/>
                          <a:pt x="69" y="26"/>
                        </a:cubicBezTo>
                        <a:cubicBezTo>
                          <a:pt x="64" y="26"/>
                          <a:pt x="60" y="27"/>
                          <a:pt x="56" y="26"/>
                        </a:cubicBezTo>
                        <a:cubicBezTo>
                          <a:pt x="51" y="26"/>
                          <a:pt x="46" y="24"/>
                          <a:pt x="42" y="22"/>
                        </a:cubicBezTo>
                        <a:cubicBezTo>
                          <a:pt x="34" y="18"/>
                          <a:pt x="29" y="8"/>
                          <a:pt x="21" y="4"/>
                        </a:cubicBezTo>
                        <a:cubicBezTo>
                          <a:pt x="14" y="1"/>
                          <a:pt x="7" y="0"/>
                          <a:pt x="0" y="2"/>
                        </a:cubicBezTo>
                        <a:cubicBezTo>
                          <a:pt x="8" y="2"/>
                          <a:pt x="16" y="9"/>
                          <a:pt x="22" y="14"/>
                        </a:cubicBezTo>
                        <a:cubicBezTo>
                          <a:pt x="26" y="19"/>
                          <a:pt x="28" y="25"/>
                          <a:pt x="33" y="29"/>
                        </a:cubicBezTo>
                        <a:cubicBezTo>
                          <a:pt x="42" y="36"/>
                          <a:pt x="53" y="37"/>
                          <a:pt x="63" y="4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89" name="Freeform 338"/>
                  <p:cNvSpPr>
                    <a:spLocks/>
                  </p:cNvSpPr>
                  <p:nvPr/>
                </p:nvSpPr>
                <p:spPr bwMode="auto">
                  <a:xfrm>
                    <a:off x="2129" y="1685"/>
                    <a:ext cx="143" cy="83"/>
                  </a:xfrm>
                  <a:custGeom>
                    <a:avLst/>
                    <a:gdLst>
                      <a:gd name="T0" fmla="*/ 126 w 149"/>
                      <a:gd name="T1" fmla="*/ 19 h 81"/>
                      <a:gd name="T2" fmla="*/ 90 w 149"/>
                      <a:gd name="T3" fmla="*/ 14 h 81"/>
                      <a:gd name="T4" fmla="*/ 50 w 149"/>
                      <a:gd name="T5" fmla="*/ 31 h 81"/>
                      <a:gd name="T6" fmla="*/ 0 w 149"/>
                      <a:gd name="T7" fmla="*/ 89 h 81"/>
                      <a:gd name="T8" fmla="*/ 122 w 149"/>
                      <a:gd name="T9" fmla="*/ 25 h 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49" h="81">
                        <a:moveTo>
                          <a:pt x="149" y="19"/>
                        </a:moveTo>
                        <a:cubicBezTo>
                          <a:pt x="135" y="18"/>
                          <a:pt x="121" y="14"/>
                          <a:pt x="106" y="14"/>
                        </a:cubicBezTo>
                        <a:cubicBezTo>
                          <a:pt x="88" y="15"/>
                          <a:pt x="75" y="20"/>
                          <a:pt x="58" y="27"/>
                        </a:cubicBezTo>
                        <a:cubicBezTo>
                          <a:pt x="32" y="38"/>
                          <a:pt x="11" y="54"/>
                          <a:pt x="0" y="81"/>
                        </a:cubicBezTo>
                        <a:cubicBezTo>
                          <a:pt x="8" y="19"/>
                          <a:pt x="95" y="0"/>
                          <a:pt x="144" y="2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90" name="Freeform 339"/>
                  <p:cNvSpPr>
                    <a:spLocks/>
                  </p:cNvSpPr>
                  <p:nvPr/>
                </p:nvSpPr>
                <p:spPr bwMode="auto">
                  <a:xfrm>
                    <a:off x="2328" y="1753"/>
                    <a:ext cx="22" cy="82"/>
                  </a:xfrm>
                  <a:custGeom>
                    <a:avLst/>
                    <a:gdLst>
                      <a:gd name="T0" fmla="*/ 0 w 23"/>
                      <a:gd name="T1" fmla="*/ 0 h 81"/>
                      <a:gd name="T2" fmla="*/ 8 w 23"/>
                      <a:gd name="T3" fmla="*/ 85 h 81"/>
                      <a:gd name="T4" fmla="*/ 15 w 23"/>
                      <a:gd name="T5" fmla="*/ 34 h 81"/>
                      <a:gd name="T6" fmla="*/ 4 w 23"/>
                      <a:gd name="T7" fmla="*/ 2 h 8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3" h="81">
                        <a:moveTo>
                          <a:pt x="0" y="0"/>
                        </a:moveTo>
                        <a:cubicBezTo>
                          <a:pt x="15" y="23"/>
                          <a:pt x="21" y="57"/>
                          <a:pt x="8" y="81"/>
                        </a:cubicBezTo>
                        <a:cubicBezTo>
                          <a:pt x="23" y="76"/>
                          <a:pt x="21" y="47"/>
                          <a:pt x="19" y="34"/>
                        </a:cubicBezTo>
                        <a:cubicBezTo>
                          <a:pt x="18" y="25"/>
                          <a:pt x="3" y="5"/>
                          <a:pt x="4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91" name="Freeform 340"/>
                  <p:cNvSpPr>
                    <a:spLocks/>
                  </p:cNvSpPr>
                  <p:nvPr/>
                </p:nvSpPr>
                <p:spPr bwMode="auto">
                  <a:xfrm>
                    <a:off x="1092" y="1639"/>
                    <a:ext cx="947" cy="479"/>
                  </a:xfrm>
                  <a:custGeom>
                    <a:avLst/>
                    <a:gdLst>
                      <a:gd name="T0" fmla="*/ 812 w 989"/>
                      <a:gd name="T1" fmla="*/ 45 h 469"/>
                      <a:gd name="T2" fmla="*/ 687 w 989"/>
                      <a:gd name="T3" fmla="*/ 114 h 469"/>
                      <a:gd name="T4" fmla="*/ 442 w 989"/>
                      <a:gd name="T5" fmla="*/ 230 h 469"/>
                      <a:gd name="T6" fmla="*/ 312 w 989"/>
                      <a:gd name="T7" fmla="*/ 329 h 469"/>
                      <a:gd name="T8" fmla="*/ 184 w 989"/>
                      <a:gd name="T9" fmla="*/ 366 h 469"/>
                      <a:gd name="T10" fmla="*/ 13 w 989"/>
                      <a:gd name="T11" fmla="*/ 430 h 469"/>
                      <a:gd name="T12" fmla="*/ 65 w 989"/>
                      <a:gd name="T13" fmla="*/ 483 h 469"/>
                      <a:gd name="T14" fmla="*/ 157 w 989"/>
                      <a:gd name="T15" fmla="*/ 497 h 469"/>
                      <a:gd name="T16" fmla="*/ 250 w 989"/>
                      <a:gd name="T17" fmla="*/ 483 h 469"/>
                      <a:gd name="T18" fmla="*/ 357 w 989"/>
                      <a:gd name="T19" fmla="*/ 373 h 469"/>
                      <a:gd name="T20" fmla="*/ 458 w 989"/>
                      <a:gd name="T21" fmla="*/ 309 h 469"/>
                      <a:gd name="T22" fmla="*/ 571 w 989"/>
                      <a:gd name="T23" fmla="*/ 271 h 469"/>
                      <a:gd name="T24" fmla="*/ 738 w 989"/>
                      <a:gd name="T25" fmla="*/ 208 h 469"/>
                      <a:gd name="T26" fmla="*/ 790 w 989"/>
                      <a:gd name="T27" fmla="*/ 150 h 469"/>
                      <a:gd name="T28" fmla="*/ 818 w 989"/>
                      <a:gd name="T29" fmla="*/ 107 h 469"/>
                      <a:gd name="T30" fmla="*/ 805 w 989"/>
                      <a:gd name="T31" fmla="*/ 45 h 469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989" h="469">
                        <a:moveTo>
                          <a:pt x="966" y="41"/>
                        </a:moveTo>
                        <a:cubicBezTo>
                          <a:pt x="908" y="0"/>
                          <a:pt x="850" y="65"/>
                          <a:pt x="817" y="106"/>
                        </a:cubicBezTo>
                        <a:cubicBezTo>
                          <a:pt x="752" y="186"/>
                          <a:pt x="614" y="180"/>
                          <a:pt x="526" y="211"/>
                        </a:cubicBezTo>
                        <a:cubicBezTo>
                          <a:pt x="467" y="232"/>
                          <a:pt x="421" y="266"/>
                          <a:pt x="371" y="302"/>
                        </a:cubicBezTo>
                        <a:cubicBezTo>
                          <a:pt x="327" y="333"/>
                          <a:pt x="271" y="332"/>
                          <a:pt x="219" y="337"/>
                        </a:cubicBezTo>
                        <a:cubicBezTo>
                          <a:pt x="160" y="343"/>
                          <a:pt x="49" y="321"/>
                          <a:pt x="17" y="395"/>
                        </a:cubicBezTo>
                        <a:cubicBezTo>
                          <a:pt x="0" y="434"/>
                          <a:pt x="48" y="442"/>
                          <a:pt x="77" y="444"/>
                        </a:cubicBezTo>
                        <a:cubicBezTo>
                          <a:pt x="117" y="447"/>
                          <a:pt x="149" y="446"/>
                          <a:pt x="187" y="457"/>
                        </a:cubicBezTo>
                        <a:cubicBezTo>
                          <a:pt x="229" y="469"/>
                          <a:pt x="260" y="468"/>
                          <a:pt x="298" y="444"/>
                        </a:cubicBezTo>
                        <a:cubicBezTo>
                          <a:pt x="344" y="415"/>
                          <a:pt x="380" y="374"/>
                          <a:pt x="425" y="343"/>
                        </a:cubicBezTo>
                        <a:cubicBezTo>
                          <a:pt x="464" y="316"/>
                          <a:pt x="499" y="299"/>
                          <a:pt x="544" y="285"/>
                        </a:cubicBezTo>
                        <a:cubicBezTo>
                          <a:pt x="589" y="271"/>
                          <a:pt x="635" y="268"/>
                          <a:pt x="679" y="249"/>
                        </a:cubicBezTo>
                        <a:cubicBezTo>
                          <a:pt x="742" y="222"/>
                          <a:pt x="818" y="224"/>
                          <a:pt x="878" y="192"/>
                        </a:cubicBezTo>
                        <a:cubicBezTo>
                          <a:pt x="905" y="178"/>
                          <a:pt x="925" y="164"/>
                          <a:pt x="940" y="138"/>
                        </a:cubicBezTo>
                        <a:cubicBezTo>
                          <a:pt x="950" y="121"/>
                          <a:pt x="961" y="114"/>
                          <a:pt x="973" y="99"/>
                        </a:cubicBezTo>
                        <a:cubicBezTo>
                          <a:pt x="989" y="79"/>
                          <a:pt x="982" y="49"/>
                          <a:pt x="958" y="4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92" name="Freeform 341"/>
                  <p:cNvSpPr>
                    <a:spLocks/>
                  </p:cNvSpPr>
                  <p:nvPr/>
                </p:nvSpPr>
                <p:spPr bwMode="auto">
                  <a:xfrm>
                    <a:off x="446" y="2314"/>
                    <a:ext cx="407" cy="253"/>
                  </a:xfrm>
                  <a:custGeom>
                    <a:avLst/>
                    <a:gdLst>
                      <a:gd name="T0" fmla="*/ 357 w 425"/>
                      <a:gd name="T1" fmla="*/ 14 h 248"/>
                      <a:gd name="T2" fmla="*/ 142 w 425"/>
                      <a:gd name="T3" fmla="*/ 36 h 248"/>
                      <a:gd name="T4" fmla="*/ 31 w 425"/>
                      <a:gd name="T5" fmla="*/ 157 h 248"/>
                      <a:gd name="T6" fmla="*/ 139 w 425"/>
                      <a:gd name="T7" fmla="*/ 258 h 248"/>
                      <a:gd name="T8" fmla="*/ 17 w 425"/>
                      <a:gd name="T9" fmla="*/ 136 h 248"/>
                      <a:gd name="T10" fmla="*/ 175 w 425"/>
                      <a:gd name="T11" fmla="*/ 21 h 248"/>
                      <a:gd name="T12" fmla="*/ 357 w 425"/>
                      <a:gd name="T13" fmla="*/ 14 h 24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25" h="248">
                        <a:moveTo>
                          <a:pt x="425" y="14"/>
                        </a:moveTo>
                        <a:cubicBezTo>
                          <a:pt x="425" y="14"/>
                          <a:pt x="304" y="29"/>
                          <a:pt x="169" y="32"/>
                        </a:cubicBezTo>
                        <a:cubicBezTo>
                          <a:pt x="33" y="34"/>
                          <a:pt x="16" y="102"/>
                          <a:pt x="36" y="145"/>
                        </a:cubicBezTo>
                        <a:cubicBezTo>
                          <a:pt x="55" y="188"/>
                          <a:pt x="75" y="222"/>
                          <a:pt x="165" y="238"/>
                        </a:cubicBezTo>
                        <a:cubicBezTo>
                          <a:pt x="165" y="238"/>
                          <a:pt x="42" y="248"/>
                          <a:pt x="21" y="124"/>
                        </a:cubicBezTo>
                        <a:cubicBezTo>
                          <a:pt x="0" y="0"/>
                          <a:pt x="188" y="19"/>
                          <a:pt x="208" y="21"/>
                        </a:cubicBezTo>
                        <a:cubicBezTo>
                          <a:pt x="228" y="24"/>
                          <a:pt x="425" y="14"/>
                          <a:pt x="425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93" name="Freeform 342"/>
                  <p:cNvSpPr>
                    <a:spLocks/>
                  </p:cNvSpPr>
                  <p:nvPr/>
                </p:nvSpPr>
                <p:spPr bwMode="auto">
                  <a:xfrm>
                    <a:off x="668" y="2622"/>
                    <a:ext cx="77" cy="293"/>
                  </a:xfrm>
                  <a:custGeom>
                    <a:avLst/>
                    <a:gdLst>
                      <a:gd name="T0" fmla="*/ 0 w 81"/>
                      <a:gd name="T1" fmla="*/ 0 h 287"/>
                      <a:gd name="T2" fmla="*/ 21 w 81"/>
                      <a:gd name="T3" fmla="*/ 92 h 287"/>
                      <a:gd name="T4" fmla="*/ 66 w 81"/>
                      <a:gd name="T5" fmla="*/ 311 h 287"/>
                      <a:gd name="T6" fmla="*/ 29 w 81"/>
                      <a:gd name="T7" fmla="*/ 144 h 287"/>
                      <a:gd name="T8" fmla="*/ 0 w 81"/>
                      <a:gd name="T9" fmla="*/ 0 h 28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1" h="287">
                        <a:moveTo>
                          <a:pt x="0" y="0"/>
                        </a:moveTo>
                        <a:cubicBezTo>
                          <a:pt x="0" y="0"/>
                          <a:pt x="21" y="31"/>
                          <a:pt x="25" y="84"/>
                        </a:cubicBezTo>
                        <a:cubicBezTo>
                          <a:pt x="30" y="136"/>
                          <a:pt x="44" y="231"/>
                          <a:pt x="81" y="287"/>
                        </a:cubicBezTo>
                        <a:cubicBezTo>
                          <a:pt x="81" y="287"/>
                          <a:pt x="40" y="181"/>
                          <a:pt x="36" y="132"/>
                        </a:cubicBezTo>
                        <a:cubicBezTo>
                          <a:pt x="31" y="82"/>
                          <a:pt x="24" y="33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94" name="Freeform 343"/>
                  <p:cNvSpPr>
                    <a:spLocks/>
                  </p:cNvSpPr>
                  <p:nvPr/>
                </p:nvSpPr>
                <p:spPr bwMode="auto">
                  <a:xfrm>
                    <a:off x="1794" y="1642"/>
                    <a:ext cx="67" cy="58"/>
                  </a:xfrm>
                  <a:custGeom>
                    <a:avLst/>
                    <a:gdLst>
                      <a:gd name="T0" fmla="*/ 41 w 70"/>
                      <a:gd name="T1" fmla="*/ 1 h 56"/>
                      <a:gd name="T2" fmla="*/ 0 w 70"/>
                      <a:gd name="T3" fmla="*/ 48 h 56"/>
                      <a:gd name="T4" fmla="*/ 39 w 70"/>
                      <a:gd name="T5" fmla="*/ 24 h 56"/>
                      <a:gd name="T6" fmla="*/ 14 w 70"/>
                      <a:gd name="T7" fmla="*/ 58 h 56"/>
                      <a:gd name="T8" fmla="*/ 48 w 70"/>
                      <a:gd name="T9" fmla="*/ 40 h 56"/>
                      <a:gd name="T10" fmla="*/ 34 w 70"/>
                      <a:gd name="T11" fmla="*/ 60 h 56"/>
                      <a:gd name="T12" fmla="*/ 58 w 70"/>
                      <a:gd name="T13" fmla="*/ 55 h 5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70" h="56">
                        <a:moveTo>
                          <a:pt x="49" y="1"/>
                        </a:moveTo>
                        <a:cubicBezTo>
                          <a:pt x="49" y="0"/>
                          <a:pt x="7" y="33"/>
                          <a:pt x="0" y="41"/>
                        </a:cubicBezTo>
                        <a:cubicBezTo>
                          <a:pt x="16" y="41"/>
                          <a:pt x="32" y="26"/>
                          <a:pt x="47" y="20"/>
                        </a:cubicBezTo>
                        <a:cubicBezTo>
                          <a:pt x="41" y="32"/>
                          <a:pt x="25" y="38"/>
                          <a:pt x="18" y="50"/>
                        </a:cubicBezTo>
                        <a:cubicBezTo>
                          <a:pt x="32" y="50"/>
                          <a:pt x="42" y="38"/>
                          <a:pt x="56" y="36"/>
                        </a:cubicBezTo>
                        <a:cubicBezTo>
                          <a:pt x="51" y="41"/>
                          <a:pt x="46" y="46"/>
                          <a:pt x="42" y="52"/>
                        </a:cubicBezTo>
                        <a:cubicBezTo>
                          <a:pt x="52" y="56"/>
                          <a:pt x="61" y="50"/>
                          <a:pt x="70" y="47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95" name="Freeform 344"/>
                  <p:cNvSpPr>
                    <a:spLocks/>
                  </p:cNvSpPr>
                  <p:nvPr/>
                </p:nvSpPr>
                <p:spPr bwMode="auto">
                  <a:xfrm>
                    <a:off x="1919" y="1677"/>
                    <a:ext cx="96" cy="42"/>
                  </a:xfrm>
                  <a:custGeom>
                    <a:avLst/>
                    <a:gdLst>
                      <a:gd name="T0" fmla="*/ 36 w 101"/>
                      <a:gd name="T1" fmla="*/ 0 h 41"/>
                      <a:gd name="T2" fmla="*/ 0 w 101"/>
                      <a:gd name="T3" fmla="*/ 45 h 41"/>
                      <a:gd name="T4" fmla="*/ 49 w 101"/>
                      <a:gd name="T5" fmla="*/ 5 h 41"/>
                      <a:gd name="T6" fmla="*/ 34 w 101"/>
                      <a:gd name="T7" fmla="*/ 28 h 41"/>
                      <a:gd name="T8" fmla="*/ 54 w 101"/>
                      <a:gd name="T9" fmla="*/ 10 h 41"/>
                      <a:gd name="T10" fmla="*/ 51 w 101"/>
                      <a:gd name="T11" fmla="*/ 18 h 41"/>
                      <a:gd name="T12" fmla="*/ 64 w 101"/>
                      <a:gd name="T13" fmla="*/ 16 h 41"/>
                      <a:gd name="T14" fmla="*/ 63 w 101"/>
                      <a:gd name="T15" fmla="*/ 27 h 41"/>
                      <a:gd name="T16" fmla="*/ 82 w 101"/>
                      <a:gd name="T17" fmla="*/ 25 h 4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01" h="41">
                        <a:moveTo>
                          <a:pt x="44" y="0"/>
                        </a:moveTo>
                        <a:cubicBezTo>
                          <a:pt x="28" y="10"/>
                          <a:pt x="13" y="27"/>
                          <a:pt x="0" y="41"/>
                        </a:cubicBezTo>
                        <a:cubicBezTo>
                          <a:pt x="21" y="31"/>
                          <a:pt x="41" y="16"/>
                          <a:pt x="61" y="5"/>
                        </a:cubicBezTo>
                        <a:cubicBezTo>
                          <a:pt x="54" y="11"/>
                          <a:pt x="48" y="18"/>
                          <a:pt x="42" y="24"/>
                        </a:cubicBezTo>
                        <a:cubicBezTo>
                          <a:pt x="51" y="20"/>
                          <a:pt x="58" y="14"/>
                          <a:pt x="66" y="10"/>
                        </a:cubicBezTo>
                        <a:cubicBezTo>
                          <a:pt x="65" y="12"/>
                          <a:pt x="64" y="16"/>
                          <a:pt x="63" y="18"/>
                        </a:cubicBezTo>
                        <a:cubicBezTo>
                          <a:pt x="68" y="17"/>
                          <a:pt x="74" y="18"/>
                          <a:pt x="78" y="16"/>
                        </a:cubicBezTo>
                        <a:cubicBezTo>
                          <a:pt x="78" y="18"/>
                          <a:pt x="78" y="21"/>
                          <a:pt x="77" y="23"/>
                        </a:cubicBezTo>
                        <a:cubicBezTo>
                          <a:pt x="88" y="20"/>
                          <a:pt x="92" y="27"/>
                          <a:pt x="101" y="21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96" name="Freeform 345"/>
                  <p:cNvSpPr>
                    <a:spLocks/>
                  </p:cNvSpPr>
                  <p:nvPr/>
                </p:nvSpPr>
                <p:spPr bwMode="auto">
                  <a:xfrm>
                    <a:off x="1818" y="1517"/>
                    <a:ext cx="43" cy="33"/>
                  </a:xfrm>
                  <a:custGeom>
                    <a:avLst/>
                    <a:gdLst>
                      <a:gd name="T0" fmla="*/ 37 w 45"/>
                      <a:gd name="T1" fmla="*/ 10 h 33"/>
                      <a:gd name="T2" fmla="*/ 0 w 45"/>
                      <a:gd name="T3" fmla="*/ 33 h 33"/>
                      <a:gd name="T4" fmla="*/ 31 w 45"/>
                      <a:gd name="T5" fmla="*/ 9 h 33"/>
                      <a:gd name="T6" fmla="*/ 5 w 45"/>
                      <a:gd name="T7" fmla="*/ 12 h 33"/>
                      <a:gd name="T8" fmla="*/ 20 w 45"/>
                      <a:gd name="T9" fmla="*/ 0 h 33"/>
                      <a:gd name="T10" fmla="*/ 10 w 45"/>
                      <a:gd name="T11" fmla="*/ 2 h 3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45" h="33">
                        <a:moveTo>
                          <a:pt x="45" y="10"/>
                        </a:moveTo>
                        <a:cubicBezTo>
                          <a:pt x="32" y="20"/>
                          <a:pt x="14" y="23"/>
                          <a:pt x="0" y="33"/>
                        </a:cubicBezTo>
                        <a:cubicBezTo>
                          <a:pt x="11" y="24"/>
                          <a:pt x="24" y="15"/>
                          <a:pt x="37" y="9"/>
                        </a:cubicBezTo>
                        <a:cubicBezTo>
                          <a:pt x="29" y="4"/>
                          <a:pt x="15" y="12"/>
                          <a:pt x="5" y="12"/>
                        </a:cubicBezTo>
                        <a:cubicBezTo>
                          <a:pt x="13" y="10"/>
                          <a:pt x="20" y="6"/>
                          <a:pt x="24" y="0"/>
                        </a:cubicBezTo>
                        <a:cubicBezTo>
                          <a:pt x="20" y="2"/>
                          <a:pt x="12" y="2"/>
                          <a:pt x="10" y="2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97" name="Freeform 346"/>
                  <p:cNvSpPr>
                    <a:spLocks/>
                  </p:cNvSpPr>
                  <p:nvPr/>
                </p:nvSpPr>
                <p:spPr bwMode="auto">
                  <a:xfrm>
                    <a:off x="1127" y="2082"/>
                    <a:ext cx="97" cy="52"/>
                  </a:xfrm>
                  <a:custGeom>
                    <a:avLst/>
                    <a:gdLst>
                      <a:gd name="T0" fmla="*/ 0 w 101"/>
                      <a:gd name="T1" fmla="*/ 0 h 51"/>
                      <a:gd name="T2" fmla="*/ 39 w 101"/>
                      <a:gd name="T3" fmla="*/ 55 h 51"/>
                      <a:gd name="T4" fmla="*/ 30 w 101"/>
                      <a:gd name="T5" fmla="*/ 14 h 51"/>
                      <a:gd name="T6" fmla="*/ 56 w 101"/>
                      <a:gd name="T7" fmla="*/ 34 h 51"/>
                      <a:gd name="T8" fmla="*/ 53 w 101"/>
                      <a:gd name="T9" fmla="*/ 11 h 51"/>
                      <a:gd name="T10" fmla="*/ 62 w 101"/>
                      <a:gd name="T11" fmla="*/ 25 h 51"/>
                      <a:gd name="T12" fmla="*/ 71 w 101"/>
                      <a:gd name="T13" fmla="*/ 10 h 51"/>
                      <a:gd name="T14" fmla="*/ 85 w 101"/>
                      <a:gd name="T15" fmla="*/ 7 h 5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101" h="51">
                        <a:moveTo>
                          <a:pt x="0" y="0"/>
                        </a:moveTo>
                        <a:cubicBezTo>
                          <a:pt x="19" y="12"/>
                          <a:pt x="35" y="31"/>
                          <a:pt x="47" y="51"/>
                        </a:cubicBezTo>
                        <a:cubicBezTo>
                          <a:pt x="44" y="38"/>
                          <a:pt x="37" y="26"/>
                          <a:pt x="34" y="14"/>
                        </a:cubicBezTo>
                        <a:cubicBezTo>
                          <a:pt x="44" y="19"/>
                          <a:pt x="54" y="28"/>
                          <a:pt x="65" y="30"/>
                        </a:cubicBezTo>
                        <a:cubicBezTo>
                          <a:pt x="62" y="24"/>
                          <a:pt x="58" y="17"/>
                          <a:pt x="61" y="11"/>
                        </a:cubicBezTo>
                        <a:cubicBezTo>
                          <a:pt x="64" y="16"/>
                          <a:pt x="68" y="23"/>
                          <a:pt x="74" y="25"/>
                        </a:cubicBezTo>
                        <a:cubicBezTo>
                          <a:pt x="75" y="19"/>
                          <a:pt x="77" y="13"/>
                          <a:pt x="83" y="10"/>
                        </a:cubicBezTo>
                        <a:cubicBezTo>
                          <a:pt x="89" y="22"/>
                          <a:pt x="97" y="18"/>
                          <a:pt x="101" y="7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98" name="Freeform 347"/>
                  <p:cNvSpPr>
                    <a:spLocks/>
                  </p:cNvSpPr>
                  <p:nvPr/>
                </p:nvSpPr>
                <p:spPr bwMode="auto">
                  <a:xfrm>
                    <a:off x="1429" y="2117"/>
                    <a:ext cx="57" cy="34"/>
                  </a:xfrm>
                  <a:custGeom>
                    <a:avLst/>
                    <a:gdLst>
                      <a:gd name="T0" fmla="*/ 17 w 59"/>
                      <a:gd name="T1" fmla="*/ 0 h 33"/>
                      <a:gd name="T2" fmla="*/ 0 w 59"/>
                      <a:gd name="T3" fmla="*/ 33 h 33"/>
                      <a:gd name="T4" fmla="*/ 32 w 59"/>
                      <a:gd name="T5" fmla="*/ 13 h 33"/>
                      <a:gd name="T6" fmla="*/ 17 w 59"/>
                      <a:gd name="T7" fmla="*/ 33 h 33"/>
                      <a:gd name="T8" fmla="*/ 51 w 59"/>
                      <a:gd name="T9" fmla="*/ 28 h 3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9" h="33">
                        <a:moveTo>
                          <a:pt x="21" y="0"/>
                        </a:moveTo>
                        <a:cubicBezTo>
                          <a:pt x="17" y="12"/>
                          <a:pt x="6" y="19"/>
                          <a:pt x="0" y="29"/>
                        </a:cubicBezTo>
                        <a:cubicBezTo>
                          <a:pt x="12" y="24"/>
                          <a:pt x="23" y="16"/>
                          <a:pt x="36" y="13"/>
                        </a:cubicBezTo>
                        <a:cubicBezTo>
                          <a:pt x="31" y="18"/>
                          <a:pt x="23" y="23"/>
                          <a:pt x="21" y="29"/>
                        </a:cubicBezTo>
                        <a:cubicBezTo>
                          <a:pt x="32" y="33"/>
                          <a:pt x="47" y="25"/>
                          <a:pt x="59" y="24"/>
                        </a:cubicBezTo>
                      </a:path>
                    </a:pathLst>
                  </a:custGeom>
                  <a:grpFill/>
                  <a:ln w="4763" cap="rnd">
                    <a:solidFill>
                      <a:srgbClr val="E1E2EA"/>
                    </a:solidFill>
                    <a:prstDash val="solid"/>
                    <a:miter lim="800000"/>
                    <a:headEnd/>
                    <a:tailEnd/>
                  </a:ln>
                  <a:extLst/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699" name="Freeform 348"/>
                  <p:cNvSpPr>
                    <a:spLocks/>
                  </p:cNvSpPr>
                  <p:nvPr/>
                </p:nvSpPr>
                <p:spPr bwMode="auto">
                  <a:xfrm>
                    <a:off x="905" y="2244"/>
                    <a:ext cx="42" cy="73"/>
                  </a:xfrm>
                  <a:custGeom>
                    <a:avLst/>
                    <a:gdLst>
                      <a:gd name="T0" fmla="*/ 11 w 44"/>
                      <a:gd name="T1" fmla="*/ 0 h 71"/>
                      <a:gd name="T2" fmla="*/ 11 w 44"/>
                      <a:gd name="T3" fmla="*/ 42 h 71"/>
                      <a:gd name="T4" fmla="*/ 36 w 44"/>
                      <a:gd name="T5" fmla="*/ 79 h 71"/>
                      <a:gd name="T6" fmla="*/ 7 w 44"/>
                      <a:gd name="T7" fmla="*/ 4 h 7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4" h="71">
                        <a:moveTo>
                          <a:pt x="15" y="0"/>
                        </a:moveTo>
                        <a:cubicBezTo>
                          <a:pt x="6" y="7"/>
                          <a:pt x="10" y="29"/>
                          <a:pt x="13" y="38"/>
                        </a:cubicBezTo>
                        <a:cubicBezTo>
                          <a:pt x="19" y="55"/>
                          <a:pt x="30" y="61"/>
                          <a:pt x="44" y="71"/>
                        </a:cubicBezTo>
                        <a:cubicBezTo>
                          <a:pt x="19" y="57"/>
                          <a:pt x="0" y="38"/>
                          <a:pt x="7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00" name="Freeform 349"/>
                  <p:cNvSpPr>
                    <a:spLocks/>
                  </p:cNvSpPr>
                  <p:nvPr/>
                </p:nvSpPr>
                <p:spPr bwMode="auto">
                  <a:xfrm>
                    <a:off x="842" y="2273"/>
                    <a:ext cx="21" cy="57"/>
                  </a:xfrm>
                  <a:custGeom>
                    <a:avLst/>
                    <a:gdLst>
                      <a:gd name="T0" fmla="*/ 8 w 22"/>
                      <a:gd name="T1" fmla="*/ 0 h 56"/>
                      <a:gd name="T2" fmla="*/ 18 w 22"/>
                      <a:gd name="T3" fmla="*/ 60 h 56"/>
                      <a:gd name="T4" fmla="*/ 1 w 22"/>
                      <a:gd name="T5" fmla="*/ 36 h 56"/>
                      <a:gd name="T6" fmla="*/ 6 w 22"/>
                      <a:gd name="T7" fmla="*/ 6 h 5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2" h="56">
                        <a:moveTo>
                          <a:pt x="8" y="0"/>
                        </a:moveTo>
                        <a:cubicBezTo>
                          <a:pt x="4" y="19"/>
                          <a:pt x="7" y="42"/>
                          <a:pt x="22" y="56"/>
                        </a:cubicBezTo>
                        <a:cubicBezTo>
                          <a:pt x="10" y="49"/>
                          <a:pt x="3" y="47"/>
                          <a:pt x="1" y="32"/>
                        </a:cubicBezTo>
                        <a:cubicBezTo>
                          <a:pt x="0" y="23"/>
                          <a:pt x="0" y="13"/>
                          <a:pt x="6" y="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01" name="Freeform 350"/>
                  <p:cNvSpPr>
                    <a:spLocks/>
                  </p:cNvSpPr>
                  <p:nvPr/>
                </p:nvSpPr>
                <p:spPr bwMode="auto">
                  <a:xfrm>
                    <a:off x="774" y="2276"/>
                    <a:ext cx="32" cy="64"/>
                  </a:xfrm>
                  <a:custGeom>
                    <a:avLst/>
                    <a:gdLst>
                      <a:gd name="T0" fmla="*/ 16 w 33"/>
                      <a:gd name="T1" fmla="*/ 0 h 63"/>
                      <a:gd name="T2" fmla="*/ 29 w 33"/>
                      <a:gd name="T3" fmla="*/ 67 h 63"/>
                      <a:gd name="T4" fmla="*/ 16 w 33"/>
                      <a:gd name="T5" fmla="*/ 2 h 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" h="63">
                        <a:moveTo>
                          <a:pt x="19" y="0"/>
                        </a:moveTo>
                        <a:cubicBezTo>
                          <a:pt x="2" y="16"/>
                          <a:pt x="17" y="53"/>
                          <a:pt x="33" y="63"/>
                        </a:cubicBezTo>
                        <a:cubicBezTo>
                          <a:pt x="9" y="50"/>
                          <a:pt x="0" y="27"/>
                          <a:pt x="16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02" name="Freeform 351"/>
                  <p:cNvSpPr>
                    <a:spLocks/>
                  </p:cNvSpPr>
                  <p:nvPr/>
                </p:nvSpPr>
                <p:spPr bwMode="auto">
                  <a:xfrm>
                    <a:off x="712" y="2283"/>
                    <a:ext cx="27" cy="60"/>
                  </a:xfrm>
                  <a:custGeom>
                    <a:avLst/>
                    <a:gdLst>
                      <a:gd name="T0" fmla="*/ 20 w 29"/>
                      <a:gd name="T1" fmla="*/ 0 h 59"/>
                      <a:gd name="T2" fmla="*/ 21 w 29"/>
                      <a:gd name="T3" fmla="*/ 63 h 59"/>
                      <a:gd name="T4" fmla="*/ 15 w 29"/>
                      <a:gd name="T5" fmla="*/ 4 h 5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9" h="59">
                        <a:moveTo>
                          <a:pt x="28" y="0"/>
                        </a:moveTo>
                        <a:cubicBezTo>
                          <a:pt x="8" y="5"/>
                          <a:pt x="19" y="48"/>
                          <a:pt x="29" y="59"/>
                        </a:cubicBezTo>
                        <a:cubicBezTo>
                          <a:pt x="10" y="46"/>
                          <a:pt x="0" y="18"/>
                          <a:pt x="19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03" name="Freeform 352"/>
                  <p:cNvSpPr>
                    <a:spLocks/>
                  </p:cNvSpPr>
                  <p:nvPr/>
                </p:nvSpPr>
                <p:spPr bwMode="auto">
                  <a:xfrm>
                    <a:off x="658" y="2284"/>
                    <a:ext cx="20" cy="58"/>
                  </a:xfrm>
                  <a:custGeom>
                    <a:avLst/>
                    <a:gdLst>
                      <a:gd name="T0" fmla="*/ 17 w 21"/>
                      <a:gd name="T1" fmla="*/ 0 h 57"/>
                      <a:gd name="T2" fmla="*/ 17 w 21"/>
                      <a:gd name="T3" fmla="*/ 61 h 57"/>
                      <a:gd name="T4" fmla="*/ 12 w 21"/>
                      <a:gd name="T5" fmla="*/ 0 h 5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" h="57">
                        <a:moveTo>
                          <a:pt x="21" y="0"/>
                        </a:moveTo>
                        <a:cubicBezTo>
                          <a:pt x="13" y="17"/>
                          <a:pt x="2" y="42"/>
                          <a:pt x="21" y="57"/>
                        </a:cubicBezTo>
                        <a:cubicBezTo>
                          <a:pt x="0" y="45"/>
                          <a:pt x="2" y="13"/>
                          <a:pt x="16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04" name="Freeform 353"/>
                  <p:cNvSpPr>
                    <a:spLocks/>
                  </p:cNvSpPr>
                  <p:nvPr/>
                </p:nvSpPr>
                <p:spPr bwMode="auto">
                  <a:xfrm>
                    <a:off x="597" y="2292"/>
                    <a:ext cx="24" cy="55"/>
                  </a:xfrm>
                  <a:custGeom>
                    <a:avLst/>
                    <a:gdLst>
                      <a:gd name="T0" fmla="*/ 13 w 25"/>
                      <a:gd name="T1" fmla="*/ 1 h 54"/>
                      <a:gd name="T2" fmla="*/ 21 w 25"/>
                      <a:gd name="T3" fmla="*/ 58 h 54"/>
                      <a:gd name="T4" fmla="*/ 2 w 25"/>
                      <a:gd name="T5" fmla="*/ 36 h 54"/>
                      <a:gd name="T6" fmla="*/ 11 w 25"/>
                      <a:gd name="T7" fmla="*/ 7 h 5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5" h="54">
                        <a:moveTo>
                          <a:pt x="17" y="1"/>
                        </a:moveTo>
                        <a:cubicBezTo>
                          <a:pt x="3" y="16"/>
                          <a:pt x="12" y="41"/>
                          <a:pt x="25" y="54"/>
                        </a:cubicBezTo>
                        <a:cubicBezTo>
                          <a:pt x="21" y="45"/>
                          <a:pt x="7" y="45"/>
                          <a:pt x="2" y="32"/>
                        </a:cubicBezTo>
                        <a:cubicBezTo>
                          <a:pt x="0" y="26"/>
                          <a:pt x="0" y="0"/>
                          <a:pt x="11" y="7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05" name="Freeform 354"/>
                  <p:cNvSpPr>
                    <a:spLocks/>
                  </p:cNvSpPr>
                  <p:nvPr/>
                </p:nvSpPr>
                <p:spPr bwMode="auto">
                  <a:xfrm>
                    <a:off x="521" y="2313"/>
                    <a:ext cx="35" cy="45"/>
                  </a:xfrm>
                  <a:custGeom>
                    <a:avLst/>
                    <a:gdLst>
                      <a:gd name="T0" fmla="*/ 18 w 36"/>
                      <a:gd name="T1" fmla="*/ 0 h 44"/>
                      <a:gd name="T2" fmla="*/ 32 w 36"/>
                      <a:gd name="T3" fmla="*/ 48 h 44"/>
                      <a:gd name="T4" fmla="*/ 12 w 36"/>
                      <a:gd name="T5" fmla="*/ 3 h 4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" h="44">
                        <a:moveTo>
                          <a:pt x="19" y="0"/>
                        </a:moveTo>
                        <a:cubicBezTo>
                          <a:pt x="9" y="13"/>
                          <a:pt x="19" y="42"/>
                          <a:pt x="36" y="44"/>
                        </a:cubicBezTo>
                        <a:cubicBezTo>
                          <a:pt x="21" y="34"/>
                          <a:pt x="0" y="24"/>
                          <a:pt x="12" y="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06" name="Freeform 355"/>
                  <p:cNvSpPr>
                    <a:spLocks/>
                  </p:cNvSpPr>
                  <p:nvPr/>
                </p:nvSpPr>
                <p:spPr bwMode="auto">
                  <a:xfrm>
                    <a:off x="482" y="2336"/>
                    <a:ext cx="32" cy="38"/>
                  </a:xfrm>
                  <a:custGeom>
                    <a:avLst/>
                    <a:gdLst>
                      <a:gd name="T0" fmla="*/ 8 w 34"/>
                      <a:gd name="T1" fmla="*/ 0 h 37"/>
                      <a:gd name="T2" fmla="*/ 26 w 34"/>
                      <a:gd name="T3" fmla="*/ 41 h 37"/>
                      <a:gd name="T4" fmla="*/ 7 w 34"/>
                      <a:gd name="T5" fmla="*/ 9 h 3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4" h="37">
                        <a:moveTo>
                          <a:pt x="8" y="0"/>
                        </a:moveTo>
                        <a:cubicBezTo>
                          <a:pt x="1" y="16"/>
                          <a:pt x="18" y="36"/>
                          <a:pt x="34" y="37"/>
                        </a:cubicBezTo>
                        <a:cubicBezTo>
                          <a:pt x="24" y="34"/>
                          <a:pt x="0" y="21"/>
                          <a:pt x="7" y="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07" name="Freeform 356"/>
                  <p:cNvSpPr>
                    <a:spLocks/>
                  </p:cNvSpPr>
                  <p:nvPr/>
                </p:nvSpPr>
                <p:spPr bwMode="auto">
                  <a:xfrm>
                    <a:off x="454" y="2369"/>
                    <a:ext cx="36" cy="37"/>
                  </a:xfrm>
                  <a:custGeom>
                    <a:avLst/>
                    <a:gdLst>
                      <a:gd name="T0" fmla="*/ 7 w 38"/>
                      <a:gd name="T1" fmla="*/ 0 h 36"/>
                      <a:gd name="T2" fmla="*/ 30 w 38"/>
                      <a:gd name="T3" fmla="*/ 40 h 36"/>
                      <a:gd name="T4" fmla="*/ 1 w 38"/>
                      <a:gd name="T5" fmla="*/ 8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8" h="36">
                        <a:moveTo>
                          <a:pt x="7" y="0"/>
                        </a:moveTo>
                        <a:cubicBezTo>
                          <a:pt x="0" y="15"/>
                          <a:pt x="25" y="33"/>
                          <a:pt x="38" y="36"/>
                        </a:cubicBezTo>
                        <a:cubicBezTo>
                          <a:pt x="25" y="34"/>
                          <a:pt x="1" y="24"/>
                          <a:pt x="1" y="8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08" name="Freeform 357"/>
                  <p:cNvSpPr>
                    <a:spLocks/>
                  </p:cNvSpPr>
                  <p:nvPr/>
                </p:nvSpPr>
                <p:spPr bwMode="auto">
                  <a:xfrm>
                    <a:off x="637" y="2564"/>
                    <a:ext cx="25" cy="47"/>
                  </a:xfrm>
                  <a:custGeom>
                    <a:avLst/>
                    <a:gdLst>
                      <a:gd name="T0" fmla="*/ 22 w 26"/>
                      <a:gd name="T1" fmla="*/ 12 h 46"/>
                      <a:gd name="T2" fmla="*/ 1 w 26"/>
                      <a:gd name="T3" fmla="*/ 50 h 46"/>
                      <a:gd name="T4" fmla="*/ 17 w 26"/>
                      <a:gd name="T5" fmla="*/ 13 h 4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6" h="46">
                        <a:moveTo>
                          <a:pt x="26" y="12"/>
                        </a:moveTo>
                        <a:cubicBezTo>
                          <a:pt x="12" y="0"/>
                          <a:pt x="1" y="38"/>
                          <a:pt x="1" y="46"/>
                        </a:cubicBezTo>
                        <a:cubicBezTo>
                          <a:pt x="2" y="36"/>
                          <a:pt x="0" y="1"/>
                          <a:pt x="21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09" name="Freeform 358"/>
                  <p:cNvSpPr>
                    <a:spLocks/>
                  </p:cNvSpPr>
                  <p:nvPr/>
                </p:nvSpPr>
                <p:spPr bwMode="auto">
                  <a:xfrm>
                    <a:off x="652" y="2592"/>
                    <a:ext cx="43" cy="41"/>
                  </a:xfrm>
                  <a:custGeom>
                    <a:avLst/>
                    <a:gdLst>
                      <a:gd name="T0" fmla="*/ 37 w 45"/>
                      <a:gd name="T1" fmla="*/ 11 h 41"/>
                      <a:gd name="T2" fmla="*/ 11 w 45"/>
                      <a:gd name="T3" fmla="*/ 41 h 41"/>
                      <a:gd name="T4" fmla="*/ 37 w 45"/>
                      <a:gd name="T5" fmla="*/ 16 h 4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5" h="41">
                        <a:moveTo>
                          <a:pt x="45" y="11"/>
                        </a:moveTo>
                        <a:cubicBezTo>
                          <a:pt x="30" y="6"/>
                          <a:pt x="0" y="23"/>
                          <a:pt x="11" y="41"/>
                        </a:cubicBezTo>
                        <a:cubicBezTo>
                          <a:pt x="15" y="32"/>
                          <a:pt x="33" y="0"/>
                          <a:pt x="45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10" name="Freeform 359"/>
                  <p:cNvSpPr>
                    <a:spLocks/>
                  </p:cNvSpPr>
                  <p:nvPr/>
                </p:nvSpPr>
                <p:spPr bwMode="auto">
                  <a:xfrm>
                    <a:off x="680" y="2624"/>
                    <a:ext cx="36" cy="34"/>
                  </a:xfrm>
                  <a:custGeom>
                    <a:avLst/>
                    <a:gdLst>
                      <a:gd name="T0" fmla="*/ 0 w 37"/>
                      <a:gd name="T1" fmla="*/ 37 h 33"/>
                      <a:gd name="T2" fmla="*/ 33 w 37"/>
                      <a:gd name="T3" fmla="*/ 26 h 33"/>
                      <a:gd name="T4" fmla="*/ 1 w 37"/>
                      <a:gd name="T5" fmla="*/ 34 h 3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7" h="33">
                        <a:moveTo>
                          <a:pt x="0" y="33"/>
                        </a:moveTo>
                        <a:cubicBezTo>
                          <a:pt x="9" y="20"/>
                          <a:pt x="26" y="0"/>
                          <a:pt x="37" y="22"/>
                        </a:cubicBezTo>
                        <a:cubicBezTo>
                          <a:pt x="29" y="17"/>
                          <a:pt x="1" y="15"/>
                          <a:pt x="1" y="3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11" name="Freeform 360"/>
                  <p:cNvSpPr>
                    <a:spLocks/>
                  </p:cNvSpPr>
                  <p:nvPr/>
                </p:nvSpPr>
                <p:spPr bwMode="auto">
                  <a:xfrm>
                    <a:off x="680" y="2675"/>
                    <a:ext cx="39" cy="29"/>
                  </a:xfrm>
                  <a:custGeom>
                    <a:avLst/>
                    <a:gdLst>
                      <a:gd name="T0" fmla="*/ 10 w 41"/>
                      <a:gd name="T1" fmla="*/ 32 h 28"/>
                      <a:gd name="T2" fmla="*/ 33 w 41"/>
                      <a:gd name="T3" fmla="*/ 19 h 28"/>
                      <a:gd name="T4" fmla="*/ 10 w 41"/>
                      <a:gd name="T5" fmla="*/ 26 h 2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1" h="28">
                        <a:moveTo>
                          <a:pt x="10" y="28"/>
                        </a:moveTo>
                        <a:cubicBezTo>
                          <a:pt x="0" y="19"/>
                          <a:pt x="28" y="0"/>
                          <a:pt x="41" y="15"/>
                        </a:cubicBezTo>
                        <a:cubicBezTo>
                          <a:pt x="30" y="15"/>
                          <a:pt x="17" y="8"/>
                          <a:pt x="10" y="2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12" name="Freeform 361"/>
                  <p:cNvSpPr>
                    <a:spLocks/>
                  </p:cNvSpPr>
                  <p:nvPr/>
                </p:nvSpPr>
                <p:spPr bwMode="auto">
                  <a:xfrm>
                    <a:off x="693" y="2729"/>
                    <a:ext cx="25" cy="22"/>
                  </a:xfrm>
                  <a:custGeom>
                    <a:avLst/>
                    <a:gdLst>
                      <a:gd name="T0" fmla="*/ 0 w 27"/>
                      <a:gd name="T1" fmla="*/ 22 h 21"/>
                      <a:gd name="T2" fmla="*/ 19 w 27"/>
                      <a:gd name="T3" fmla="*/ 18 h 21"/>
                      <a:gd name="T4" fmla="*/ 3 w 27"/>
                      <a:gd name="T5" fmla="*/ 25 h 2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7" h="21">
                        <a:moveTo>
                          <a:pt x="0" y="18"/>
                        </a:moveTo>
                        <a:cubicBezTo>
                          <a:pt x="0" y="2"/>
                          <a:pt x="21" y="0"/>
                          <a:pt x="27" y="14"/>
                        </a:cubicBezTo>
                        <a:cubicBezTo>
                          <a:pt x="20" y="12"/>
                          <a:pt x="2" y="9"/>
                          <a:pt x="3" y="2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13" name="Freeform 362"/>
                  <p:cNvSpPr>
                    <a:spLocks/>
                  </p:cNvSpPr>
                  <p:nvPr/>
                </p:nvSpPr>
                <p:spPr bwMode="auto">
                  <a:xfrm>
                    <a:off x="699" y="2778"/>
                    <a:ext cx="24" cy="19"/>
                  </a:xfrm>
                  <a:custGeom>
                    <a:avLst/>
                    <a:gdLst>
                      <a:gd name="T0" fmla="*/ 0 w 25"/>
                      <a:gd name="T1" fmla="*/ 16 h 19"/>
                      <a:gd name="T2" fmla="*/ 21 w 25"/>
                      <a:gd name="T3" fmla="*/ 13 h 19"/>
                      <a:gd name="T4" fmla="*/ 3 w 25"/>
                      <a:gd name="T5" fmla="*/ 19 h 1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5" h="19">
                        <a:moveTo>
                          <a:pt x="0" y="16"/>
                        </a:moveTo>
                        <a:cubicBezTo>
                          <a:pt x="4" y="7"/>
                          <a:pt x="23" y="0"/>
                          <a:pt x="25" y="13"/>
                        </a:cubicBezTo>
                        <a:cubicBezTo>
                          <a:pt x="18" y="7"/>
                          <a:pt x="9" y="13"/>
                          <a:pt x="3" y="1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14" name="Freeform 363"/>
                  <p:cNvSpPr>
                    <a:spLocks/>
                  </p:cNvSpPr>
                  <p:nvPr/>
                </p:nvSpPr>
                <p:spPr bwMode="auto">
                  <a:xfrm>
                    <a:off x="713" y="2820"/>
                    <a:ext cx="11" cy="17"/>
                  </a:xfrm>
                  <a:custGeom>
                    <a:avLst/>
                    <a:gdLst>
                      <a:gd name="T0" fmla="*/ 0 w 12"/>
                      <a:gd name="T1" fmla="*/ 18 h 16"/>
                      <a:gd name="T2" fmla="*/ 8 w 12"/>
                      <a:gd name="T3" fmla="*/ 13 h 16"/>
                      <a:gd name="T4" fmla="*/ 0 w 12"/>
                      <a:gd name="T5" fmla="*/ 20 h 1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6">
                        <a:moveTo>
                          <a:pt x="0" y="14"/>
                        </a:moveTo>
                        <a:cubicBezTo>
                          <a:pt x="1" y="7"/>
                          <a:pt x="10" y="0"/>
                          <a:pt x="12" y="9"/>
                        </a:cubicBezTo>
                        <a:cubicBezTo>
                          <a:pt x="6" y="8"/>
                          <a:pt x="1" y="9"/>
                          <a:pt x="0" y="1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15" name="Freeform 364"/>
                  <p:cNvSpPr>
                    <a:spLocks/>
                  </p:cNvSpPr>
                  <p:nvPr/>
                </p:nvSpPr>
                <p:spPr bwMode="auto">
                  <a:xfrm>
                    <a:off x="722" y="2851"/>
                    <a:ext cx="6" cy="9"/>
                  </a:xfrm>
                  <a:custGeom>
                    <a:avLst/>
                    <a:gdLst>
                      <a:gd name="T0" fmla="*/ 0 w 6"/>
                      <a:gd name="T1" fmla="*/ 5 h 9"/>
                      <a:gd name="T2" fmla="*/ 6 w 6"/>
                      <a:gd name="T3" fmla="*/ 0 h 9"/>
                      <a:gd name="T4" fmla="*/ 0 w 6"/>
                      <a:gd name="T5" fmla="*/ 9 h 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" h="9">
                        <a:moveTo>
                          <a:pt x="0" y="5"/>
                        </a:moveTo>
                        <a:cubicBezTo>
                          <a:pt x="2" y="3"/>
                          <a:pt x="2" y="0"/>
                          <a:pt x="6" y="0"/>
                        </a:cubicBezTo>
                        <a:cubicBezTo>
                          <a:pt x="2" y="2"/>
                          <a:pt x="1" y="5"/>
                          <a:pt x="0" y="9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16" name="Freeform 365"/>
                  <p:cNvSpPr>
                    <a:spLocks/>
                  </p:cNvSpPr>
                  <p:nvPr/>
                </p:nvSpPr>
                <p:spPr bwMode="auto">
                  <a:xfrm>
                    <a:off x="437" y="2420"/>
                    <a:ext cx="41" cy="22"/>
                  </a:xfrm>
                  <a:custGeom>
                    <a:avLst/>
                    <a:gdLst>
                      <a:gd name="T0" fmla="*/ 5 w 43"/>
                      <a:gd name="T1" fmla="*/ 0 h 22"/>
                      <a:gd name="T2" fmla="*/ 35 w 43"/>
                      <a:gd name="T3" fmla="*/ 17 h 22"/>
                      <a:gd name="T4" fmla="*/ 6 w 43"/>
                      <a:gd name="T5" fmla="*/ 4 h 2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3" h="22">
                        <a:moveTo>
                          <a:pt x="5" y="0"/>
                        </a:moveTo>
                        <a:cubicBezTo>
                          <a:pt x="12" y="14"/>
                          <a:pt x="28" y="17"/>
                          <a:pt x="43" y="17"/>
                        </a:cubicBezTo>
                        <a:cubicBezTo>
                          <a:pt x="33" y="18"/>
                          <a:pt x="0" y="22"/>
                          <a:pt x="6" y="4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17" name="Freeform 366"/>
                  <p:cNvSpPr>
                    <a:spLocks/>
                  </p:cNvSpPr>
                  <p:nvPr/>
                </p:nvSpPr>
                <p:spPr bwMode="auto">
                  <a:xfrm>
                    <a:off x="444" y="2462"/>
                    <a:ext cx="31" cy="16"/>
                  </a:xfrm>
                  <a:custGeom>
                    <a:avLst/>
                    <a:gdLst>
                      <a:gd name="T0" fmla="*/ 24 w 33"/>
                      <a:gd name="T1" fmla="*/ 0 h 16"/>
                      <a:gd name="T2" fmla="*/ 0 w 33"/>
                      <a:gd name="T3" fmla="*/ 16 h 16"/>
                      <a:gd name="T4" fmla="*/ 25 w 33"/>
                      <a:gd name="T5" fmla="*/ 0 h 1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" h="16">
                        <a:moveTo>
                          <a:pt x="32" y="0"/>
                        </a:moveTo>
                        <a:cubicBezTo>
                          <a:pt x="21" y="1"/>
                          <a:pt x="5" y="5"/>
                          <a:pt x="0" y="16"/>
                        </a:cubicBezTo>
                        <a:cubicBezTo>
                          <a:pt x="10" y="5"/>
                          <a:pt x="22" y="4"/>
                          <a:pt x="3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18" name="Freeform 367"/>
                  <p:cNvSpPr>
                    <a:spLocks/>
                  </p:cNvSpPr>
                  <p:nvPr/>
                </p:nvSpPr>
                <p:spPr bwMode="auto">
                  <a:xfrm>
                    <a:off x="464" y="2486"/>
                    <a:ext cx="26" cy="28"/>
                  </a:xfrm>
                  <a:custGeom>
                    <a:avLst/>
                    <a:gdLst>
                      <a:gd name="T0" fmla="*/ 19 w 28"/>
                      <a:gd name="T1" fmla="*/ 0 h 27"/>
                      <a:gd name="T2" fmla="*/ 0 w 28"/>
                      <a:gd name="T3" fmla="*/ 31 h 27"/>
                      <a:gd name="T4" fmla="*/ 20 w 28"/>
                      <a:gd name="T5" fmla="*/ 1 h 2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8" h="27">
                        <a:moveTo>
                          <a:pt x="25" y="0"/>
                        </a:moveTo>
                        <a:cubicBezTo>
                          <a:pt x="21" y="10"/>
                          <a:pt x="8" y="19"/>
                          <a:pt x="0" y="27"/>
                        </a:cubicBezTo>
                        <a:cubicBezTo>
                          <a:pt x="12" y="26"/>
                          <a:pt x="21" y="9"/>
                          <a:pt x="28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19" name="Freeform 368"/>
                  <p:cNvSpPr>
                    <a:spLocks/>
                  </p:cNvSpPr>
                  <p:nvPr/>
                </p:nvSpPr>
                <p:spPr bwMode="auto">
                  <a:xfrm>
                    <a:off x="494" y="2515"/>
                    <a:ext cx="15" cy="36"/>
                  </a:xfrm>
                  <a:custGeom>
                    <a:avLst/>
                    <a:gdLst>
                      <a:gd name="T0" fmla="*/ 1 w 15"/>
                      <a:gd name="T1" fmla="*/ 38 h 35"/>
                      <a:gd name="T2" fmla="*/ 15 w 15"/>
                      <a:gd name="T3" fmla="*/ 0 h 35"/>
                      <a:gd name="T4" fmla="*/ 3 w 15"/>
                      <a:gd name="T5" fmla="*/ 39 h 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5" h="35">
                        <a:moveTo>
                          <a:pt x="1" y="34"/>
                        </a:moveTo>
                        <a:cubicBezTo>
                          <a:pt x="0" y="24"/>
                          <a:pt x="7" y="5"/>
                          <a:pt x="15" y="0"/>
                        </a:cubicBezTo>
                        <a:cubicBezTo>
                          <a:pt x="15" y="12"/>
                          <a:pt x="5" y="23"/>
                          <a:pt x="3" y="35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20" name="Freeform 369"/>
                  <p:cNvSpPr>
                    <a:spLocks/>
                  </p:cNvSpPr>
                  <p:nvPr/>
                </p:nvSpPr>
                <p:spPr bwMode="auto">
                  <a:xfrm>
                    <a:off x="514" y="2536"/>
                    <a:ext cx="20" cy="37"/>
                  </a:xfrm>
                  <a:custGeom>
                    <a:avLst/>
                    <a:gdLst>
                      <a:gd name="T0" fmla="*/ 10 w 20"/>
                      <a:gd name="T1" fmla="*/ 34 h 36"/>
                      <a:gd name="T2" fmla="*/ 20 w 20"/>
                      <a:gd name="T3" fmla="*/ 0 h 36"/>
                      <a:gd name="T4" fmla="*/ 9 w 20"/>
                      <a:gd name="T5" fmla="*/ 40 h 3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0" h="36">
                        <a:moveTo>
                          <a:pt x="10" y="30"/>
                        </a:moveTo>
                        <a:cubicBezTo>
                          <a:pt x="8" y="20"/>
                          <a:pt x="11" y="5"/>
                          <a:pt x="20" y="0"/>
                        </a:cubicBezTo>
                        <a:cubicBezTo>
                          <a:pt x="16" y="10"/>
                          <a:pt x="0" y="22"/>
                          <a:pt x="9" y="3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  <p:sp>
                <p:nvSpPr>
                  <p:cNvPr id="2721" name="Freeform 370"/>
                  <p:cNvSpPr>
                    <a:spLocks/>
                  </p:cNvSpPr>
                  <p:nvPr/>
                </p:nvSpPr>
                <p:spPr bwMode="auto">
                  <a:xfrm>
                    <a:off x="561" y="2554"/>
                    <a:ext cx="17" cy="37"/>
                  </a:xfrm>
                  <a:custGeom>
                    <a:avLst/>
                    <a:gdLst>
                      <a:gd name="T0" fmla="*/ 4 w 17"/>
                      <a:gd name="T1" fmla="*/ 29 h 36"/>
                      <a:gd name="T2" fmla="*/ 4 w 17"/>
                      <a:gd name="T3" fmla="*/ 35 h 36"/>
                      <a:gd name="T4" fmla="*/ 17 w 17"/>
                      <a:gd name="T5" fmla="*/ 0 h 36"/>
                      <a:gd name="T6" fmla="*/ 9 w 17"/>
                      <a:gd name="T7" fmla="*/ 40 h 3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7" h="36">
                        <a:moveTo>
                          <a:pt x="4" y="25"/>
                        </a:moveTo>
                        <a:cubicBezTo>
                          <a:pt x="4" y="27"/>
                          <a:pt x="4" y="29"/>
                          <a:pt x="4" y="31"/>
                        </a:cubicBezTo>
                        <a:cubicBezTo>
                          <a:pt x="3" y="21"/>
                          <a:pt x="9" y="6"/>
                          <a:pt x="17" y="0"/>
                        </a:cubicBezTo>
                        <a:cubicBezTo>
                          <a:pt x="12" y="7"/>
                          <a:pt x="0" y="30"/>
                          <a:pt x="9" y="36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defPPr>
                      <a:defRPr lang="fr-FR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Arial" charset="0"/>
                      </a:defRPr>
                    </a:lvl9pPr>
                  </a:lstStyle>
                  <a:p>
                    <a:endParaRPr lang="fr-FR"/>
                  </a:p>
                </p:txBody>
              </p:sp>
            </p:grpSp>
            <p:sp>
              <p:nvSpPr>
                <p:cNvPr id="2613" name="ZoneTexte 2612"/>
                <p:cNvSpPr txBox="1"/>
                <p:nvPr/>
              </p:nvSpPr>
              <p:spPr>
                <a:xfrm>
                  <a:off x="1551856" y="3152001"/>
                  <a:ext cx="106311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Males &amp; </a:t>
                  </a:r>
                  <a:r>
                    <a:rPr lang="fr-FR" sz="10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females</a:t>
                  </a:r>
                  <a:endParaRPr lang="fr-FR" sz="1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2538" name="Group 3"/>
            <p:cNvGrpSpPr>
              <a:grpSpLocks/>
            </p:cNvGrpSpPr>
            <p:nvPr/>
          </p:nvGrpSpPr>
          <p:grpSpPr bwMode="auto">
            <a:xfrm flipH="1">
              <a:off x="2292408" y="4384265"/>
              <a:ext cx="2065425" cy="1066820"/>
              <a:chOff x="2400" y="816"/>
              <a:chExt cx="3024" cy="1119"/>
            </a:xfrm>
          </p:grpSpPr>
          <p:sp>
            <p:nvSpPr>
              <p:cNvPr id="2539" name="Freeform 4"/>
              <p:cNvSpPr>
                <a:spLocks/>
              </p:cNvSpPr>
              <p:nvPr/>
            </p:nvSpPr>
            <p:spPr bwMode="auto">
              <a:xfrm>
                <a:off x="2711" y="1676"/>
                <a:ext cx="106" cy="193"/>
              </a:xfrm>
              <a:custGeom>
                <a:avLst/>
                <a:gdLst>
                  <a:gd name="T0" fmla="*/ 0 w 31"/>
                  <a:gd name="T1" fmla="*/ 0 h 53"/>
                  <a:gd name="T2" fmla="*/ 4233 w 31"/>
                  <a:gd name="T3" fmla="*/ 9322 h 5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1" h="53">
                    <a:moveTo>
                      <a:pt x="0" y="0"/>
                    </a:moveTo>
                    <a:cubicBezTo>
                      <a:pt x="17" y="11"/>
                      <a:pt x="25" y="34"/>
                      <a:pt x="31" y="53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40" name="Freeform 5"/>
              <p:cNvSpPr>
                <a:spLocks/>
              </p:cNvSpPr>
              <p:nvPr/>
            </p:nvSpPr>
            <p:spPr bwMode="auto">
              <a:xfrm>
                <a:off x="2697" y="1683"/>
                <a:ext cx="92" cy="252"/>
              </a:xfrm>
              <a:custGeom>
                <a:avLst/>
                <a:gdLst>
                  <a:gd name="T0" fmla="*/ 0 w 27"/>
                  <a:gd name="T1" fmla="*/ 0 h 69"/>
                  <a:gd name="T2" fmla="*/ 3636 w 27"/>
                  <a:gd name="T3" fmla="*/ 12271 h 6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7" h="69">
                    <a:moveTo>
                      <a:pt x="0" y="0"/>
                    </a:moveTo>
                    <a:cubicBezTo>
                      <a:pt x="11" y="11"/>
                      <a:pt x="24" y="49"/>
                      <a:pt x="27" y="69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41" name="Freeform 6"/>
              <p:cNvSpPr>
                <a:spLocks/>
              </p:cNvSpPr>
              <p:nvPr/>
            </p:nvSpPr>
            <p:spPr bwMode="auto">
              <a:xfrm>
                <a:off x="2687" y="1709"/>
                <a:ext cx="65" cy="208"/>
              </a:xfrm>
              <a:custGeom>
                <a:avLst/>
                <a:gdLst>
                  <a:gd name="T0" fmla="*/ 0 w 19"/>
                  <a:gd name="T1" fmla="*/ 0 h 57"/>
                  <a:gd name="T2" fmla="*/ 2597 w 19"/>
                  <a:gd name="T3" fmla="*/ 10108 h 5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9" h="57">
                    <a:moveTo>
                      <a:pt x="0" y="0"/>
                    </a:moveTo>
                    <a:cubicBezTo>
                      <a:pt x="8" y="13"/>
                      <a:pt x="19" y="37"/>
                      <a:pt x="19" y="57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42" name="Freeform 7"/>
              <p:cNvSpPr>
                <a:spLocks/>
              </p:cNvSpPr>
              <p:nvPr/>
            </p:nvSpPr>
            <p:spPr bwMode="auto">
              <a:xfrm>
                <a:off x="2461" y="1377"/>
                <a:ext cx="158" cy="164"/>
              </a:xfrm>
              <a:custGeom>
                <a:avLst/>
                <a:gdLst>
                  <a:gd name="T0" fmla="*/ 6406 w 46"/>
                  <a:gd name="T1" fmla="*/ 7941 h 45"/>
                  <a:gd name="T2" fmla="*/ 0 w 46"/>
                  <a:gd name="T3" fmla="*/ 0 h 4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6" h="45">
                    <a:moveTo>
                      <a:pt x="46" y="45"/>
                    </a:moveTo>
                    <a:cubicBezTo>
                      <a:pt x="41" y="30"/>
                      <a:pt x="11" y="3"/>
                      <a:pt x="0" y="0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43" name="Freeform 8"/>
              <p:cNvSpPr>
                <a:spLocks/>
              </p:cNvSpPr>
              <p:nvPr/>
            </p:nvSpPr>
            <p:spPr bwMode="auto">
              <a:xfrm>
                <a:off x="2400" y="1381"/>
                <a:ext cx="212" cy="168"/>
              </a:xfrm>
              <a:custGeom>
                <a:avLst/>
                <a:gdLst>
                  <a:gd name="T0" fmla="*/ 8477 w 62"/>
                  <a:gd name="T1" fmla="*/ 8188 h 46"/>
                  <a:gd name="T2" fmla="*/ 0 w 62"/>
                  <a:gd name="T3" fmla="*/ 0 h 4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2" h="46">
                    <a:moveTo>
                      <a:pt x="62" y="46"/>
                    </a:moveTo>
                    <a:cubicBezTo>
                      <a:pt x="54" y="35"/>
                      <a:pt x="21" y="6"/>
                      <a:pt x="0" y="0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44" name="Freeform 9"/>
              <p:cNvSpPr>
                <a:spLocks/>
              </p:cNvSpPr>
              <p:nvPr/>
            </p:nvSpPr>
            <p:spPr bwMode="auto">
              <a:xfrm>
                <a:off x="2424" y="1465"/>
                <a:ext cx="181" cy="102"/>
              </a:xfrm>
              <a:custGeom>
                <a:avLst/>
                <a:gdLst>
                  <a:gd name="T0" fmla="*/ 7209 w 53"/>
                  <a:gd name="T1" fmla="*/ 4936 h 28"/>
                  <a:gd name="T2" fmla="*/ 0 w 53"/>
                  <a:gd name="T3" fmla="*/ 0 h 2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3" h="28">
                    <a:moveTo>
                      <a:pt x="53" y="28"/>
                    </a:moveTo>
                    <a:cubicBezTo>
                      <a:pt x="43" y="18"/>
                      <a:pt x="10" y="4"/>
                      <a:pt x="0" y="0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45" name="Freeform 10"/>
              <p:cNvSpPr>
                <a:spLocks/>
              </p:cNvSpPr>
              <p:nvPr/>
            </p:nvSpPr>
            <p:spPr bwMode="auto">
              <a:xfrm>
                <a:off x="2468" y="1538"/>
                <a:ext cx="127" cy="51"/>
              </a:xfrm>
              <a:custGeom>
                <a:avLst/>
                <a:gdLst>
                  <a:gd name="T0" fmla="*/ 5138 w 37"/>
                  <a:gd name="T1" fmla="*/ 2470 h 14"/>
                  <a:gd name="T2" fmla="*/ 0 w 37"/>
                  <a:gd name="T3" fmla="*/ 0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7" h="14">
                    <a:moveTo>
                      <a:pt x="37" y="14"/>
                    </a:moveTo>
                    <a:cubicBezTo>
                      <a:pt x="29" y="8"/>
                      <a:pt x="5" y="1"/>
                      <a:pt x="0" y="0"/>
                    </a:cubicBezTo>
                  </a:path>
                </a:pathLst>
              </a:custGeom>
              <a:no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46" name="Freeform 11"/>
              <p:cNvSpPr>
                <a:spLocks/>
              </p:cNvSpPr>
              <p:nvPr/>
            </p:nvSpPr>
            <p:spPr bwMode="auto">
              <a:xfrm>
                <a:off x="2762" y="1046"/>
                <a:ext cx="58" cy="175"/>
              </a:xfrm>
              <a:custGeom>
                <a:avLst/>
                <a:gdLst>
                  <a:gd name="T0" fmla="*/ 2027 w 17"/>
                  <a:gd name="T1" fmla="*/ 346 h 48"/>
                  <a:gd name="T2" fmla="*/ 955 w 17"/>
                  <a:gd name="T3" fmla="*/ 4411 h 48"/>
                  <a:gd name="T4" fmla="*/ 560 w 17"/>
                  <a:gd name="T5" fmla="*/ 8480 h 48"/>
                  <a:gd name="T6" fmla="*/ 116 w 17"/>
                  <a:gd name="T7" fmla="*/ 6738 h 48"/>
                  <a:gd name="T8" fmla="*/ 396 w 17"/>
                  <a:gd name="T9" fmla="*/ 4069 h 48"/>
                  <a:gd name="T10" fmla="*/ 2306 w 17"/>
                  <a:gd name="T11" fmla="*/ 0 h 48"/>
                  <a:gd name="T12" fmla="*/ 2027 w 17"/>
                  <a:gd name="T13" fmla="*/ 346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" h="48">
                    <a:moveTo>
                      <a:pt x="15" y="2"/>
                    </a:moveTo>
                    <a:cubicBezTo>
                      <a:pt x="10" y="8"/>
                      <a:pt x="8" y="17"/>
                      <a:pt x="7" y="25"/>
                    </a:cubicBezTo>
                    <a:cubicBezTo>
                      <a:pt x="6" y="30"/>
                      <a:pt x="3" y="41"/>
                      <a:pt x="4" y="48"/>
                    </a:cubicBezTo>
                    <a:cubicBezTo>
                      <a:pt x="3" y="45"/>
                      <a:pt x="1" y="41"/>
                      <a:pt x="1" y="38"/>
                    </a:cubicBezTo>
                    <a:cubicBezTo>
                      <a:pt x="0" y="32"/>
                      <a:pt x="1" y="28"/>
                      <a:pt x="3" y="23"/>
                    </a:cubicBezTo>
                    <a:cubicBezTo>
                      <a:pt x="4" y="19"/>
                      <a:pt x="10" y="5"/>
                      <a:pt x="17" y="0"/>
                    </a:cubicBezTo>
                    <a:cubicBezTo>
                      <a:pt x="16" y="1"/>
                      <a:pt x="16" y="1"/>
                      <a:pt x="15" y="2"/>
                    </a:cubicBezTo>
                    <a:close/>
                  </a:path>
                </a:pathLst>
              </a:custGeom>
              <a:solidFill>
                <a:srgbClr val="D8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48" name="Freeform 13"/>
              <p:cNvSpPr>
                <a:spLocks/>
              </p:cNvSpPr>
              <p:nvPr/>
            </p:nvSpPr>
            <p:spPr bwMode="auto">
              <a:xfrm>
                <a:off x="3459" y="892"/>
                <a:ext cx="690" cy="780"/>
              </a:xfrm>
              <a:custGeom>
                <a:avLst/>
                <a:gdLst>
                  <a:gd name="T0" fmla="*/ 27221 w 202"/>
                  <a:gd name="T1" fmla="*/ 27701 h 214"/>
                  <a:gd name="T2" fmla="*/ 22999 w 202"/>
                  <a:gd name="T3" fmla="*/ 11478 h 214"/>
                  <a:gd name="T4" fmla="*/ 11156 w 202"/>
                  <a:gd name="T5" fmla="*/ 0 h 214"/>
                  <a:gd name="T6" fmla="*/ 18097 w 202"/>
                  <a:gd name="T7" fmla="*/ 6338 h 214"/>
                  <a:gd name="T8" fmla="*/ 18773 w 202"/>
                  <a:gd name="T9" fmla="*/ 8474 h 214"/>
                  <a:gd name="T10" fmla="*/ 19730 w 202"/>
                  <a:gd name="T11" fmla="*/ 9338 h 214"/>
                  <a:gd name="T12" fmla="*/ 19614 w 202"/>
                  <a:gd name="T13" fmla="*/ 9539 h 214"/>
                  <a:gd name="T14" fmla="*/ 20164 w 202"/>
                  <a:gd name="T15" fmla="*/ 9684 h 214"/>
                  <a:gd name="T16" fmla="*/ 20570 w 202"/>
                  <a:gd name="T17" fmla="*/ 10603 h 214"/>
                  <a:gd name="T18" fmla="*/ 20686 w 202"/>
                  <a:gd name="T19" fmla="*/ 11277 h 214"/>
                  <a:gd name="T20" fmla="*/ 21363 w 202"/>
                  <a:gd name="T21" fmla="*/ 12010 h 214"/>
                  <a:gd name="T22" fmla="*/ 21527 w 202"/>
                  <a:gd name="T23" fmla="*/ 13074 h 214"/>
                  <a:gd name="T24" fmla="*/ 21796 w 202"/>
                  <a:gd name="T25" fmla="*/ 13603 h 214"/>
                  <a:gd name="T26" fmla="*/ 21796 w 202"/>
                  <a:gd name="T27" fmla="*/ 15691 h 214"/>
                  <a:gd name="T28" fmla="*/ 22323 w 202"/>
                  <a:gd name="T29" fmla="*/ 22759 h 214"/>
                  <a:gd name="T30" fmla="*/ 22719 w 202"/>
                  <a:gd name="T31" fmla="*/ 24883 h 214"/>
                  <a:gd name="T32" fmla="*/ 23159 w 202"/>
                  <a:gd name="T33" fmla="*/ 27355 h 214"/>
                  <a:gd name="T34" fmla="*/ 22999 w 202"/>
                  <a:gd name="T35" fmla="*/ 27701 h 214"/>
                  <a:gd name="T36" fmla="*/ 21643 w 202"/>
                  <a:gd name="T37" fmla="*/ 30555 h 214"/>
                  <a:gd name="T38" fmla="*/ 21247 w 202"/>
                  <a:gd name="T39" fmla="*/ 30169 h 214"/>
                  <a:gd name="T40" fmla="*/ 20686 w 202"/>
                  <a:gd name="T41" fmla="*/ 32111 h 214"/>
                  <a:gd name="T42" fmla="*/ 19054 w 202"/>
                  <a:gd name="T43" fmla="*/ 31233 h 214"/>
                  <a:gd name="T44" fmla="*/ 17981 w 202"/>
                  <a:gd name="T45" fmla="*/ 33026 h 214"/>
                  <a:gd name="T46" fmla="*/ 16464 w 202"/>
                  <a:gd name="T47" fmla="*/ 32494 h 214"/>
                  <a:gd name="T48" fmla="*/ 16068 w 202"/>
                  <a:gd name="T49" fmla="*/ 33704 h 214"/>
                  <a:gd name="T50" fmla="*/ 14025 w 202"/>
                  <a:gd name="T51" fmla="*/ 32640 h 214"/>
                  <a:gd name="T52" fmla="*/ 4342 w 202"/>
                  <a:gd name="T53" fmla="*/ 31032 h 214"/>
                  <a:gd name="T54" fmla="*/ 2309 w 202"/>
                  <a:gd name="T55" fmla="*/ 27355 h 214"/>
                  <a:gd name="T56" fmla="*/ 956 w 202"/>
                  <a:gd name="T57" fmla="*/ 24698 h 214"/>
                  <a:gd name="T58" fmla="*/ 116 w 202"/>
                  <a:gd name="T59" fmla="*/ 22226 h 214"/>
                  <a:gd name="T60" fmla="*/ 116 w 202"/>
                  <a:gd name="T61" fmla="*/ 25758 h 214"/>
                  <a:gd name="T62" fmla="*/ 396 w 202"/>
                  <a:gd name="T63" fmla="*/ 31564 h 214"/>
                  <a:gd name="T64" fmla="*/ 116 w 202"/>
                  <a:gd name="T65" fmla="*/ 34768 h 214"/>
                  <a:gd name="T66" fmla="*/ 4225 w 202"/>
                  <a:gd name="T67" fmla="*/ 37240 h 214"/>
                  <a:gd name="T68" fmla="*/ 5462 w 202"/>
                  <a:gd name="T69" fmla="*/ 37425 h 214"/>
                  <a:gd name="T70" fmla="*/ 7095 w 202"/>
                  <a:gd name="T71" fmla="*/ 36893 h 214"/>
                  <a:gd name="T72" fmla="*/ 8051 w 202"/>
                  <a:gd name="T73" fmla="*/ 36893 h 214"/>
                  <a:gd name="T74" fmla="*/ 9684 w 202"/>
                  <a:gd name="T75" fmla="*/ 36361 h 214"/>
                  <a:gd name="T76" fmla="*/ 12789 w 202"/>
                  <a:gd name="T77" fmla="*/ 37571 h 214"/>
                  <a:gd name="T78" fmla="*/ 14832 w 202"/>
                  <a:gd name="T79" fmla="*/ 37571 h 214"/>
                  <a:gd name="T80" fmla="*/ 16068 w 202"/>
                  <a:gd name="T81" fmla="*/ 37571 h 214"/>
                  <a:gd name="T82" fmla="*/ 16615 w 202"/>
                  <a:gd name="T83" fmla="*/ 35643 h 214"/>
                  <a:gd name="T84" fmla="*/ 17817 w 202"/>
                  <a:gd name="T85" fmla="*/ 36029 h 214"/>
                  <a:gd name="T86" fmla="*/ 18377 w 202"/>
                  <a:gd name="T87" fmla="*/ 36361 h 214"/>
                  <a:gd name="T88" fmla="*/ 18773 w 202"/>
                  <a:gd name="T89" fmla="*/ 36029 h 214"/>
                  <a:gd name="T90" fmla="*/ 20290 w 202"/>
                  <a:gd name="T91" fmla="*/ 36361 h 214"/>
                  <a:gd name="T92" fmla="*/ 21363 w 202"/>
                  <a:gd name="T93" fmla="*/ 35829 h 214"/>
                  <a:gd name="T94" fmla="*/ 23279 w 202"/>
                  <a:gd name="T95" fmla="*/ 34568 h 214"/>
                  <a:gd name="T96" fmla="*/ 25308 w 202"/>
                  <a:gd name="T97" fmla="*/ 33704 h 214"/>
                  <a:gd name="T98" fmla="*/ 26264 w 202"/>
                  <a:gd name="T99" fmla="*/ 32826 h 214"/>
                  <a:gd name="T100" fmla="*/ 27105 w 202"/>
                  <a:gd name="T101" fmla="*/ 31233 h 214"/>
                  <a:gd name="T102" fmla="*/ 27501 w 202"/>
                  <a:gd name="T103" fmla="*/ 29294 h 214"/>
                  <a:gd name="T104" fmla="*/ 27221 w 202"/>
                  <a:gd name="T105" fmla="*/ 27701 h 214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02" h="214">
                    <a:moveTo>
                      <a:pt x="200" y="157"/>
                    </a:moveTo>
                    <a:cubicBezTo>
                      <a:pt x="199" y="130"/>
                      <a:pt x="191" y="98"/>
                      <a:pt x="169" y="65"/>
                    </a:cubicBezTo>
                    <a:cubicBezTo>
                      <a:pt x="147" y="31"/>
                      <a:pt x="98" y="4"/>
                      <a:pt x="82" y="0"/>
                    </a:cubicBezTo>
                    <a:cubicBezTo>
                      <a:pt x="99" y="9"/>
                      <a:pt x="117" y="21"/>
                      <a:pt x="133" y="36"/>
                    </a:cubicBezTo>
                    <a:cubicBezTo>
                      <a:pt x="136" y="40"/>
                      <a:pt x="138" y="44"/>
                      <a:pt x="138" y="48"/>
                    </a:cubicBezTo>
                    <a:cubicBezTo>
                      <a:pt x="141" y="47"/>
                      <a:pt x="143" y="50"/>
                      <a:pt x="145" y="53"/>
                    </a:cubicBezTo>
                    <a:cubicBezTo>
                      <a:pt x="144" y="54"/>
                      <a:pt x="144" y="54"/>
                      <a:pt x="144" y="54"/>
                    </a:cubicBezTo>
                    <a:cubicBezTo>
                      <a:pt x="144" y="54"/>
                      <a:pt x="148" y="55"/>
                      <a:pt x="148" y="55"/>
                    </a:cubicBezTo>
                    <a:cubicBezTo>
                      <a:pt x="149" y="57"/>
                      <a:pt x="150" y="59"/>
                      <a:pt x="151" y="60"/>
                    </a:cubicBezTo>
                    <a:cubicBezTo>
                      <a:pt x="151" y="60"/>
                      <a:pt x="151" y="63"/>
                      <a:pt x="152" y="64"/>
                    </a:cubicBezTo>
                    <a:cubicBezTo>
                      <a:pt x="153" y="65"/>
                      <a:pt x="156" y="66"/>
                      <a:pt x="157" y="68"/>
                    </a:cubicBezTo>
                    <a:cubicBezTo>
                      <a:pt x="158" y="70"/>
                      <a:pt x="157" y="72"/>
                      <a:pt x="158" y="74"/>
                    </a:cubicBezTo>
                    <a:cubicBezTo>
                      <a:pt x="158" y="74"/>
                      <a:pt x="159" y="77"/>
                      <a:pt x="160" y="77"/>
                    </a:cubicBezTo>
                    <a:cubicBezTo>
                      <a:pt x="161" y="82"/>
                      <a:pt x="163" y="83"/>
                      <a:pt x="160" y="89"/>
                    </a:cubicBezTo>
                    <a:cubicBezTo>
                      <a:pt x="168" y="93"/>
                      <a:pt x="179" y="130"/>
                      <a:pt x="164" y="129"/>
                    </a:cubicBezTo>
                    <a:cubicBezTo>
                      <a:pt x="169" y="131"/>
                      <a:pt x="173" y="138"/>
                      <a:pt x="167" y="141"/>
                    </a:cubicBezTo>
                    <a:cubicBezTo>
                      <a:pt x="173" y="144"/>
                      <a:pt x="171" y="150"/>
                      <a:pt x="170" y="155"/>
                    </a:cubicBezTo>
                    <a:cubicBezTo>
                      <a:pt x="170" y="156"/>
                      <a:pt x="170" y="156"/>
                      <a:pt x="169" y="157"/>
                    </a:cubicBezTo>
                    <a:cubicBezTo>
                      <a:pt x="167" y="165"/>
                      <a:pt x="163" y="171"/>
                      <a:pt x="159" y="173"/>
                    </a:cubicBezTo>
                    <a:cubicBezTo>
                      <a:pt x="158" y="173"/>
                      <a:pt x="157" y="172"/>
                      <a:pt x="156" y="171"/>
                    </a:cubicBezTo>
                    <a:cubicBezTo>
                      <a:pt x="157" y="175"/>
                      <a:pt x="155" y="181"/>
                      <a:pt x="152" y="182"/>
                    </a:cubicBezTo>
                    <a:cubicBezTo>
                      <a:pt x="148" y="184"/>
                      <a:pt x="144" y="178"/>
                      <a:pt x="140" y="177"/>
                    </a:cubicBezTo>
                    <a:cubicBezTo>
                      <a:pt x="139" y="181"/>
                      <a:pt x="137" y="186"/>
                      <a:pt x="132" y="187"/>
                    </a:cubicBezTo>
                    <a:cubicBezTo>
                      <a:pt x="127" y="188"/>
                      <a:pt x="125" y="184"/>
                      <a:pt x="121" y="184"/>
                    </a:cubicBezTo>
                    <a:cubicBezTo>
                      <a:pt x="120" y="186"/>
                      <a:pt x="119" y="189"/>
                      <a:pt x="118" y="191"/>
                    </a:cubicBezTo>
                    <a:cubicBezTo>
                      <a:pt x="113" y="191"/>
                      <a:pt x="107" y="188"/>
                      <a:pt x="103" y="185"/>
                    </a:cubicBezTo>
                    <a:cubicBezTo>
                      <a:pt x="88" y="210"/>
                      <a:pt x="50" y="185"/>
                      <a:pt x="32" y="176"/>
                    </a:cubicBezTo>
                    <a:cubicBezTo>
                      <a:pt x="24" y="171"/>
                      <a:pt x="19" y="165"/>
                      <a:pt x="17" y="155"/>
                    </a:cubicBezTo>
                    <a:cubicBezTo>
                      <a:pt x="14" y="148"/>
                      <a:pt x="12" y="145"/>
                      <a:pt x="7" y="140"/>
                    </a:cubicBezTo>
                    <a:cubicBezTo>
                      <a:pt x="4" y="136"/>
                      <a:pt x="2" y="130"/>
                      <a:pt x="1" y="126"/>
                    </a:cubicBezTo>
                    <a:cubicBezTo>
                      <a:pt x="1" y="146"/>
                      <a:pt x="1" y="146"/>
                      <a:pt x="1" y="146"/>
                    </a:cubicBezTo>
                    <a:cubicBezTo>
                      <a:pt x="2" y="157"/>
                      <a:pt x="5" y="167"/>
                      <a:pt x="3" y="179"/>
                    </a:cubicBezTo>
                    <a:cubicBezTo>
                      <a:pt x="3" y="183"/>
                      <a:pt x="0" y="193"/>
                      <a:pt x="1" y="197"/>
                    </a:cubicBezTo>
                    <a:cubicBezTo>
                      <a:pt x="4" y="209"/>
                      <a:pt x="31" y="201"/>
                      <a:pt x="31" y="211"/>
                    </a:cubicBezTo>
                    <a:cubicBezTo>
                      <a:pt x="35" y="209"/>
                      <a:pt x="37" y="208"/>
                      <a:pt x="40" y="212"/>
                    </a:cubicBezTo>
                    <a:cubicBezTo>
                      <a:pt x="42" y="208"/>
                      <a:pt x="49" y="206"/>
                      <a:pt x="52" y="209"/>
                    </a:cubicBezTo>
                    <a:cubicBezTo>
                      <a:pt x="55" y="208"/>
                      <a:pt x="57" y="209"/>
                      <a:pt x="59" y="209"/>
                    </a:cubicBezTo>
                    <a:cubicBezTo>
                      <a:pt x="63" y="209"/>
                      <a:pt x="67" y="207"/>
                      <a:pt x="71" y="206"/>
                    </a:cubicBezTo>
                    <a:cubicBezTo>
                      <a:pt x="78" y="205"/>
                      <a:pt x="91" y="204"/>
                      <a:pt x="94" y="213"/>
                    </a:cubicBezTo>
                    <a:cubicBezTo>
                      <a:pt x="98" y="208"/>
                      <a:pt x="103" y="211"/>
                      <a:pt x="109" y="213"/>
                    </a:cubicBezTo>
                    <a:cubicBezTo>
                      <a:pt x="112" y="214"/>
                      <a:pt x="114" y="214"/>
                      <a:pt x="118" y="213"/>
                    </a:cubicBezTo>
                    <a:cubicBezTo>
                      <a:pt x="119" y="212"/>
                      <a:pt x="122" y="203"/>
                      <a:pt x="122" y="202"/>
                    </a:cubicBezTo>
                    <a:cubicBezTo>
                      <a:pt x="125" y="200"/>
                      <a:pt x="128" y="202"/>
                      <a:pt x="131" y="204"/>
                    </a:cubicBezTo>
                    <a:cubicBezTo>
                      <a:pt x="132" y="204"/>
                      <a:pt x="134" y="206"/>
                      <a:pt x="135" y="206"/>
                    </a:cubicBezTo>
                    <a:cubicBezTo>
                      <a:pt x="137" y="206"/>
                      <a:pt x="137" y="205"/>
                      <a:pt x="138" y="204"/>
                    </a:cubicBezTo>
                    <a:cubicBezTo>
                      <a:pt x="142" y="203"/>
                      <a:pt x="144" y="205"/>
                      <a:pt x="149" y="206"/>
                    </a:cubicBezTo>
                    <a:cubicBezTo>
                      <a:pt x="148" y="200"/>
                      <a:pt x="153" y="200"/>
                      <a:pt x="157" y="203"/>
                    </a:cubicBezTo>
                    <a:cubicBezTo>
                      <a:pt x="158" y="193"/>
                      <a:pt x="164" y="193"/>
                      <a:pt x="171" y="196"/>
                    </a:cubicBezTo>
                    <a:cubicBezTo>
                      <a:pt x="172" y="191"/>
                      <a:pt x="182" y="185"/>
                      <a:pt x="186" y="191"/>
                    </a:cubicBezTo>
                    <a:cubicBezTo>
                      <a:pt x="187" y="187"/>
                      <a:pt x="189" y="184"/>
                      <a:pt x="193" y="186"/>
                    </a:cubicBezTo>
                    <a:cubicBezTo>
                      <a:pt x="193" y="181"/>
                      <a:pt x="196" y="180"/>
                      <a:pt x="199" y="177"/>
                    </a:cubicBezTo>
                    <a:cubicBezTo>
                      <a:pt x="200" y="174"/>
                      <a:pt x="202" y="170"/>
                      <a:pt x="202" y="166"/>
                    </a:cubicBezTo>
                    <a:cubicBezTo>
                      <a:pt x="202" y="163"/>
                      <a:pt x="201" y="160"/>
                      <a:pt x="200" y="157"/>
                    </a:cubicBezTo>
                    <a:close/>
                  </a:path>
                </a:pathLst>
              </a:custGeom>
              <a:solidFill>
                <a:srgbClr val="ECEC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49" name="Freeform 14"/>
              <p:cNvSpPr>
                <a:spLocks/>
              </p:cNvSpPr>
              <p:nvPr/>
            </p:nvSpPr>
            <p:spPr bwMode="auto">
              <a:xfrm>
                <a:off x="2793" y="1436"/>
                <a:ext cx="68" cy="91"/>
              </a:xfrm>
              <a:custGeom>
                <a:avLst/>
                <a:gdLst>
                  <a:gd name="T0" fmla="*/ 0 w 20"/>
                  <a:gd name="T1" fmla="*/ 2996 h 25"/>
                  <a:gd name="T2" fmla="*/ 2553 w 20"/>
                  <a:gd name="T3" fmla="*/ 1591 h 25"/>
                  <a:gd name="T4" fmla="*/ 0 w 20"/>
                  <a:gd name="T5" fmla="*/ 2996 h 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25">
                    <a:moveTo>
                      <a:pt x="0" y="17"/>
                    </a:moveTo>
                    <a:cubicBezTo>
                      <a:pt x="3" y="1"/>
                      <a:pt x="16" y="0"/>
                      <a:pt x="19" y="9"/>
                    </a:cubicBezTo>
                    <a:cubicBezTo>
                      <a:pt x="20" y="17"/>
                      <a:pt x="15" y="25"/>
                      <a:pt x="0" y="17"/>
                    </a:cubicBezTo>
                    <a:close/>
                  </a:path>
                </a:pathLst>
              </a:custGeom>
              <a:solidFill>
                <a:srgbClr val="D3D4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50" name="Freeform 15"/>
              <p:cNvSpPr>
                <a:spLocks/>
              </p:cNvSpPr>
              <p:nvPr/>
            </p:nvSpPr>
            <p:spPr bwMode="auto">
              <a:xfrm>
                <a:off x="2800" y="1450"/>
                <a:ext cx="58" cy="62"/>
              </a:xfrm>
              <a:custGeom>
                <a:avLst/>
                <a:gdLst>
                  <a:gd name="T0" fmla="*/ 2187 w 17"/>
                  <a:gd name="T1" fmla="*/ 1597 h 17"/>
                  <a:gd name="T2" fmla="*/ 1235 w 17"/>
                  <a:gd name="T3" fmla="*/ 201 h 17"/>
                  <a:gd name="T4" fmla="*/ 116 w 17"/>
                  <a:gd name="T5" fmla="*/ 1411 h 17"/>
                  <a:gd name="T6" fmla="*/ 955 w 17"/>
                  <a:gd name="T7" fmla="*/ 2819 h 17"/>
                  <a:gd name="T8" fmla="*/ 2187 w 17"/>
                  <a:gd name="T9" fmla="*/ 159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cubicBezTo>
                      <a:pt x="17" y="5"/>
                      <a:pt x="14" y="1"/>
                      <a:pt x="9" y="1"/>
                    </a:cubicBezTo>
                    <a:cubicBezTo>
                      <a:pt x="5" y="0"/>
                      <a:pt x="1" y="3"/>
                      <a:pt x="1" y="8"/>
                    </a:cubicBezTo>
                    <a:cubicBezTo>
                      <a:pt x="0" y="12"/>
                      <a:pt x="3" y="16"/>
                      <a:pt x="7" y="16"/>
                    </a:cubicBezTo>
                    <a:cubicBezTo>
                      <a:pt x="12" y="17"/>
                      <a:pt x="16" y="14"/>
                      <a:pt x="16" y="9"/>
                    </a:cubicBezTo>
                    <a:close/>
                  </a:path>
                </a:pathLst>
              </a:custGeom>
              <a:solidFill>
                <a:srgbClr val="5C5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51" name="Freeform 16"/>
              <p:cNvSpPr>
                <a:spLocks/>
              </p:cNvSpPr>
              <p:nvPr/>
            </p:nvSpPr>
            <p:spPr bwMode="auto">
              <a:xfrm>
                <a:off x="2810" y="1465"/>
                <a:ext cx="20" cy="22"/>
              </a:xfrm>
              <a:custGeom>
                <a:avLst/>
                <a:gdLst>
                  <a:gd name="T0" fmla="*/ 743 w 6"/>
                  <a:gd name="T1" fmla="*/ 539 h 6"/>
                  <a:gd name="T2" fmla="*/ 477 w 6"/>
                  <a:gd name="T3" fmla="*/ 0 h 6"/>
                  <a:gd name="T4" fmla="*/ 110 w 6"/>
                  <a:gd name="T5" fmla="*/ 539 h 6"/>
                  <a:gd name="T6" fmla="*/ 367 w 6"/>
                  <a:gd name="T7" fmla="*/ 1089 h 6"/>
                  <a:gd name="T8" fmla="*/ 743 w 6"/>
                  <a:gd name="T9" fmla="*/ 539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3"/>
                    </a:moveTo>
                    <a:cubicBezTo>
                      <a:pt x="6" y="2"/>
                      <a:pt x="5" y="1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4"/>
                      <a:pt x="2" y="6"/>
                      <a:pt x="3" y="6"/>
                    </a:cubicBezTo>
                    <a:cubicBezTo>
                      <a:pt x="5" y="6"/>
                      <a:pt x="6" y="5"/>
                      <a:pt x="6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52" name="Freeform 17"/>
              <p:cNvSpPr>
                <a:spLocks/>
              </p:cNvSpPr>
              <p:nvPr/>
            </p:nvSpPr>
            <p:spPr bwMode="auto">
              <a:xfrm>
                <a:off x="4153" y="1472"/>
                <a:ext cx="1271" cy="237"/>
              </a:xfrm>
              <a:custGeom>
                <a:avLst/>
                <a:gdLst>
                  <a:gd name="T0" fmla="*/ 0 w 372"/>
                  <a:gd name="T1" fmla="*/ 4415 h 65"/>
                  <a:gd name="T2" fmla="*/ 116 w 372"/>
                  <a:gd name="T3" fmla="*/ 2126 h 65"/>
                  <a:gd name="T4" fmla="*/ 280 w 372"/>
                  <a:gd name="T5" fmla="*/ 1065 h 65"/>
                  <a:gd name="T6" fmla="*/ 11849 w 372"/>
                  <a:gd name="T7" fmla="*/ 4415 h 65"/>
                  <a:gd name="T8" fmla="*/ 23288 w 372"/>
                  <a:gd name="T9" fmla="*/ 8827 h 65"/>
                  <a:gd name="T10" fmla="*/ 36538 w 372"/>
                  <a:gd name="T11" fmla="*/ 5280 h 65"/>
                  <a:gd name="T12" fmla="*/ 47700 w 372"/>
                  <a:gd name="T13" fmla="*/ 3883 h 65"/>
                  <a:gd name="T14" fmla="*/ 50020 w 372"/>
                  <a:gd name="T15" fmla="*/ 4944 h 65"/>
                  <a:gd name="T16" fmla="*/ 49894 w 372"/>
                  <a:gd name="T17" fmla="*/ 5477 h 65"/>
                  <a:gd name="T18" fmla="*/ 48783 w 372"/>
                  <a:gd name="T19" fmla="*/ 5130 h 65"/>
                  <a:gd name="T20" fmla="*/ 48783 w 372"/>
                  <a:gd name="T21" fmla="*/ 5130 h 65"/>
                  <a:gd name="T22" fmla="*/ 43474 w 372"/>
                  <a:gd name="T23" fmla="*/ 4415 h 65"/>
                  <a:gd name="T24" fmla="*/ 37054 w 372"/>
                  <a:gd name="T25" fmla="*/ 6742 h 65"/>
                  <a:gd name="T26" fmla="*/ 23288 w 372"/>
                  <a:gd name="T27" fmla="*/ 11299 h 65"/>
                  <a:gd name="T28" fmla="*/ 10776 w 372"/>
                  <a:gd name="T29" fmla="*/ 6541 h 65"/>
                  <a:gd name="T30" fmla="*/ 0 w 372"/>
                  <a:gd name="T31" fmla="*/ 4415 h 65"/>
                  <a:gd name="T32" fmla="*/ 0 w 372"/>
                  <a:gd name="T33" fmla="*/ 4415 h 6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72" h="65">
                    <a:moveTo>
                      <a:pt x="0" y="25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2" y="13"/>
                      <a:pt x="2" y="6"/>
                    </a:cubicBezTo>
                    <a:cubicBezTo>
                      <a:pt x="42" y="0"/>
                      <a:pt x="65" y="12"/>
                      <a:pt x="87" y="25"/>
                    </a:cubicBezTo>
                    <a:cubicBezTo>
                      <a:pt x="108" y="37"/>
                      <a:pt x="128" y="51"/>
                      <a:pt x="171" y="50"/>
                    </a:cubicBezTo>
                    <a:cubicBezTo>
                      <a:pt x="215" y="49"/>
                      <a:pt x="243" y="39"/>
                      <a:pt x="268" y="30"/>
                    </a:cubicBezTo>
                    <a:cubicBezTo>
                      <a:pt x="295" y="20"/>
                      <a:pt x="317" y="13"/>
                      <a:pt x="350" y="22"/>
                    </a:cubicBezTo>
                    <a:cubicBezTo>
                      <a:pt x="358" y="23"/>
                      <a:pt x="363" y="26"/>
                      <a:pt x="367" y="28"/>
                    </a:cubicBezTo>
                    <a:cubicBezTo>
                      <a:pt x="372" y="30"/>
                      <a:pt x="371" y="31"/>
                      <a:pt x="366" y="31"/>
                    </a:cubicBezTo>
                    <a:cubicBezTo>
                      <a:pt x="364" y="30"/>
                      <a:pt x="361" y="30"/>
                      <a:pt x="358" y="29"/>
                    </a:cubicBezTo>
                    <a:cubicBezTo>
                      <a:pt x="358" y="29"/>
                      <a:pt x="358" y="29"/>
                      <a:pt x="358" y="29"/>
                    </a:cubicBezTo>
                    <a:cubicBezTo>
                      <a:pt x="354" y="28"/>
                      <a:pt x="334" y="24"/>
                      <a:pt x="319" y="25"/>
                    </a:cubicBezTo>
                    <a:cubicBezTo>
                      <a:pt x="303" y="27"/>
                      <a:pt x="288" y="32"/>
                      <a:pt x="272" y="38"/>
                    </a:cubicBezTo>
                    <a:cubicBezTo>
                      <a:pt x="248" y="47"/>
                      <a:pt x="218" y="63"/>
                      <a:pt x="171" y="64"/>
                    </a:cubicBezTo>
                    <a:cubicBezTo>
                      <a:pt x="125" y="65"/>
                      <a:pt x="100" y="50"/>
                      <a:pt x="79" y="37"/>
                    </a:cubicBezTo>
                    <a:cubicBezTo>
                      <a:pt x="57" y="25"/>
                      <a:pt x="37" y="18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rgbClr val="E5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53" name="Freeform 18"/>
              <p:cNvSpPr>
                <a:spLocks/>
              </p:cNvSpPr>
              <p:nvPr/>
            </p:nvSpPr>
            <p:spPr bwMode="auto">
              <a:xfrm>
                <a:off x="3473" y="1651"/>
                <a:ext cx="307" cy="69"/>
              </a:xfrm>
              <a:custGeom>
                <a:avLst/>
                <a:gdLst>
                  <a:gd name="T0" fmla="*/ 2698 w 90"/>
                  <a:gd name="T1" fmla="*/ 712 h 19"/>
                  <a:gd name="T2" fmla="*/ 2862 w 90"/>
                  <a:gd name="T3" fmla="*/ 857 h 19"/>
                  <a:gd name="T4" fmla="*/ 3258 w 90"/>
                  <a:gd name="T5" fmla="*/ 1384 h 19"/>
                  <a:gd name="T6" fmla="*/ 4213 w 90"/>
                  <a:gd name="T7" fmla="*/ 857 h 19"/>
                  <a:gd name="T8" fmla="*/ 5284 w 90"/>
                  <a:gd name="T9" fmla="*/ 1729 h 19"/>
                  <a:gd name="T10" fmla="*/ 6631 w 90"/>
                  <a:gd name="T11" fmla="*/ 1384 h 19"/>
                  <a:gd name="T12" fmla="*/ 7982 w 90"/>
                  <a:gd name="T13" fmla="*/ 1583 h 19"/>
                  <a:gd name="T14" fmla="*/ 8378 w 90"/>
                  <a:gd name="T15" fmla="*/ 857 h 19"/>
                  <a:gd name="T16" fmla="*/ 8378 w 90"/>
                  <a:gd name="T17" fmla="*/ 712 h 19"/>
                  <a:gd name="T18" fmla="*/ 10554 w 90"/>
                  <a:gd name="T19" fmla="*/ 330 h 19"/>
                  <a:gd name="T20" fmla="*/ 12181 w 90"/>
                  <a:gd name="T21" fmla="*/ 1583 h 19"/>
                  <a:gd name="T22" fmla="*/ 11113 w 90"/>
                  <a:gd name="T23" fmla="*/ 3112 h 19"/>
                  <a:gd name="T24" fmla="*/ 8378 w 90"/>
                  <a:gd name="T25" fmla="*/ 2782 h 19"/>
                  <a:gd name="T26" fmla="*/ 3803 w 90"/>
                  <a:gd name="T27" fmla="*/ 2782 h 19"/>
                  <a:gd name="T28" fmla="*/ 955 w 90"/>
                  <a:gd name="T29" fmla="*/ 3312 h 19"/>
                  <a:gd name="T30" fmla="*/ 2187 w 90"/>
                  <a:gd name="T31" fmla="*/ 1914 h 19"/>
                  <a:gd name="T32" fmla="*/ 280 w 90"/>
                  <a:gd name="T33" fmla="*/ 2110 h 19"/>
                  <a:gd name="T34" fmla="*/ 2698 w 90"/>
                  <a:gd name="T35" fmla="*/ 712 h 1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90" h="19">
                    <a:moveTo>
                      <a:pt x="20" y="4"/>
                    </a:moveTo>
                    <a:cubicBezTo>
                      <a:pt x="20" y="4"/>
                      <a:pt x="21" y="4"/>
                      <a:pt x="21" y="5"/>
                    </a:cubicBezTo>
                    <a:cubicBezTo>
                      <a:pt x="22" y="6"/>
                      <a:pt x="22" y="8"/>
                      <a:pt x="24" y="8"/>
                    </a:cubicBezTo>
                    <a:cubicBezTo>
                      <a:pt x="27" y="8"/>
                      <a:pt x="28" y="4"/>
                      <a:pt x="31" y="5"/>
                    </a:cubicBezTo>
                    <a:cubicBezTo>
                      <a:pt x="34" y="5"/>
                      <a:pt x="37" y="8"/>
                      <a:pt x="39" y="10"/>
                    </a:cubicBezTo>
                    <a:cubicBezTo>
                      <a:pt x="40" y="4"/>
                      <a:pt x="46" y="1"/>
                      <a:pt x="49" y="8"/>
                    </a:cubicBezTo>
                    <a:cubicBezTo>
                      <a:pt x="47" y="0"/>
                      <a:pt x="57" y="5"/>
                      <a:pt x="59" y="9"/>
                    </a:cubicBezTo>
                    <a:cubicBezTo>
                      <a:pt x="59" y="7"/>
                      <a:pt x="60" y="6"/>
                      <a:pt x="62" y="5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7" y="5"/>
                      <a:pt x="74" y="2"/>
                      <a:pt x="78" y="2"/>
                    </a:cubicBezTo>
                    <a:cubicBezTo>
                      <a:pt x="83" y="3"/>
                      <a:pt x="86" y="6"/>
                      <a:pt x="90" y="9"/>
                    </a:cubicBezTo>
                    <a:cubicBezTo>
                      <a:pt x="88" y="15"/>
                      <a:pt x="90" y="17"/>
                      <a:pt x="82" y="18"/>
                    </a:cubicBezTo>
                    <a:cubicBezTo>
                      <a:pt x="75" y="19"/>
                      <a:pt x="69" y="17"/>
                      <a:pt x="62" y="16"/>
                    </a:cubicBezTo>
                    <a:cubicBezTo>
                      <a:pt x="53" y="15"/>
                      <a:pt x="38" y="16"/>
                      <a:pt x="28" y="16"/>
                    </a:cubicBezTo>
                    <a:cubicBezTo>
                      <a:pt x="23" y="16"/>
                      <a:pt x="11" y="15"/>
                      <a:pt x="7" y="19"/>
                    </a:cubicBezTo>
                    <a:cubicBezTo>
                      <a:pt x="8" y="14"/>
                      <a:pt x="12" y="13"/>
                      <a:pt x="16" y="11"/>
                    </a:cubicBezTo>
                    <a:cubicBezTo>
                      <a:pt x="12" y="11"/>
                      <a:pt x="5" y="8"/>
                      <a:pt x="2" y="12"/>
                    </a:cubicBezTo>
                    <a:cubicBezTo>
                      <a:pt x="0" y="1"/>
                      <a:pt x="12" y="5"/>
                      <a:pt x="20" y="4"/>
                    </a:cubicBezTo>
                    <a:close/>
                  </a:path>
                </a:pathLst>
              </a:custGeom>
              <a:solidFill>
                <a:srgbClr val="E5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54" name="Freeform 19"/>
              <p:cNvSpPr>
                <a:spLocks/>
              </p:cNvSpPr>
              <p:nvPr/>
            </p:nvSpPr>
            <p:spPr bwMode="auto">
              <a:xfrm>
                <a:off x="3059" y="1669"/>
                <a:ext cx="195" cy="51"/>
              </a:xfrm>
              <a:custGeom>
                <a:avLst/>
                <a:gdLst>
                  <a:gd name="T0" fmla="*/ 7691 w 57"/>
                  <a:gd name="T1" fmla="*/ 1060 h 14"/>
                  <a:gd name="T2" fmla="*/ 6565 w 57"/>
                  <a:gd name="T3" fmla="*/ 346 h 14"/>
                  <a:gd name="T4" fmla="*/ 6846 w 57"/>
                  <a:gd name="T5" fmla="*/ 1260 h 14"/>
                  <a:gd name="T6" fmla="*/ 3288 w 57"/>
                  <a:gd name="T7" fmla="*/ 729 h 14"/>
                  <a:gd name="T8" fmla="*/ 3688 w 57"/>
                  <a:gd name="T9" fmla="*/ 1592 h 14"/>
                  <a:gd name="T10" fmla="*/ 2036 w 57"/>
                  <a:gd name="T11" fmla="*/ 346 h 14"/>
                  <a:gd name="T12" fmla="*/ 1078 w 57"/>
                  <a:gd name="T13" fmla="*/ 874 h 14"/>
                  <a:gd name="T14" fmla="*/ 0 w 57"/>
                  <a:gd name="T15" fmla="*/ 2470 h 14"/>
                  <a:gd name="T16" fmla="*/ 4529 w 57"/>
                  <a:gd name="T17" fmla="*/ 2270 h 14"/>
                  <a:gd name="T18" fmla="*/ 5888 w 57"/>
                  <a:gd name="T19" fmla="*/ 1938 h 14"/>
                  <a:gd name="T20" fmla="*/ 7691 w 57"/>
                  <a:gd name="T21" fmla="*/ 1592 h 14"/>
                  <a:gd name="T22" fmla="*/ 7807 w 57"/>
                  <a:gd name="T23" fmla="*/ 729 h 14"/>
                  <a:gd name="T24" fmla="*/ 7691 w 57"/>
                  <a:gd name="T25" fmla="*/ 106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7" h="14">
                    <a:moveTo>
                      <a:pt x="56" y="6"/>
                    </a:moveTo>
                    <a:cubicBezTo>
                      <a:pt x="53" y="5"/>
                      <a:pt x="50" y="4"/>
                      <a:pt x="48" y="2"/>
                    </a:cubicBezTo>
                    <a:cubicBezTo>
                      <a:pt x="49" y="4"/>
                      <a:pt x="49" y="6"/>
                      <a:pt x="50" y="7"/>
                    </a:cubicBezTo>
                    <a:cubicBezTo>
                      <a:pt x="45" y="3"/>
                      <a:pt x="28" y="0"/>
                      <a:pt x="24" y="4"/>
                    </a:cubicBezTo>
                    <a:cubicBezTo>
                      <a:pt x="25" y="6"/>
                      <a:pt x="26" y="8"/>
                      <a:pt x="27" y="9"/>
                    </a:cubicBezTo>
                    <a:cubicBezTo>
                      <a:pt x="24" y="6"/>
                      <a:pt x="19" y="4"/>
                      <a:pt x="15" y="2"/>
                    </a:cubicBezTo>
                    <a:cubicBezTo>
                      <a:pt x="16" y="10"/>
                      <a:pt x="11" y="5"/>
                      <a:pt x="8" y="5"/>
                    </a:cubicBezTo>
                    <a:cubicBezTo>
                      <a:pt x="4" y="7"/>
                      <a:pt x="1" y="10"/>
                      <a:pt x="0" y="14"/>
                    </a:cubicBezTo>
                    <a:cubicBezTo>
                      <a:pt x="7" y="7"/>
                      <a:pt x="23" y="14"/>
                      <a:pt x="33" y="13"/>
                    </a:cubicBezTo>
                    <a:cubicBezTo>
                      <a:pt x="36" y="13"/>
                      <a:pt x="39" y="11"/>
                      <a:pt x="43" y="11"/>
                    </a:cubicBezTo>
                    <a:cubicBezTo>
                      <a:pt x="47" y="11"/>
                      <a:pt x="53" y="13"/>
                      <a:pt x="56" y="9"/>
                    </a:cubicBezTo>
                    <a:cubicBezTo>
                      <a:pt x="57" y="8"/>
                      <a:pt x="57" y="6"/>
                      <a:pt x="57" y="4"/>
                    </a:cubicBezTo>
                    <a:cubicBezTo>
                      <a:pt x="57" y="5"/>
                      <a:pt x="56" y="5"/>
                      <a:pt x="56" y="6"/>
                    </a:cubicBezTo>
                    <a:close/>
                  </a:path>
                </a:pathLst>
              </a:custGeom>
              <a:solidFill>
                <a:srgbClr val="E5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55" name="Freeform 20"/>
              <p:cNvSpPr>
                <a:spLocks/>
              </p:cNvSpPr>
              <p:nvPr/>
            </p:nvSpPr>
            <p:spPr bwMode="auto">
              <a:xfrm>
                <a:off x="2615" y="1603"/>
                <a:ext cx="308" cy="102"/>
              </a:xfrm>
              <a:custGeom>
                <a:avLst/>
                <a:gdLst>
                  <a:gd name="T0" fmla="*/ 2200 w 90"/>
                  <a:gd name="T1" fmla="*/ 874 h 28"/>
                  <a:gd name="T2" fmla="*/ 1523 w 90"/>
                  <a:gd name="T3" fmla="*/ 1592 h 28"/>
                  <a:gd name="T4" fmla="*/ 1078 w 90"/>
                  <a:gd name="T5" fmla="*/ 2124 h 28"/>
                  <a:gd name="T6" fmla="*/ 281 w 90"/>
                  <a:gd name="T7" fmla="*/ 3330 h 28"/>
                  <a:gd name="T8" fmla="*/ 1078 w 90"/>
                  <a:gd name="T9" fmla="*/ 4590 h 28"/>
                  <a:gd name="T10" fmla="*/ 1769 w 90"/>
                  <a:gd name="T11" fmla="*/ 4936 h 28"/>
                  <a:gd name="T12" fmla="*/ 2882 w 90"/>
                  <a:gd name="T13" fmla="*/ 4739 h 28"/>
                  <a:gd name="T14" fmla="*/ 6571 w 90"/>
                  <a:gd name="T15" fmla="*/ 3530 h 28"/>
                  <a:gd name="T16" fmla="*/ 9616 w 90"/>
                  <a:gd name="T17" fmla="*/ 2124 h 28"/>
                  <a:gd name="T18" fmla="*/ 11102 w 90"/>
                  <a:gd name="T19" fmla="*/ 1738 h 28"/>
                  <a:gd name="T20" fmla="*/ 12344 w 90"/>
                  <a:gd name="T21" fmla="*/ 1406 h 28"/>
                  <a:gd name="T22" fmla="*/ 10705 w 90"/>
                  <a:gd name="T23" fmla="*/ 1406 h 28"/>
                  <a:gd name="T24" fmla="*/ 8374 w 90"/>
                  <a:gd name="T25" fmla="*/ 1938 h 28"/>
                  <a:gd name="T26" fmla="*/ 5096 w 90"/>
                  <a:gd name="T27" fmla="*/ 2656 h 28"/>
                  <a:gd name="T28" fmla="*/ 2200 w 90"/>
                  <a:gd name="T29" fmla="*/ 874 h 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0" h="28">
                    <a:moveTo>
                      <a:pt x="16" y="5"/>
                    </a:moveTo>
                    <a:cubicBezTo>
                      <a:pt x="14" y="7"/>
                      <a:pt x="13" y="7"/>
                      <a:pt x="11" y="9"/>
                    </a:cubicBezTo>
                    <a:cubicBezTo>
                      <a:pt x="10" y="10"/>
                      <a:pt x="9" y="11"/>
                      <a:pt x="8" y="12"/>
                    </a:cubicBezTo>
                    <a:cubicBezTo>
                      <a:pt x="6" y="14"/>
                      <a:pt x="4" y="17"/>
                      <a:pt x="2" y="19"/>
                    </a:cubicBezTo>
                    <a:cubicBezTo>
                      <a:pt x="0" y="24"/>
                      <a:pt x="4" y="24"/>
                      <a:pt x="8" y="26"/>
                    </a:cubicBezTo>
                    <a:cubicBezTo>
                      <a:pt x="9" y="27"/>
                      <a:pt x="11" y="28"/>
                      <a:pt x="13" y="28"/>
                    </a:cubicBezTo>
                    <a:cubicBezTo>
                      <a:pt x="15" y="28"/>
                      <a:pt x="18" y="27"/>
                      <a:pt x="21" y="27"/>
                    </a:cubicBezTo>
                    <a:cubicBezTo>
                      <a:pt x="31" y="27"/>
                      <a:pt x="39" y="24"/>
                      <a:pt x="48" y="20"/>
                    </a:cubicBezTo>
                    <a:cubicBezTo>
                      <a:pt x="55" y="17"/>
                      <a:pt x="63" y="15"/>
                      <a:pt x="70" y="12"/>
                    </a:cubicBezTo>
                    <a:cubicBezTo>
                      <a:pt x="74" y="11"/>
                      <a:pt x="77" y="10"/>
                      <a:pt x="81" y="10"/>
                    </a:cubicBezTo>
                    <a:cubicBezTo>
                      <a:pt x="84" y="9"/>
                      <a:pt x="88" y="9"/>
                      <a:pt x="90" y="8"/>
                    </a:cubicBezTo>
                    <a:cubicBezTo>
                      <a:pt x="86" y="7"/>
                      <a:pt x="82" y="8"/>
                      <a:pt x="78" y="8"/>
                    </a:cubicBezTo>
                    <a:cubicBezTo>
                      <a:pt x="72" y="9"/>
                      <a:pt x="66" y="10"/>
                      <a:pt x="61" y="11"/>
                    </a:cubicBezTo>
                    <a:cubicBezTo>
                      <a:pt x="54" y="12"/>
                      <a:pt x="44" y="20"/>
                      <a:pt x="37" y="15"/>
                    </a:cubicBezTo>
                    <a:cubicBezTo>
                      <a:pt x="31" y="12"/>
                      <a:pt x="24" y="0"/>
                      <a:pt x="16" y="5"/>
                    </a:cubicBezTo>
                  </a:path>
                </a:pathLst>
              </a:custGeom>
              <a:solidFill>
                <a:srgbClr val="D8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56" name="Freeform 21"/>
              <p:cNvSpPr>
                <a:spLocks/>
              </p:cNvSpPr>
              <p:nvPr/>
            </p:nvSpPr>
            <p:spPr bwMode="auto">
              <a:xfrm>
                <a:off x="3008" y="1104"/>
                <a:ext cx="694" cy="579"/>
              </a:xfrm>
              <a:custGeom>
                <a:avLst/>
                <a:gdLst>
                  <a:gd name="T0" fmla="*/ 18584 w 203"/>
                  <a:gd name="T1" fmla="*/ 3529 h 159"/>
                  <a:gd name="T2" fmla="*/ 15148 w 203"/>
                  <a:gd name="T3" fmla="*/ 16707 h 159"/>
                  <a:gd name="T4" fmla="*/ 15018 w 203"/>
                  <a:gd name="T5" fmla="*/ 19176 h 159"/>
                  <a:gd name="T6" fmla="*/ 12984 w 203"/>
                  <a:gd name="T7" fmla="*/ 19508 h 159"/>
                  <a:gd name="T8" fmla="*/ 11070 w 203"/>
                  <a:gd name="T9" fmla="*/ 20768 h 159"/>
                  <a:gd name="T10" fmla="*/ 10109 w 203"/>
                  <a:gd name="T11" fmla="*/ 21973 h 159"/>
                  <a:gd name="T12" fmla="*/ 9152 w 203"/>
                  <a:gd name="T13" fmla="*/ 20768 h 159"/>
                  <a:gd name="T14" fmla="*/ 8195 w 203"/>
                  <a:gd name="T15" fmla="*/ 21827 h 159"/>
                  <a:gd name="T16" fmla="*/ 7388 w 203"/>
                  <a:gd name="T17" fmla="*/ 20382 h 159"/>
                  <a:gd name="T18" fmla="*/ 7514 w 203"/>
                  <a:gd name="T19" fmla="*/ 20382 h 159"/>
                  <a:gd name="T20" fmla="*/ 7234 w 203"/>
                  <a:gd name="T21" fmla="*/ 20382 h 159"/>
                  <a:gd name="T22" fmla="*/ 7234 w 203"/>
                  <a:gd name="T23" fmla="*/ 20236 h 159"/>
                  <a:gd name="T24" fmla="*/ 7118 w 203"/>
                  <a:gd name="T25" fmla="*/ 20236 h 159"/>
                  <a:gd name="T26" fmla="*/ 7118 w 203"/>
                  <a:gd name="T27" fmla="*/ 17771 h 159"/>
                  <a:gd name="T28" fmla="*/ 6557 w 203"/>
                  <a:gd name="T29" fmla="*/ 17585 h 159"/>
                  <a:gd name="T30" fmla="*/ 6147 w 203"/>
                  <a:gd name="T31" fmla="*/ 16908 h 159"/>
                  <a:gd name="T32" fmla="*/ 5996 w 203"/>
                  <a:gd name="T33" fmla="*/ 15648 h 159"/>
                  <a:gd name="T34" fmla="*/ 4639 w 203"/>
                  <a:gd name="T35" fmla="*/ 15302 h 159"/>
                  <a:gd name="T36" fmla="*/ 3272 w 203"/>
                  <a:gd name="T37" fmla="*/ 14442 h 159"/>
                  <a:gd name="T38" fmla="*/ 3155 w 203"/>
                  <a:gd name="T39" fmla="*/ 14442 h 159"/>
                  <a:gd name="T40" fmla="*/ 4113 w 203"/>
                  <a:gd name="T41" fmla="*/ 15979 h 159"/>
                  <a:gd name="T42" fmla="*/ 5470 w 203"/>
                  <a:gd name="T43" fmla="*/ 17239 h 159"/>
                  <a:gd name="T44" fmla="*/ 5320 w 203"/>
                  <a:gd name="T45" fmla="*/ 17916 h 159"/>
                  <a:gd name="T46" fmla="*/ 3682 w 203"/>
                  <a:gd name="T47" fmla="*/ 18113 h 159"/>
                  <a:gd name="T48" fmla="*/ 4513 w 203"/>
                  <a:gd name="T49" fmla="*/ 19508 h 159"/>
                  <a:gd name="T50" fmla="*/ 3952 w 203"/>
                  <a:gd name="T51" fmla="*/ 19508 h 159"/>
                  <a:gd name="T52" fmla="*/ 4113 w 203"/>
                  <a:gd name="T53" fmla="*/ 20236 h 159"/>
                  <a:gd name="T54" fmla="*/ 3552 w 203"/>
                  <a:gd name="T55" fmla="*/ 20768 h 159"/>
                  <a:gd name="T56" fmla="*/ 3552 w 203"/>
                  <a:gd name="T57" fmla="*/ 21296 h 159"/>
                  <a:gd name="T58" fmla="*/ 3155 w 203"/>
                  <a:gd name="T59" fmla="*/ 21627 h 159"/>
                  <a:gd name="T60" fmla="*/ 3155 w 203"/>
                  <a:gd name="T61" fmla="*/ 22701 h 159"/>
                  <a:gd name="T62" fmla="*/ 2991 w 203"/>
                  <a:gd name="T63" fmla="*/ 22701 h 159"/>
                  <a:gd name="T64" fmla="*/ 2479 w 203"/>
                  <a:gd name="T65" fmla="*/ 23033 h 159"/>
                  <a:gd name="T66" fmla="*/ 2479 w 203"/>
                  <a:gd name="T67" fmla="*/ 24096 h 159"/>
                  <a:gd name="T68" fmla="*/ 1638 w 203"/>
                  <a:gd name="T69" fmla="*/ 24096 h 159"/>
                  <a:gd name="T70" fmla="*/ 677 w 203"/>
                  <a:gd name="T71" fmla="*/ 24293 h 159"/>
                  <a:gd name="T72" fmla="*/ 116 w 203"/>
                  <a:gd name="T73" fmla="*/ 25687 h 159"/>
                  <a:gd name="T74" fmla="*/ 0 w 203"/>
                  <a:gd name="T75" fmla="*/ 25687 h 159"/>
                  <a:gd name="T76" fmla="*/ 561 w 203"/>
                  <a:gd name="T77" fmla="*/ 27621 h 159"/>
                  <a:gd name="T78" fmla="*/ 1357 w 203"/>
                  <a:gd name="T79" fmla="*/ 27093 h 159"/>
                  <a:gd name="T80" fmla="*/ 1918 w 203"/>
                  <a:gd name="T81" fmla="*/ 27767 h 159"/>
                  <a:gd name="T82" fmla="*/ 2595 w 203"/>
                  <a:gd name="T83" fmla="*/ 27767 h 159"/>
                  <a:gd name="T84" fmla="*/ 3682 w 203"/>
                  <a:gd name="T85" fmla="*/ 27952 h 159"/>
                  <a:gd name="T86" fmla="*/ 3832 w 203"/>
                  <a:gd name="T87" fmla="*/ 26747 h 159"/>
                  <a:gd name="T88" fmla="*/ 4920 w 203"/>
                  <a:gd name="T89" fmla="*/ 27424 h 159"/>
                  <a:gd name="T90" fmla="*/ 8195 w 203"/>
                  <a:gd name="T91" fmla="*/ 27424 h 159"/>
                  <a:gd name="T92" fmla="*/ 8075 w 203"/>
                  <a:gd name="T93" fmla="*/ 27424 h 159"/>
                  <a:gd name="T94" fmla="*/ 9268 w 203"/>
                  <a:gd name="T95" fmla="*/ 26893 h 159"/>
                  <a:gd name="T96" fmla="*/ 10506 w 203"/>
                  <a:gd name="T97" fmla="*/ 27238 h 159"/>
                  <a:gd name="T98" fmla="*/ 13265 w 203"/>
                  <a:gd name="T99" fmla="*/ 26747 h 159"/>
                  <a:gd name="T100" fmla="*/ 14225 w 203"/>
                  <a:gd name="T101" fmla="*/ 26215 h 159"/>
                  <a:gd name="T102" fmla="*/ 15018 w 203"/>
                  <a:gd name="T103" fmla="*/ 25687 h 159"/>
                  <a:gd name="T104" fmla="*/ 15429 w 203"/>
                  <a:gd name="T105" fmla="*/ 24293 h 159"/>
                  <a:gd name="T106" fmla="*/ 16536 w 203"/>
                  <a:gd name="T107" fmla="*/ 24438 h 159"/>
                  <a:gd name="T108" fmla="*/ 17623 w 203"/>
                  <a:gd name="T109" fmla="*/ 22505 h 159"/>
                  <a:gd name="T110" fmla="*/ 17743 w 203"/>
                  <a:gd name="T111" fmla="*/ 21441 h 159"/>
                  <a:gd name="T112" fmla="*/ 17743 w 203"/>
                  <a:gd name="T113" fmla="*/ 15116 h 159"/>
                  <a:gd name="T114" fmla="*/ 19261 w 203"/>
                  <a:gd name="T115" fmla="*/ 5120 h 159"/>
                  <a:gd name="T116" fmla="*/ 27736 w 203"/>
                  <a:gd name="T117" fmla="*/ 874 h 159"/>
                  <a:gd name="T118" fmla="*/ 18584 w 203"/>
                  <a:gd name="T119" fmla="*/ 3529 h 15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203" h="159">
                    <a:moveTo>
                      <a:pt x="136" y="20"/>
                    </a:moveTo>
                    <a:cubicBezTo>
                      <a:pt x="110" y="40"/>
                      <a:pt x="111" y="95"/>
                      <a:pt x="111" y="95"/>
                    </a:cubicBezTo>
                    <a:cubicBezTo>
                      <a:pt x="111" y="100"/>
                      <a:pt x="112" y="105"/>
                      <a:pt x="110" y="109"/>
                    </a:cubicBezTo>
                    <a:cubicBezTo>
                      <a:pt x="107" y="115"/>
                      <a:pt x="97" y="120"/>
                      <a:pt x="95" y="111"/>
                    </a:cubicBezTo>
                    <a:cubicBezTo>
                      <a:pt x="92" y="116"/>
                      <a:pt x="86" y="124"/>
                      <a:pt x="81" y="118"/>
                    </a:cubicBezTo>
                    <a:cubicBezTo>
                      <a:pt x="82" y="117"/>
                      <a:pt x="80" y="124"/>
                      <a:pt x="74" y="125"/>
                    </a:cubicBezTo>
                    <a:cubicBezTo>
                      <a:pt x="69" y="125"/>
                      <a:pt x="67" y="118"/>
                      <a:pt x="67" y="118"/>
                    </a:cubicBezTo>
                    <a:cubicBezTo>
                      <a:pt x="67" y="118"/>
                      <a:pt x="63" y="125"/>
                      <a:pt x="60" y="124"/>
                    </a:cubicBezTo>
                    <a:cubicBezTo>
                      <a:pt x="58" y="123"/>
                      <a:pt x="56" y="118"/>
                      <a:pt x="54" y="116"/>
                    </a:cubicBezTo>
                    <a:cubicBezTo>
                      <a:pt x="54" y="116"/>
                      <a:pt x="54" y="116"/>
                      <a:pt x="55" y="116"/>
                    </a:cubicBezTo>
                    <a:cubicBezTo>
                      <a:pt x="54" y="116"/>
                      <a:pt x="53" y="116"/>
                      <a:pt x="53" y="116"/>
                    </a:cubicBezTo>
                    <a:cubicBezTo>
                      <a:pt x="53" y="116"/>
                      <a:pt x="53" y="115"/>
                      <a:pt x="53" y="115"/>
                    </a:cubicBezTo>
                    <a:cubicBezTo>
                      <a:pt x="52" y="115"/>
                      <a:pt x="52" y="115"/>
                      <a:pt x="52" y="115"/>
                    </a:cubicBezTo>
                    <a:cubicBezTo>
                      <a:pt x="49" y="112"/>
                      <a:pt x="51" y="104"/>
                      <a:pt x="52" y="101"/>
                    </a:cubicBezTo>
                    <a:cubicBezTo>
                      <a:pt x="51" y="101"/>
                      <a:pt x="49" y="101"/>
                      <a:pt x="48" y="100"/>
                    </a:cubicBezTo>
                    <a:cubicBezTo>
                      <a:pt x="47" y="99"/>
                      <a:pt x="46" y="97"/>
                      <a:pt x="45" y="96"/>
                    </a:cubicBezTo>
                    <a:cubicBezTo>
                      <a:pt x="44" y="93"/>
                      <a:pt x="41" y="91"/>
                      <a:pt x="44" y="89"/>
                    </a:cubicBezTo>
                    <a:cubicBezTo>
                      <a:pt x="41" y="88"/>
                      <a:pt x="37" y="88"/>
                      <a:pt x="34" y="87"/>
                    </a:cubicBezTo>
                    <a:cubicBezTo>
                      <a:pt x="31" y="86"/>
                      <a:pt x="25" y="85"/>
                      <a:pt x="24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5" y="86"/>
                      <a:pt x="27" y="88"/>
                      <a:pt x="30" y="91"/>
                    </a:cubicBezTo>
                    <a:cubicBezTo>
                      <a:pt x="33" y="93"/>
                      <a:pt x="37" y="95"/>
                      <a:pt x="40" y="98"/>
                    </a:cubicBezTo>
                    <a:cubicBezTo>
                      <a:pt x="42" y="100"/>
                      <a:pt x="42" y="101"/>
                      <a:pt x="39" y="102"/>
                    </a:cubicBezTo>
                    <a:cubicBezTo>
                      <a:pt x="35" y="102"/>
                      <a:pt x="31" y="102"/>
                      <a:pt x="27" y="103"/>
                    </a:cubicBezTo>
                    <a:cubicBezTo>
                      <a:pt x="27" y="106"/>
                      <a:pt x="32" y="108"/>
                      <a:pt x="33" y="111"/>
                    </a:cubicBezTo>
                    <a:cubicBezTo>
                      <a:pt x="32" y="110"/>
                      <a:pt x="31" y="111"/>
                      <a:pt x="29" y="111"/>
                    </a:cubicBezTo>
                    <a:cubicBezTo>
                      <a:pt x="28" y="113"/>
                      <a:pt x="30" y="114"/>
                      <a:pt x="30" y="115"/>
                    </a:cubicBezTo>
                    <a:cubicBezTo>
                      <a:pt x="28" y="117"/>
                      <a:pt x="25" y="116"/>
                      <a:pt x="26" y="118"/>
                    </a:cubicBezTo>
                    <a:cubicBezTo>
                      <a:pt x="26" y="120"/>
                      <a:pt x="27" y="120"/>
                      <a:pt x="26" y="121"/>
                    </a:cubicBezTo>
                    <a:cubicBezTo>
                      <a:pt x="26" y="122"/>
                      <a:pt x="24" y="123"/>
                      <a:pt x="23" y="123"/>
                    </a:cubicBezTo>
                    <a:cubicBezTo>
                      <a:pt x="25" y="125"/>
                      <a:pt x="24" y="127"/>
                      <a:pt x="23" y="129"/>
                    </a:cubicBezTo>
                    <a:cubicBezTo>
                      <a:pt x="23" y="129"/>
                      <a:pt x="22" y="129"/>
                      <a:pt x="22" y="129"/>
                    </a:cubicBezTo>
                    <a:cubicBezTo>
                      <a:pt x="21" y="130"/>
                      <a:pt x="19" y="131"/>
                      <a:pt x="18" y="131"/>
                    </a:cubicBezTo>
                    <a:cubicBezTo>
                      <a:pt x="17" y="133"/>
                      <a:pt x="20" y="135"/>
                      <a:pt x="18" y="137"/>
                    </a:cubicBezTo>
                    <a:cubicBezTo>
                      <a:pt x="17" y="138"/>
                      <a:pt x="14" y="138"/>
                      <a:pt x="12" y="137"/>
                    </a:cubicBezTo>
                    <a:cubicBezTo>
                      <a:pt x="10" y="137"/>
                      <a:pt x="7" y="137"/>
                      <a:pt x="5" y="138"/>
                    </a:cubicBezTo>
                    <a:cubicBezTo>
                      <a:pt x="6" y="140"/>
                      <a:pt x="4" y="147"/>
                      <a:pt x="1" y="146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2" y="149"/>
                      <a:pt x="4" y="153"/>
                      <a:pt x="4" y="157"/>
                    </a:cubicBezTo>
                    <a:cubicBezTo>
                      <a:pt x="6" y="155"/>
                      <a:pt x="7" y="153"/>
                      <a:pt x="10" y="154"/>
                    </a:cubicBezTo>
                    <a:cubicBezTo>
                      <a:pt x="12" y="155"/>
                      <a:pt x="12" y="158"/>
                      <a:pt x="14" y="158"/>
                    </a:cubicBezTo>
                    <a:cubicBezTo>
                      <a:pt x="15" y="158"/>
                      <a:pt x="18" y="157"/>
                      <a:pt x="19" y="158"/>
                    </a:cubicBezTo>
                    <a:cubicBezTo>
                      <a:pt x="22" y="158"/>
                      <a:pt x="25" y="158"/>
                      <a:pt x="27" y="159"/>
                    </a:cubicBezTo>
                    <a:cubicBezTo>
                      <a:pt x="25" y="157"/>
                      <a:pt x="25" y="152"/>
                      <a:pt x="28" y="152"/>
                    </a:cubicBezTo>
                    <a:cubicBezTo>
                      <a:pt x="31" y="152"/>
                      <a:pt x="34" y="155"/>
                      <a:pt x="36" y="156"/>
                    </a:cubicBezTo>
                    <a:cubicBezTo>
                      <a:pt x="33" y="149"/>
                      <a:pt x="57" y="156"/>
                      <a:pt x="60" y="156"/>
                    </a:cubicBezTo>
                    <a:cubicBezTo>
                      <a:pt x="60" y="156"/>
                      <a:pt x="59" y="156"/>
                      <a:pt x="59" y="156"/>
                    </a:cubicBezTo>
                    <a:cubicBezTo>
                      <a:pt x="62" y="152"/>
                      <a:pt x="64" y="152"/>
                      <a:pt x="68" y="153"/>
                    </a:cubicBezTo>
                    <a:cubicBezTo>
                      <a:pt x="71" y="154"/>
                      <a:pt x="73" y="155"/>
                      <a:pt x="77" y="155"/>
                    </a:cubicBezTo>
                    <a:cubicBezTo>
                      <a:pt x="84" y="154"/>
                      <a:pt x="90" y="151"/>
                      <a:pt x="97" y="152"/>
                    </a:cubicBezTo>
                    <a:cubicBezTo>
                      <a:pt x="94" y="148"/>
                      <a:pt x="102" y="146"/>
                      <a:pt x="104" y="149"/>
                    </a:cubicBezTo>
                    <a:cubicBezTo>
                      <a:pt x="104" y="144"/>
                      <a:pt x="107" y="144"/>
                      <a:pt x="110" y="146"/>
                    </a:cubicBezTo>
                    <a:cubicBezTo>
                      <a:pt x="106" y="144"/>
                      <a:pt x="111" y="139"/>
                      <a:pt x="113" y="138"/>
                    </a:cubicBezTo>
                    <a:cubicBezTo>
                      <a:pt x="115" y="137"/>
                      <a:pt x="119" y="137"/>
                      <a:pt x="121" y="139"/>
                    </a:cubicBezTo>
                    <a:cubicBezTo>
                      <a:pt x="125" y="138"/>
                      <a:pt x="128" y="131"/>
                      <a:pt x="129" y="128"/>
                    </a:cubicBezTo>
                    <a:cubicBezTo>
                      <a:pt x="130" y="126"/>
                      <a:pt x="130" y="124"/>
                      <a:pt x="130" y="122"/>
                    </a:cubicBezTo>
                    <a:cubicBezTo>
                      <a:pt x="133" y="115"/>
                      <a:pt x="130" y="105"/>
                      <a:pt x="130" y="86"/>
                    </a:cubicBezTo>
                    <a:cubicBezTo>
                      <a:pt x="129" y="63"/>
                      <a:pt x="131" y="49"/>
                      <a:pt x="141" y="29"/>
                    </a:cubicBezTo>
                    <a:cubicBezTo>
                      <a:pt x="152" y="10"/>
                      <a:pt x="185" y="3"/>
                      <a:pt x="203" y="5"/>
                    </a:cubicBezTo>
                    <a:cubicBezTo>
                      <a:pt x="188" y="0"/>
                      <a:pt x="162" y="0"/>
                      <a:pt x="136" y="20"/>
                    </a:cubicBezTo>
                    <a:close/>
                  </a:path>
                </a:pathLst>
              </a:custGeom>
              <a:solidFill>
                <a:srgbClr val="ECEC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57" name="Freeform 22"/>
              <p:cNvSpPr>
                <a:spLocks/>
              </p:cNvSpPr>
              <p:nvPr/>
            </p:nvSpPr>
            <p:spPr bwMode="auto">
              <a:xfrm>
                <a:off x="2953" y="1159"/>
                <a:ext cx="205" cy="244"/>
              </a:xfrm>
              <a:custGeom>
                <a:avLst/>
                <a:gdLst>
                  <a:gd name="T0" fmla="*/ 6140 w 60"/>
                  <a:gd name="T1" fmla="*/ 1060 h 67"/>
                  <a:gd name="T2" fmla="*/ 4507 w 60"/>
                  <a:gd name="T3" fmla="*/ 874 h 67"/>
                  <a:gd name="T4" fmla="*/ 1237 w 60"/>
                  <a:gd name="T5" fmla="*/ 4203 h 67"/>
                  <a:gd name="T6" fmla="*/ 560 w 60"/>
                  <a:gd name="T7" fmla="*/ 8595 h 67"/>
                  <a:gd name="T8" fmla="*/ 560 w 60"/>
                  <a:gd name="T9" fmla="*/ 8595 h 67"/>
                  <a:gd name="T10" fmla="*/ 0 w 60"/>
                  <a:gd name="T11" fmla="*/ 9323 h 67"/>
                  <a:gd name="T12" fmla="*/ 560 w 60"/>
                  <a:gd name="T13" fmla="*/ 10186 h 67"/>
                  <a:gd name="T14" fmla="*/ 1353 w 60"/>
                  <a:gd name="T15" fmla="*/ 11792 h 67"/>
                  <a:gd name="T16" fmla="*/ 2709 w 60"/>
                  <a:gd name="T17" fmla="*/ 10583 h 67"/>
                  <a:gd name="T18" fmla="*/ 2593 w 60"/>
                  <a:gd name="T19" fmla="*/ 11060 h 67"/>
                  <a:gd name="T20" fmla="*/ 4226 w 60"/>
                  <a:gd name="T21" fmla="*/ 11060 h 67"/>
                  <a:gd name="T22" fmla="*/ 4226 w 60"/>
                  <a:gd name="T23" fmla="*/ 11060 h 67"/>
                  <a:gd name="T24" fmla="*/ 4226 w 60"/>
                  <a:gd name="T25" fmla="*/ 11260 h 67"/>
                  <a:gd name="T26" fmla="*/ 6140 w 60"/>
                  <a:gd name="T27" fmla="*/ 1060 h 6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60" h="67">
                    <a:moveTo>
                      <a:pt x="45" y="6"/>
                    </a:moveTo>
                    <a:cubicBezTo>
                      <a:pt x="41" y="0"/>
                      <a:pt x="34" y="4"/>
                      <a:pt x="33" y="5"/>
                    </a:cubicBezTo>
                    <a:cubicBezTo>
                      <a:pt x="24" y="10"/>
                      <a:pt x="14" y="13"/>
                      <a:pt x="9" y="24"/>
                    </a:cubicBezTo>
                    <a:cubicBezTo>
                      <a:pt x="6" y="32"/>
                      <a:pt x="11" y="44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3" y="50"/>
                      <a:pt x="1" y="51"/>
                      <a:pt x="0" y="53"/>
                    </a:cubicBezTo>
                    <a:cubicBezTo>
                      <a:pt x="4" y="52"/>
                      <a:pt x="6" y="55"/>
                      <a:pt x="4" y="58"/>
                    </a:cubicBezTo>
                    <a:cubicBezTo>
                      <a:pt x="8" y="56"/>
                      <a:pt x="5" y="66"/>
                      <a:pt x="10" y="67"/>
                    </a:cubicBezTo>
                    <a:cubicBezTo>
                      <a:pt x="14" y="67"/>
                      <a:pt x="19" y="63"/>
                      <a:pt x="20" y="60"/>
                    </a:cubicBezTo>
                    <a:cubicBezTo>
                      <a:pt x="20" y="62"/>
                      <a:pt x="20" y="63"/>
                      <a:pt x="19" y="63"/>
                    </a:cubicBezTo>
                    <a:cubicBezTo>
                      <a:pt x="23" y="63"/>
                      <a:pt x="27" y="66"/>
                      <a:pt x="31" y="63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52" y="56"/>
                      <a:pt x="60" y="22"/>
                      <a:pt x="45" y="6"/>
                    </a:cubicBezTo>
                    <a:close/>
                  </a:path>
                </a:pathLst>
              </a:custGeom>
              <a:solidFill>
                <a:srgbClr val="ECEC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58" name="Freeform 23"/>
              <p:cNvSpPr>
                <a:spLocks/>
              </p:cNvSpPr>
              <p:nvPr/>
            </p:nvSpPr>
            <p:spPr bwMode="auto">
              <a:xfrm>
                <a:off x="2776" y="1410"/>
                <a:ext cx="85" cy="91"/>
              </a:xfrm>
              <a:custGeom>
                <a:avLst/>
                <a:gdLst>
                  <a:gd name="T0" fmla="*/ 0 w 25"/>
                  <a:gd name="T1" fmla="*/ 4386 h 25"/>
                  <a:gd name="T2" fmla="*/ 3342 w 25"/>
                  <a:gd name="T3" fmla="*/ 1591 h 25"/>
                  <a:gd name="T4" fmla="*/ 0 w 25"/>
                  <a:gd name="T5" fmla="*/ 4386 h 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5" h="25">
                    <a:moveTo>
                      <a:pt x="0" y="25"/>
                    </a:moveTo>
                    <a:cubicBezTo>
                      <a:pt x="5" y="10"/>
                      <a:pt x="11" y="3"/>
                      <a:pt x="25" y="9"/>
                    </a:cubicBezTo>
                    <a:cubicBezTo>
                      <a:pt x="19" y="3"/>
                      <a:pt x="2" y="0"/>
                      <a:pt x="0" y="25"/>
                    </a:cubicBezTo>
                    <a:close/>
                  </a:path>
                </a:pathLst>
              </a:custGeom>
              <a:solidFill>
                <a:srgbClr val="D0D1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59" name="Freeform 24"/>
              <p:cNvSpPr>
                <a:spLocks/>
              </p:cNvSpPr>
              <p:nvPr/>
            </p:nvSpPr>
            <p:spPr bwMode="auto">
              <a:xfrm>
                <a:off x="2827" y="1476"/>
                <a:ext cx="48" cy="51"/>
              </a:xfrm>
              <a:custGeom>
                <a:avLst/>
                <a:gdLst>
                  <a:gd name="T0" fmla="*/ 0 w 14"/>
                  <a:gd name="T1" fmla="*/ 2124 h 14"/>
                  <a:gd name="T2" fmla="*/ 1656 w 14"/>
                  <a:gd name="T3" fmla="*/ 0 h 14"/>
                  <a:gd name="T4" fmla="*/ 0 w 14"/>
                  <a:gd name="T5" fmla="*/ 2124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4">
                    <a:moveTo>
                      <a:pt x="0" y="12"/>
                    </a:moveTo>
                    <a:cubicBezTo>
                      <a:pt x="8" y="14"/>
                      <a:pt x="12" y="6"/>
                      <a:pt x="12" y="0"/>
                    </a:cubicBezTo>
                    <a:cubicBezTo>
                      <a:pt x="14" y="7"/>
                      <a:pt x="12" y="14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60" name="Freeform 25"/>
              <p:cNvSpPr>
                <a:spLocks/>
              </p:cNvSpPr>
              <p:nvPr/>
            </p:nvSpPr>
            <p:spPr bwMode="auto">
              <a:xfrm>
                <a:off x="3001" y="1188"/>
                <a:ext cx="110" cy="197"/>
              </a:xfrm>
              <a:custGeom>
                <a:avLst/>
                <a:gdLst>
                  <a:gd name="T0" fmla="*/ 2802 w 32"/>
                  <a:gd name="T1" fmla="*/ 533 h 54"/>
                  <a:gd name="T2" fmla="*/ 1134 w 32"/>
                  <a:gd name="T3" fmla="*/ 2141 h 54"/>
                  <a:gd name="T4" fmla="*/ 285 w 32"/>
                  <a:gd name="T5" fmla="*/ 3885 h 54"/>
                  <a:gd name="T6" fmla="*/ 567 w 32"/>
                  <a:gd name="T7" fmla="*/ 5684 h 54"/>
                  <a:gd name="T8" fmla="*/ 117 w 32"/>
                  <a:gd name="T9" fmla="*/ 6216 h 54"/>
                  <a:gd name="T10" fmla="*/ 567 w 32"/>
                  <a:gd name="T11" fmla="*/ 7092 h 54"/>
                  <a:gd name="T12" fmla="*/ 684 w 32"/>
                  <a:gd name="T13" fmla="*/ 8157 h 54"/>
                  <a:gd name="T14" fmla="*/ 853 w 32"/>
                  <a:gd name="T15" fmla="*/ 9569 h 54"/>
                  <a:gd name="T16" fmla="*/ 1832 w 32"/>
                  <a:gd name="T17" fmla="*/ 8836 h 54"/>
                  <a:gd name="T18" fmla="*/ 2114 w 32"/>
                  <a:gd name="T19" fmla="*/ 7092 h 54"/>
                  <a:gd name="T20" fmla="*/ 2637 w 32"/>
                  <a:gd name="T21" fmla="*/ 5483 h 54"/>
                  <a:gd name="T22" fmla="*/ 3083 w 32"/>
                  <a:gd name="T23" fmla="*/ 2820 h 54"/>
                  <a:gd name="T24" fmla="*/ 4067 w 32"/>
                  <a:gd name="T25" fmla="*/ 4418 h 54"/>
                  <a:gd name="T26" fmla="*/ 4067 w 32"/>
                  <a:gd name="T27" fmla="*/ 1598 h 54"/>
                  <a:gd name="T28" fmla="*/ 2932 w 32"/>
                  <a:gd name="T29" fmla="*/ 533 h 5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2" h="54">
                    <a:moveTo>
                      <a:pt x="20" y="3"/>
                    </a:moveTo>
                    <a:cubicBezTo>
                      <a:pt x="14" y="4"/>
                      <a:pt x="13" y="8"/>
                      <a:pt x="8" y="12"/>
                    </a:cubicBezTo>
                    <a:cubicBezTo>
                      <a:pt x="4" y="15"/>
                      <a:pt x="0" y="17"/>
                      <a:pt x="2" y="22"/>
                    </a:cubicBezTo>
                    <a:cubicBezTo>
                      <a:pt x="4" y="25"/>
                      <a:pt x="7" y="29"/>
                      <a:pt x="4" y="32"/>
                    </a:cubicBezTo>
                    <a:cubicBezTo>
                      <a:pt x="4" y="33"/>
                      <a:pt x="1" y="34"/>
                      <a:pt x="1" y="35"/>
                    </a:cubicBezTo>
                    <a:cubicBezTo>
                      <a:pt x="0" y="37"/>
                      <a:pt x="3" y="39"/>
                      <a:pt x="4" y="40"/>
                    </a:cubicBezTo>
                    <a:cubicBezTo>
                      <a:pt x="0" y="42"/>
                      <a:pt x="2" y="43"/>
                      <a:pt x="5" y="46"/>
                    </a:cubicBezTo>
                    <a:cubicBezTo>
                      <a:pt x="7" y="48"/>
                      <a:pt x="8" y="51"/>
                      <a:pt x="6" y="54"/>
                    </a:cubicBezTo>
                    <a:cubicBezTo>
                      <a:pt x="8" y="52"/>
                      <a:pt x="10" y="51"/>
                      <a:pt x="13" y="50"/>
                    </a:cubicBezTo>
                    <a:cubicBezTo>
                      <a:pt x="8" y="46"/>
                      <a:pt x="7" y="39"/>
                      <a:pt x="15" y="40"/>
                    </a:cubicBezTo>
                    <a:cubicBezTo>
                      <a:pt x="12" y="37"/>
                      <a:pt x="17" y="30"/>
                      <a:pt x="19" y="31"/>
                    </a:cubicBezTo>
                    <a:cubicBezTo>
                      <a:pt x="14" y="30"/>
                      <a:pt x="18" y="18"/>
                      <a:pt x="22" y="16"/>
                    </a:cubicBezTo>
                    <a:cubicBezTo>
                      <a:pt x="27" y="15"/>
                      <a:pt x="28" y="21"/>
                      <a:pt x="29" y="25"/>
                    </a:cubicBezTo>
                    <a:cubicBezTo>
                      <a:pt x="30" y="20"/>
                      <a:pt x="32" y="14"/>
                      <a:pt x="29" y="9"/>
                    </a:cubicBezTo>
                    <a:cubicBezTo>
                      <a:pt x="28" y="6"/>
                      <a:pt x="25" y="0"/>
                      <a:pt x="21" y="3"/>
                    </a:cubicBezTo>
                  </a:path>
                </a:pathLst>
              </a:custGeom>
              <a:solidFill>
                <a:srgbClr val="D8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61" name="Freeform 26"/>
              <p:cNvSpPr>
                <a:spLocks/>
              </p:cNvSpPr>
              <p:nvPr/>
            </p:nvSpPr>
            <p:spPr bwMode="auto">
              <a:xfrm>
                <a:off x="2820" y="1035"/>
                <a:ext cx="45" cy="149"/>
              </a:xfrm>
              <a:custGeom>
                <a:avLst/>
                <a:gdLst>
                  <a:gd name="T0" fmla="*/ 121 w 13"/>
                  <a:gd name="T1" fmla="*/ 1203 h 41"/>
                  <a:gd name="T2" fmla="*/ 993 w 13"/>
                  <a:gd name="T3" fmla="*/ 2973 h 41"/>
                  <a:gd name="T4" fmla="*/ 1869 w 13"/>
                  <a:gd name="T5" fmla="*/ 6102 h 41"/>
                  <a:gd name="T6" fmla="*/ 993 w 13"/>
                  <a:gd name="T7" fmla="*/ 7145 h 41"/>
                  <a:gd name="T8" fmla="*/ 575 w 13"/>
                  <a:gd name="T9" fmla="*/ 5230 h 41"/>
                  <a:gd name="T10" fmla="*/ 706 w 13"/>
                  <a:gd name="T11" fmla="*/ 4517 h 41"/>
                  <a:gd name="T12" fmla="*/ 287 w 13"/>
                  <a:gd name="T13" fmla="*/ 3118 h 41"/>
                  <a:gd name="T14" fmla="*/ 0 w 13"/>
                  <a:gd name="T15" fmla="*/ 1388 h 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" h="41">
                    <a:moveTo>
                      <a:pt x="1" y="7"/>
                    </a:moveTo>
                    <a:cubicBezTo>
                      <a:pt x="7" y="0"/>
                      <a:pt x="6" y="13"/>
                      <a:pt x="7" y="17"/>
                    </a:cubicBezTo>
                    <a:cubicBezTo>
                      <a:pt x="7" y="23"/>
                      <a:pt x="10" y="30"/>
                      <a:pt x="13" y="35"/>
                    </a:cubicBezTo>
                    <a:cubicBezTo>
                      <a:pt x="10" y="35"/>
                      <a:pt x="8" y="39"/>
                      <a:pt x="7" y="41"/>
                    </a:cubicBezTo>
                    <a:cubicBezTo>
                      <a:pt x="6" y="37"/>
                      <a:pt x="11" y="27"/>
                      <a:pt x="4" y="30"/>
                    </a:cubicBezTo>
                    <a:cubicBezTo>
                      <a:pt x="4" y="29"/>
                      <a:pt x="5" y="27"/>
                      <a:pt x="5" y="26"/>
                    </a:cubicBezTo>
                    <a:cubicBezTo>
                      <a:pt x="5" y="23"/>
                      <a:pt x="3" y="21"/>
                      <a:pt x="2" y="18"/>
                    </a:cubicBezTo>
                    <a:cubicBezTo>
                      <a:pt x="1" y="14"/>
                      <a:pt x="4" y="11"/>
                      <a:pt x="0" y="8"/>
                    </a:cubicBezTo>
                  </a:path>
                </a:pathLst>
              </a:custGeom>
              <a:solidFill>
                <a:srgbClr val="ECEC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62" name="Freeform 27"/>
              <p:cNvSpPr>
                <a:spLocks/>
              </p:cNvSpPr>
              <p:nvPr/>
            </p:nvSpPr>
            <p:spPr bwMode="auto">
              <a:xfrm>
                <a:off x="2591" y="1337"/>
                <a:ext cx="151" cy="292"/>
              </a:xfrm>
              <a:custGeom>
                <a:avLst/>
                <a:gdLst>
                  <a:gd name="T0" fmla="*/ 117 w 44"/>
                  <a:gd name="T1" fmla="*/ 14202 h 80"/>
                  <a:gd name="T2" fmla="*/ 1095 w 44"/>
                  <a:gd name="T3" fmla="*/ 11523 h 80"/>
                  <a:gd name="T4" fmla="*/ 2344 w 44"/>
                  <a:gd name="T5" fmla="*/ 7632 h 80"/>
                  <a:gd name="T6" fmla="*/ 4286 w 44"/>
                  <a:gd name="T7" fmla="*/ 3745 h 80"/>
                  <a:gd name="T8" fmla="*/ 6102 w 44"/>
                  <a:gd name="T9" fmla="*/ 0 h 80"/>
                  <a:gd name="T10" fmla="*/ 4571 w 44"/>
                  <a:gd name="T11" fmla="*/ 4811 h 80"/>
                  <a:gd name="T12" fmla="*/ 2509 w 44"/>
                  <a:gd name="T13" fmla="*/ 9045 h 80"/>
                  <a:gd name="T14" fmla="*/ 1095 w 44"/>
                  <a:gd name="T15" fmla="*/ 12257 h 80"/>
                  <a:gd name="T16" fmla="*/ 117 w 44"/>
                  <a:gd name="T17" fmla="*/ 14202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4" h="80">
                    <a:moveTo>
                      <a:pt x="1" y="80"/>
                    </a:moveTo>
                    <a:cubicBezTo>
                      <a:pt x="0" y="75"/>
                      <a:pt x="5" y="71"/>
                      <a:pt x="8" y="65"/>
                    </a:cubicBezTo>
                    <a:cubicBezTo>
                      <a:pt x="11" y="58"/>
                      <a:pt x="14" y="49"/>
                      <a:pt x="17" y="43"/>
                    </a:cubicBezTo>
                    <a:cubicBezTo>
                      <a:pt x="20" y="37"/>
                      <a:pt x="25" y="31"/>
                      <a:pt x="31" y="21"/>
                    </a:cubicBezTo>
                    <a:cubicBezTo>
                      <a:pt x="37" y="12"/>
                      <a:pt x="42" y="4"/>
                      <a:pt x="44" y="0"/>
                    </a:cubicBezTo>
                    <a:cubicBezTo>
                      <a:pt x="44" y="5"/>
                      <a:pt x="36" y="19"/>
                      <a:pt x="33" y="27"/>
                    </a:cubicBezTo>
                    <a:cubicBezTo>
                      <a:pt x="29" y="35"/>
                      <a:pt x="21" y="43"/>
                      <a:pt x="18" y="51"/>
                    </a:cubicBezTo>
                    <a:cubicBezTo>
                      <a:pt x="14" y="60"/>
                      <a:pt x="11" y="64"/>
                      <a:pt x="8" y="69"/>
                    </a:cubicBezTo>
                    <a:cubicBezTo>
                      <a:pt x="5" y="73"/>
                      <a:pt x="1" y="76"/>
                      <a:pt x="1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63" name="Freeform 28"/>
              <p:cNvSpPr>
                <a:spLocks/>
              </p:cNvSpPr>
              <p:nvPr/>
            </p:nvSpPr>
            <p:spPr bwMode="auto">
              <a:xfrm>
                <a:off x="3076" y="1184"/>
                <a:ext cx="431" cy="499"/>
              </a:xfrm>
              <a:custGeom>
                <a:avLst/>
                <a:gdLst>
                  <a:gd name="T0" fmla="*/ 17247 w 126"/>
                  <a:gd name="T1" fmla="*/ 0 h 137"/>
                  <a:gd name="T2" fmla="*/ 16686 w 126"/>
                  <a:gd name="T3" fmla="*/ 331 h 137"/>
                  <a:gd name="T4" fmla="*/ 14370 w 126"/>
                  <a:gd name="T5" fmla="*/ 5121 h 137"/>
                  <a:gd name="T6" fmla="*/ 13573 w 126"/>
                  <a:gd name="T7" fmla="*/ 14063 h 137"/>
                  <a:gd name="T8" fmla="*/ 13128 w 126"/>
                  <a:gd name="T9" fmla="*/ 17447 h 137"/>
                  <a:gd name="T10" fmla="*/ 11093 w 126"/>
                  <a:gd name="T11" fmla="*/ 18306 h 137"/>
                  <a:gd name="T12" fmla="*/ 10683 w 126"/>
                  <a:gd name="T13" fmla="*/ 20058 h 137"/>
                  <a:gd name="T14" fmla="*/ 10005 w 126"/>
                  <a:gd name="T15" fmla="*/ 20922 h 137"/>
                  <a:gd name="T16" fmla="*/ 9325 w 126"/>
                  <a:gd name="T17" fmla="*/ 21453 h 137"/>
                  <a:gd name="T18" fmla="*/ 6961 w 126"/>
                  <a:gd name="T19" fmla="*/ 21308 h 137"/>
                  <a:gd name="T20" fmla="*/ 6448 w 126"/>
                  <a:gd name="T21" fmla="*/ 22368 h 137"/>
                  <a:gd name="T22" fmla="*/ 5603 w 126"/>
                  <a:gd name="T23" fmla="*/ 22368 h 137"/>
                  <a:gd name="T24" fmla="*/ 3557 w 126"/>
                  <a:gd name="T25" fmla="*/ 22182 h 137"/>
                  <a:gd name="T26" fmla="*/ 2316 w 126"/>
                  <a:gd name="T27" fmla="*/ 21650 h 137"/>
                  <a:gd name="T28" fmla="*/ 280 w 126"/>
                  <a:gd name="T29" fmla="*/ 22714 h 137"/>
                  <a:gd name="T30" fmla="*/ 0 w 126"/>
                  <a:gd name="T31" fmla="*/ 23919 h 137"/>
                  <a:gd name="T32" fmla="*/ 958 w 126"/>
                  <a:gd name="T33" fmla="*/ 24120 h 137"/>
                  <a:gd name="T34" fmla="*/ 1078 w 126"/>
                  <a:gd name="T35" fmla="*/ 22899 h 137"/>
                  <a:gd name="T36" fmla="*/ 2199 w 126"/>
                  <a:gd name="T37" fmla="*/ 23573 h 137"/>
                  <a:gd name="T38" fmla="*/ 1919 w 126"/>
                  <a:gd name="T39" fmla="*/ 23242 h 137"/>
                  <a:gd name="T40" fmla="*/ 2877 w 126"/>
                  <a:gd name="T41" fmla="*/ 22899 h 137"/>
                  <a:gd name="T42" fmla="*/ 3161 w 126"/>
                  <a:gd name="T43" fmla="*/ 23045 h 137"/>
                  <a:gd name="T44" fmla="*/ 4118 w 126"/>
                  <a:gd name="T45" fmla="*/ 23242 h 137"/>
                  <a:gd name="T46" fmla="*/ 4118 w 126"/>
                  <a:gd name="T47" fmla="*/ 23242 h 137"/>
                  <a:gd name="T48" fmla="*/ 5323 w 126"/>
                  <a:gd name="T49" fmla="*/ 23045 h 137"/>
                  <a:gd name="T50" fmla="*/ 5767 w 126"/>
                  <a:gd name="T51" fmla="*/ 23045 h 137"/>
                  <a:gd name="T52" fmla="*/ 6048 w 126"/>
                  <a:gd name="T53" fmla="*/ 23045 h 137"/>
                  <a:gd name="T54" fmla="*/ 6284 w 126"/>
                  <a:gd name="T55" fmla="*/ 22899 h 137"/>
                  <a:gd name="T56" fmla="*/ 8483 w 126"/>
                  <a:gd name="T57" fmla="*/ 23242 h 137"/>
                  <a:gd name="T58" fmla="*/ 10402 w 126"/>
                  <a:gd name="T59" fmla="*/ 22899 h 137"/>
                  <a:gd name="T60" fmla="*/ 10532 w 126"/>
                  <a:gd name="T61" fmla="*/ 22899 h 137"/>
                  <a:gd name="T62" fmla="*/ 10813 w 126"/>
                  <a:gd name="T63" fmla="*/ 22182 h 137"/>
                  <a:gd name="T64" fmla="*/ 10813 w 126"/>
                  <a:gd name="T65" fmla="*/ 21981 h 137"/>
                  <a:gd name="T66" fmla="*/ 10813 w 126"/>
                  <a:gd name="T67" fmla="*/ 21981 h 137"/>
                  <a:gd name="T68" fmla="*/ 11360 w 126"/>
                  <a:gd name="T69" fmla="*/ 22182 h 137"/>
                  <a:gd name="T70" fmla="*/ 11490 w 126"/>
                  <a:gd name="T71" fmla="*/ 21981 h 137"/>
                  <a:gd name="T72" fmla="*/ 11490 w 126"/>
                  <a:gd name="T73" fmla="*/ 21981 h 137"/>
                  <a:gd name="T74" fmla="*/ 11924 w 126"/>
                  <a:gd name="T75" fmla="*/ 21650 h 137"/>
                  <a:gd name="T76" fmla="*/ 11924 w 126"/>
                  <a:gd name="T77" fmla="*/ 21308 h 137"/>
                  <a:gd name="T78" fmla="*/ 12331 w 126"/>
                  <a:gd name="T79" fmla="*/ 20922 h 137"/>
                  <a:gd name="T80" fmla="*/ 12732 w 126"/>
                  <a:gd name="T81" fmla="*/ 20444 h 137"/>
                  <a:gd name="T82" fmla="*/ 13806 w 126"/>
                  <a:gd name="T83" fmla="*/ 20590 h 137"/>
                  <a:gd name="T84" fmla="*/ 13970 w 126"/>
                  <a:gd name="T85" fmla="*/ 20590 h 137"/>
                  <a:gd name="T86" fmla="*/ 15047 w 126"/>
                  <a:gd name="T87" fmla="*/ 17778 h 137"/>
                  <a:gd name="T88" fmla="*/ 15047 w 126"/>
                  <a:gd name="T89" fmla="*/ 17592 h 137"/>
                  <a:gd name="T90" fmla="*/ 15212 w 126"/>
                  <a:gd name="T91" fmla="*/ 17447 h 137"/>
                  <a:gd name="T92" fmla="*/ 15212 w 126"/>
                  <a:gd name="T93" fmla="*/ 16915 h 137"/>
                  <a:gd name="T94" fmla="*/ 15047 w 126"/>
                  <a:gd name="T95" fmla="*/ 11262 h 137"/>
                  <a:gd name="T96" fmla="*/ 16570 w 126"/>
                  <a:gd name="T97" fmla="*/ 1206 h 137"/>
                  <a:gd name="T98" fmla="*/ 17247 w 126"/>
                  <a:gd name="T99" fmla="*/ 0 h 137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26" h="137">
                    <a:moveTo>
                      <a:pt x="126" y="0"/>
                    </a:moveTo>
                    <a:cubicBezTo>
                      <a:pt x="125" y="1"/>
                      <a:pt x="123" y="2"/>
                      <a:pt x="122" y="2"/>
                    </a:cubicBezTo>
                    <a:cubicBezTo>
                      <a:pt x="114" y="7"/>
                      <a:pt x="108" y="21"/>
                      <a:pt x="105" y="29"/>
                    </a:cubicBezTo>
                    <a:cubicBezTo>
                      <a:pt x="99" y="44"/>
                      <a:pt x="99" y="64"/>
                      <a:pt x="99" y="80"/>
                    </a:cubicBezTo>
                    <a:cubicBezTo>
                      <a:pt x="99" y="86"/>
                      <a:pt x="100" y="94"/>
                      <a:pt x="96" y="99"/>
                    </a:cubicBezTo>
                    <a:cubicBezTo>
                      <a:pt x="94" y="103"/>
                      <a:pt x="84" y="111"/>
                      <a:pt x="81" y="104"/>
                    </a:cubicBezTo>
                    <a:cubicBezTo>
                      <a:pt x="82" y="107"/>
                      <a:pt x="81" y="113"/>
                      <a:pt x="78" y="114"/>
                    </a:cubicBezTo>
                    <a:cubicBezTo>
                      <a:pt x="77" y="118"/>
                      <a:pt x="74" y="118"/>
                      <a:pt x="73" y="119"/>
                    </a:cubicBezTo>
                    <a:cubicBezTo>
                      <a:pt x="72" y="119"/>
                      <a:pt x="69" y="122"/>
                      <a:pt x="68" y="122"/>
                    </a:cubicBezTo>
                    <a:cubicBezTo>
                      <a:pt x="62" y="125"/>
                      <a:pt x="55" y="118"/>
                      <a:pt x="51" y="121"/>
                    </a:cubicBezTo>
                    <a:cubicBezTo>
                      <a:pt x="49" y="122"/>
                      <a:pt x="50" y="125"/>
                      <a:pt x="47" y="127"/>
                    </a:cubicBezTo>
                    <a:cubicBezTo>
                      <a:pt x="46" y="127"/>
                      <a:pt x="42" y="127"/>
                      <a:pt x="41" y="127"/>
                    </a:cubicBezTo>
                    <a:cubicBezTo>
                      <a:pt x="36" y="127"/>
                      <a:pt x="31" y="128"/>
                      <a:pt x="26" y="126"/>
                    </a:cubicBezTo>
                    <a:cubicBezTo>
                      <a:pt x="22" y="125"/>
                      <a:pt x="20" y="123"/>
                      <a:pt x="17" y="123"/>
                    </a:cubicBezTo>
                    <a:cubicBezTo>
                      <a:pt x="10" y="122"/>
                      <a:pt x="4" y="122"/>
                      <a:pt x="2" y="129"/>
                    </a:cubicBezTo>
                    <a:cubicBezTo>
                      <a:pt x="1" y="132"/>
                      <a:pt x="1" y="134"/>
                      <a:pt x="0" y="136"/>
                    </a:cubicBezTo>
                    <a:cubicBezTo>
                      <a:pt x="2" y="136"/>
                      <a:pt x="5" y="136"/>
                      <a:pt x="7" y="137"/>
                    </a:cubicBezTo>
                    <a:cubicBezTo>
                      <a:pt x="5" y="135"/>
                      <a:pt x="5" y="130"/>
                      <a:pt x="8" y="130"/>
                    </a:cubicBezTo>
                    <a:cubicBezTo>
                      <a:pt x="10" y="130"/>
                      <a:pt x="14" y="133"/>
                      <a:pt x="16" y="134"/>
                    </a:cubicBezTo>
                    <a:cubicBezTo>
                      <a:pt x="14" y="132"/>
                      <a:pt x="14" y="132"/>
                      <a:pt x="14" y="132"/>
                    </a:cubicBezTo>
                    <a:cubicBezTo>
                      <a:pt x="16" y="130"/>
                      <a:pt x="18" y="129"/>
                      <a:pt x="21" y="130"/>
                    </a:cubicBezTo>
                    <a:cubicBezTo>
                      <a:pt x="22" y="130"/>
                      <a:pt x="23" y="131"/>
                      <a:pt x="23" y="131"/>
                    </a:cubicBezTo>
                    <a:cubicBezTo>
                      <a:pt x="25" y="131"/>
                      <a:pt x="27" y="132"/>
                      <a:pt x="30" y="132"/>
                    </a:cubicBezTo>
                    <a:cubicBezTo>
                      <a:pt x="30" y="132"/>
                      <a:pt x="30" y="132"/>
                      <a:pt x="30" y="132"/>
                    </a:cubicBezTo>
                    <a:cubicBezTo>
                      <a:pt x="34" y="131"/>
                      <a:pt x="36" y="131"/>
                      <a:pt x="39" y="131"/>
                    </a:cubicBezTo>
                    <a:cubicBezTo>
                      <a:pt x="40" y="131"/>
                      <a:pt x="41" y="131"/>
                      <a:pt x="42" y="131"/>
                    </a:cubicBezTo>
                    <a:cubicBezTo>
                      <a:pt x="43" y="131"/>
                      <a:pt x="43" y="131"/>
                      <a:pt x="44" y="131"/>
                    </a:cubicBezTo>
                    <a:cubicBezTo>
                      <a:pt x="44" y="131"/>
                      <a:pt x="45" y="130"/>
                      <a:pt x="46" y="130"/>
                    </a:cubicBezTo>
                    <a:cubicBezTo>
                      <a:pt x="49" y="130"/>
                      <a:pt x="56" y="131"/>
                      <a:pt x="62" y="132"/>
                    </a:cubicBezTo>
                    <a:cubicBezTo>
                      <a:pt x="67" y="131"/>
                      <a:pt x="71" y="129"/>
                      <a:pt x="76" y="130"/>
                    </a:cubicBezTo>
                    <a:cubicBezTo>
                      <a:pt x="76" y="130"/>
                      <a:pt x="76" y="130"/>
                      <a:pt x="77" y="130"/>
                    </a:cubicBezTo>
                    <a:cubicBezTo>
                      <a:pt x="76" y="128"/>
                      <a:pt x="77" y="126"/>
                      <a:pt x="79" y="126"/>
                    </a:cubicBezTo>
                    <a:cubicBezTo>
                      <a:pt x="79" y="125"/>
                      <a:pt x="79" y="125"/>
                      <a:pt x="79" y="125"/>
                    </a:cubicBezTo>
                    <a:cubicBezTo>
                      <a:pt x="79" y="125"/>
                      <a:pt x="79" y="125"/>
                      <a:pt x="79" y="125"/>
                    </a:cubicBezTo>
                    <a:cubicBezTo>
                      <a:pt x="80" y="125"/>
                      <a:pt x="82" y="125"/>
                      <a:pt x="83" y="126"/>
                    </a:cubicBezTo>
                    <a:cubicBezTo>
                      <a:pt x="83" y="126"/>
                      <a:pt x="84" y="126"/>
                      <a:pt x="84" y="125"/>
                    </a:cubicBezTo>
                    <a:cubicBezTo>
                      <a:pt x="84" y="125"/>
                      <a:pt x="84" y="125"/>
                      <a:pt x="84" y="125"/>
                    </a:cubicBezTo>
                    <a:cubicBezTo>
                      <a:pt x="85" y="124"/>
                      <a:pt x="85" y="123"/>
                      <a:pt x="87" y="123"/>
                    </a:cubicBezTo>
                    <a:cubicBezTo>
                      <a:pt x="87" y="122"/>
                      <a:pt x="87" y="121"/>
                      <a:pt x="87" y="121"/>
                    </a:cubicBezTo>
                    <a:cubicBezTo>
                      <a:pt x="88" y="120"/>
                      <a:pt x="89" y="119"/>
                      <a:pt x="90" y="119"/>
                    </a:cubicBezTo>
                    <a:cubicBezTo>
                      <a:pt x="91" y="117"/>
                      <a:pt x="92" y="116"/>
                      <a:pt x="93" y="116"/>
                    </a:cubicBezTo>
                    <a:cubicBezTo>
                      <a:pt x="95" y="115"/>
                      <a:pt x="99" y="115"/>
                      <a:pt x="101" y="117"/>
                    </a:cubicBezTo>
                    <a:cubicBezTo>
                      <a:pt x="101" y="117"/>
                      <a:pt x="102" y="117"/>
                      <a:pt x="102" y="117"/>
                    </a:cubicBezTo>
                    <a:cubicBezTo>
                      <a:pt x="106" y="113"/>
                      <a:pt x="109" y="106"/>
                      <a:pt x="110" y="101"/>
                    </a:cubicBezTo>
                    <a:cubicBezTo>
                      <a:pt x="110" y="101"/>
                      <a:pt x="110" y="100"/>
                      <a:pt x="110" y="100"/>
                    </a:cubicBezTo>
                    <a:cubicBezTo>
                      <a:pt x="111" y="100"/>
                      <a:pt x="111" y="99"/>
                      <a:pt x="111" y="99"/>
                    </a:cubicBezTo>
                    <a:cubicBezTo>
                      <a:pt x="111" y="98"/>
                      <a:pt x="111" y="97"/>
                      <a:pt x="111" y="96"/>
                    </a:cubicBezTo>
                    <a:cubicBezTo>
                      <a:pt x="112" y="89"/>
                      <a:pt x="110" y="80"/>
                      <a:pt x="110" y="64"/>
                    </a:cubicBezTo>
                    <a:cubicBezTo>
                      <a:pt x="109" y="41"/>
                      <a:pt x="111" y="27"/>
                      <a:pt x="121" y="7"/>
                    </a:cubicBezTo>
                    <a:cubicBezTo>
                      <a:pt x="123" y="5"/>
                      <a:pt x="124" y="2"/>
                      <a:pt x="126" y="0"/>
                    </a:cubicBezTo>
                    <a:close/>
                  </a:path>
                </a:pathLst>
              </a:custGeom>
              <a:solidFill>
                <a:srgbClr val="D8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64" name="Freeform 29"/>
              <p:cNvSpPr>
                <a:spLocks/>
              </p:cNvSpPr>
              <p:nvPr/>
            </p:nvSpPr>
            <p:spPr bwMode="auto">
              <a:xfrm>
                <a:off x="3483" y="1570"/>
                <a:ext cx="612" cy="102"/>
              </a:xfrm>
              <a:custGeom>
                <a:avLst/>
                <a:gdLst>
                  <a:gd name="T0" fmla="*/ 24336 w 179"/>
                  <a:gd name="T1" fmla="*/ 729 h 28"/>
                  <a:gd name="T2" fmla="*/ 24336 w 179"/>
                  <a:gd name="T3" fmla="*/ 346 h 28"/>
                  <a:gd name="T4" fmla="*/ 22538 w 179"/>
                  <a:gd name="T5" fmla="*/ 346 h 28"/>
                  <a:gd name="T6" fmla="*/ 20620 w 179"/>
                  <a:gd name="T7" fmla="*/ 729 h 28"/>
                  <a:gd name="T8" fmla="*/ 19382 w 179"/>
                  <a:gd name="T9" fmla="*/ 1060 h 28"/>
                  <a:gd name="T10" fmla="*/ 17745 w 179"/>
                  <a:gd name="T11" fmla="*/ 1592 h 28"/>
                  <a:gd name="T12" fmla="*/ 15991 w 179"/>
                  <a:gd name="T13" fmla="*/ 1738 h 28"/>
                  <a:gd name="T14" fmla="*/ 14623 w 179"/>
                  <a:gd name="T15" fmla="*/ 2998 h 28"/>
                  <a:gd name="T16" fmla="*/ 14343 w 179"/>
                  <a:gd name="T17" fmla="*/ 3530 h 28"/>
                  <a:gd name="T18" fmla="*/ 13946 w 179"/>
                  <a:gd name="T19" fmla="*/ 2998 h 28"/>
                  <a:gd name="T20" fmla="*/ 13105 w 179"/>
                  <a:gd name="T21" fmla="*/ 3330 h 28"/>
                  <a:gd name="T22" fmla="*/ 11864 w 179"/>
                  <a:gd name="T23" fmla="*/ 2801 h 28"/>
                  <a:gd name="T24" fmla="*/ 11187 w 179"/>
                  <a:gd name="T25" fmla="*/ 2470 h 28"/>
                  <a:gd name="T26" fmla="*/ 7235 w 179"/>
                  <a:gd name="T27" fmla="*/ 2124 h 28"/>
                  <a:gd name="T28" fmla="*/ 5997 w 179"/>
                  <a:gd name="T29" fmla="*/ 2801 h 28"/>
                  <a:gd name="T30" fmla="*/ 4920 w 179"/>
                  <a:gd name="T31" fmla="*/ 2801 h 28"/>
                  <a:gd name="T32" fmla="*/ 3402 w 179"/>
                  <a:gd name="T33" fmla="*/ 2801 h 28"/>
                  <a:gd name="T34" fmla="*/ 2992 w 179"/>
                  <a:gd name="T35" fmla="*/ 2470 h 28"/>
                  <a:gd name="T36" fmla="*/ 2595 w 179"/>
                  <a:gd name="T37" fmla="*/ 2656 h 28"/>
                  <a:gd name="T38" fmla="*/ 1638 w 179"/>
                  <a:gd name="T39" fmla="*/ 1938 h 28"/>
                  <a:gd name="T40" fmla="*/ 1077 w 179"/>
                  <a:gd name="T41" fmla="*/ 2124 h 28"/>
                  <a:gd name="T42" fmla="*/ 280 w 179"/>
                  <a:gd name="T43" fmla="*/ 1406 h 28"/>
                  <a:gd name="T44" fmla="*/ 0 w 179"/>
                  <a:gd name="T45" fmla="*/ 1406 h 28"/>
                  <a:gd name="T46" fmla="*/ 0 w 179"/>
                  <a:gd name="T47" fmla="*/ 2998 h 28"/>
                  <a:gd name="T48" fmla="*/ 3272 w 179"/>
                  <a:gd name="T49" fmla="*/ 4404 h 28"/>
                  <a:gd name="T50" fmla="*/ 4513 w 179"/>
                  <a:gd name="T51" fmla="*/ 4590 h 28"/>
                  <a:gd name="T52" fmla="*/ 6161 w 179"/>
                  <a:gd name="T53" fmla="*/ 4062 h 28"/>
                  <a:gd name="T54" fmla="*/ 7118 w 179"/>
                  <a:gd name="T55" fmla="*/ 4062 h 28"/>
                  <a:gd name="T56" fmla="*/ 8756 w 179"/>
                  <a:gd name="T57" fmla="*/ 3530 h 28"/>
                  <a:gd name="T58" fmla="*/ 11864 w 179"/>
                  <a:gd name="T59" fmla="*/ 4739 h 28"/>
                  <a:gd name="T60" fmla="*/ 13946 w 179"/>
                  <a:gd name="T61" fmla="*/ 4739 h 28"/>
                  <a:gd name="T62" fmla="*/ 15184 w 179"/>
                  <a:gd name="T63" fmla="*/ 4739 h 28"/>
                  <a:gd name="T64" fmla="*/ 15710 w 179"/>
                  <a:gd name="T65" fmla="*/ 2801 h 28"/>
                  <a:gd name="T66" fmla="*/ 16951 w 179"/>
                  <a:gd name="T67" fmla="*/ 3184 h 28"/>
                  <a:gd name="T68" fmla="*/ 17512 w 179"/>
                  <a:gd name="T69" fmla="*/ 3530 h 28"/>
                  <a:gd name="T70" fmla="*/ 17909 w 179"/>
                  <a:gd name="T71" fmla="*/ 3184 h 28"/>
                  <a:gd name="T72" fmla="*/ 19382 w 179"/>
                  <a:gd name="T73" fmla="*/ 3530 h 28"/>
                  <a:gd name="T74" fmla="*/ 20504 w 179"/>
                  <a:gd name="T75" fmla="*/ 2998 h 28"/>
                  <a:gd name="T76" fmla="*/ 22422 w 179"/>
                  <a:gd name="T77" fmla="*/ 1738 h 28"/>
                  <a:gd name="T78" fmla="*/ 24336 w 179"/>
                  <a:gd name="T79" fmla="*/ 729 h 28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79" h="28">
                    <a:moveTo>
                      <a:pt x="178" y="4"/>
                    </a:moveTo>
                    <a:cubicBezTo>
                      <a:pt x="178" y="5"/>
                      <a:pt x="179" y="6"/>
                      <a:pt x="178" y="2"/>
                    </a:cubicBezTo>
                    <a:cubicBezTo>
                      <a:pt x="174" y="3"/>
                      <a:pt x="169" y="0"/>
                      <a:pt x="165" y="2"/>
                    </a:cubicBezTo>
                    <a:cubicBezTo>
                      <a:pt x="161" y="4"/>
                      <a:pt x="155" y="9"/>
                      <a:pt x="151" y="4"/>
                    </a:cubicBezTo>
                    <a:cubicBezTo>
                      <a:pt x="150" y="9"/>
                      <a:pt x="145" y="9"/>
                      <a:pt x="142" y="6"/>
                    </a:cubicBezTo>
                    <a:cubicBezTo>
                      <a:pt x="141" y="12"/>
                      <a:pt x="135" y="13"/>
                      <a:pt x="130" y="9"/>
                    </a:cubicBezTo>
                    <a:cubicBezTo>
                      <a:pt x="128" y="16"/>
                      <a:pt x="122" y="10"/>
                      <a:pt x="117" y="10"/>
                    </a:cubicBezTo>
                    <a:cubicBezTo>
                      <a:pt x="110" y="9"/>
                      <a:pt x="111" y="14"/>
                      <a:pt x="107" y="17"/>
                    </a:cubicBezTo>
                    <a:cubicBezTo>
                      <a:pt x="107" y="18"/>
                      <a:pt x="106" y="20"/>
                      <a:pt x="105" y="20"/>
                    </a:cubicBezTo>
                    <a:cubicBezTo>
                      <a:pt x="103" y="20"/>
                      <a:pt x="102" y="17"/>
                      <a:pt x="102" y="17"/>
                    </a:cubicBezTo>
                    <a:cubicBezTo>
                      <a:pt x="99" y="17"/>
                      <a:pt x="99" y="19"/>
                      <a:pt x="96" y="19"/>
                    </a:cubicBezTo>
                    <a:cubicBezTo>
                      <a:pt x="95" y="20"/>
                      <a:pt x="89" y="17"/>
                      <a:pt x="87" y="16"/>
                    </a:cubicBezTo>
                    <a:cubicBezTo>
                      <a:pt x="85" y="16"/>
                      <a:pt x="84" y="17"/>
                      <a:pt x="82" y="14"/>
                    </a:cubicBezTo>
                    <a:cubicBezTo>
                      <a:pt x="74" y="22"/>
                      <a:pt x="61" y="17"/>
                      <a:pt x="53" y="12"/>
                    </a:cubicBezTo>
                    <a:cubicBezTo>
                      <a:pt x="51" y="14"/>
                      <a:pt x="46" y="20"/>
                      <a:pt x="44" y="16"/>
                    </a:cubicBezTo>
                    <a:cubicBezTo>
                      <a:pt x="42" y="18"/>
                      <a:pt x="38" y="20"/>
                      <a:pt x="36" y="16"/>
                    </a:cubicBezTo>
                    <a:cubicBezTo>
                      <a:pt x="31" y="18"/>
                      <a:pt x="30" y="17"/>
                      <a:pt x="25" y="16"/>
                    </a:cubicBezTo>
                    <a:cubicBezTo>
                      <a:pt x="24" y="15"/>
                      <a:pt x="23" y="14"/>
                      <a:pt x="22" y="14"/>
                    </a:cubicBezTo>
                    <a:cubicBezTo>
                      <a:pt x="21" y="14"/>
                      <a:pt x="21" y="16"/>
                      <a:pt x="19" y="15"/>
                    </a:cubicBezTo>
                    <a:cubicBezTo>
                      <a:pt x="17" y="14"/>
                      <a:pt x="15" y="11"/>
                      <a:pt x="12" y="11"/>
                    </a:cubicBezTo>
                    <a:cubicBezTo>
                      <a:pt x="12" y="11"/>
                      <a:pt x="9" y="12"/>
                      <a:pt x="8" y="12"/>
                    </a:cubicBezTo>
                    <a:cubicBezTo>
                      <a:pt x="6" y="12"/>
                      <a:pt x="2" y="10"/>
                      <a:pt x="2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4"/>
                      <a:pt x="0" y="17"/>
                    </a:cubicBezTo>
                    <a:cubicBezTo>
                      <a:pt x="9" y="20"/>
                      <a:pt x="24" y="17"/>
                      <a:pt x="24" y="25"/>
                    </a:cubicBezTo>
                    <a:cubicBezTo>
                      <a:pt x="28" y="23"/>
                      <a:pt x="30" y="22"/>
                      <a:pt x="33" y="26"/>
                    </a:cubicBezTo>
                    <a:cubicBezTo>
                      <a:pt x="35" y="22"/>
                      <a:pt x="42" y="20"/>
                      <a:pt x="45" y="23"/>
                    </a:cubicBezTo>
                    <a:cubicBezTo>
                      <a:pt x="48" y="22"/>
                      <a:pt x="50" y="23"/>
                      <a:pt x="52" y="23"/>
                    </a:cubicBezTo>
                    <a:cubicBezTo>
                      <a:pt x="56" y="23"/>
                      <a:pt x="60" y="21"/>
                      <a:pt x="64" y="20"/>
                    </a:cubicBezTo>
                    <a:cubicBezTo>
                      <a:pt x="71" y="19"/>
                      <a:pt x="84" y="18"/>
                      <a:pt x="87" y="27"/>
                    </a:cubicBezTo>
                    <a:cubicBezTo>
                      <a:pt x="91" y="22"/>
                      <a:pt x="96" y="25"/>
                      <a:pt x="102" y="27"/>
                    </a:cubicBezTo>
                    <a:cubicBezTo>
                      <a:pt x="105" y="28"/>
                      <a:pt x="107" y="28"/>
                      <a:pt x="111" y="27"/>
                    </a:cubicBezTo>
                    <a:cubicBezTo>
                      <a:pt x="112" y="26"/>
                      <a:pt x="115" y="17"/>
                      <a:pt x="115" y="16"/>
                    </a:cubicBezTo>
                    <a:cubicBezTo>
                      <a:pt x="118" y="14"/>
                      <a:pt x="121" y="16"/>
                      <a:pt x="124" y="18"/>
                    </a:cubicBezTo>
                    <a:cubicBezTo>
                      <a:pt x="125" y="18"/>
                      <a:pt x="127" y="20"/>
                      <a:pt x="128" y="20"/>
                    </a:cubicBezTo>
                    <a:cubicBezTo>
                      <a:pt x="130" y="20"/>
                      <a:pt x="130" y="19"/>
                      <a:pt x="131" y="18"/>
                    </a:cubicBezTo>
                    <a:cubicBezTo>
                      <a:pt x="135" y="17"/>
                      <a:pt x="137" y="19"/>
                      <a:pt x="142" y="20"/>
                    </a:cubicBezTo>
                    <a:cubicBezTo>
                      <a:pt x="141" y="14"/>
                      <a:pt x="146" y="14"/>
                      <a:pt x="150" y="17"/>
                    </a:cubicBezTo>
                    <a:cubicBezTo>
                      <a:pt x="151" y="7"/>
                      <a:pt x="157" y="7"/>
                      <a:pt x="164" y="10"/>
                    </a:cubicBezTo>
                    <a:cubicBezTo>
                      <a:pt x="165" y="5"/>
                      <a:pt x="173" y="0"/>
                      <a:pt x="178" y="4"/>
                    </a:cubicBezTo>
                    <a:close/>
                  </a:path>
                </a:pathLst>
              </a:custGeom>
              <a:solidFill>
                <a:srgbClr val="D8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65" name="Freeform 30"/>
              <p:cNvSpPr>
                <a:spLocks/>
              </p:cNvSpPr>
              <p:nvPr/>
            </p:nvSpPr>
            <p:spPr bwMode="auto">
              <a:xfrm>
                <a:off x="3466" y="1104"/>
                <a:ext cx="287" cy="219"/>
              </a:xfrm>
              <a:custGeom>
                <a:avLst/>
                <a:gdLst>
                  <a:gd name="T0" fmla="*/ 280 w 84"/>
                  <a:gd name="T1" fmla="*/ 10643 h 60"/>
                  <a:gd name="T2" fmla="*/ 3550 w 84"/>
                  <a:gd name="T3" fmla="*/ 3212 h 60"/>
                  <a:gd name="T4" fmla="*/ 11453 w 84"/>
                  <a:gd name="T5" fmla="*/ 2825 h 60"/>
                  <a:gd name="T6" fmla="*/ 10216 w 84"/>
                  <a:gd name="T7" fmla="*/ 2146 h 60"/>
                  <a:gd name="T8" fmla="*/ 10086 w 84"/>
                  <a:gd name="T9" fmla="*/ 3212 h 60"/>
                  <a:gd name="T10" fmla="*/ 9690 w 84"/>
                  <a:gd name="T11" fmla="*/ 2146 h 60"/>
                  <a:gd name="T12" fmla="*/ 9013 w 84"/>
                  <a:gd name="T13" fmla="*/ 3745 h 60"/>
                  <a:gd name="T14" fmla="*/ 7496 w 84"/>
                  <a:gd name="T15" fmla="*/ 3212 h 60"/>
                  <a:gd name="T16" fmla="*/ 6256 w 84"/>
                  <a:gd name="T17" fmla="*/ 2825 h 60"/>
                  <a:gd name="T18" fmla="*/ 4903 w 84"/>
                  <a:gd name="T19" fmla="*/ 4424 h 60"/>
                  <a:gd name="T20" fmla="*/ 3666 w 84"/>
                  <a:gd name="T21" fmla="*/ 4424 h 60"/>
                  <a:gd name="T22" fmla="*/ 3154 w 84"/>
                  <a:gd name="T23" fmla="*/ 5490 h 60"/>
                  <a:gd name="T24" fmla="*/ 2033 w 84"/>
                  <a:gd name="T25" fmla="*/ 6033 h 60"/>
                  <a:gd name="T26" fmla="*/ 1753 w 84"/>
                  <a:gd name="T27" fmla="*/ 7300 h 60"/>
                  <a:gd name="T28" fmla="*/ 1073 w 84"/>
                  <a:gd name="T29" fmla="*/ 7099 h 60"/>
                  <a:gd name="T30" fmla="*/ 957 w 84"/>
                  <a:gd name="T31" fmla="*/ 7435 h 60"/>
                  <a:gd name="T32" fmla="*/ 957 w 84"/>
                  <a:gd name="T33" fmla="*/ 7300 h 6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84" h="60">
                    <a:moveTo>
                      <a:pt x="2" y="60"/>
                    </a:moveTo>
                    <a:cubicBezTo>
                      <a:pt x="0" y="42"/>
                      <a:pt x="12" y="28"/>
                      <a:pt x="26" y="18"/>
                    </a:cubicBezTo>
                    <a:cubicBezTo>
                      <a:pt x="40" y="9"/>
                      <a:pt x="71" y="0"/>
                      <a:pt x="84" y="16"/>
                    </a:cubicBezTo>
                    <a:cubicBezTo>
                      <a:pt x="82" y="14"/>
                      <a:pt x="78" y="12"/>
                      <a:pt x="75" y="12"/>
                    </a:cubicBezTo>
                    <a:cubicBezTo>
                      <a:pt x="75" y="14"/>
                      <a:pt x="74" y="16"/>
                      <a:pt x="74" y="18"/>
                    </a:cubicBezTo>
                    <a:cubicBezTo>
                      <a:pt x="74" y="17"/>
                      <a:pt x="73" y="12"/>
                      <a:pt x="71" y="12"/>
                    </a:cubicBezTo>
                    <a:cubicBezTo>
                      <a:pt x="68" y="12"/>
                      <a:pt x="67" y="19"/>
                      <a:pt x="66" y="21"/>
                    </a:cubicBezTo>
                    <a:cubicBezTo>
                      <a:pt x="65" y="17"/>
                      <a:pt x="56" y="10"/>
                      <a:pt x="55" y="18"/>
                    </a:cubicBezTo>
                    <a:cubicBezTo>
                      <a:pt x="53" y="16"/>
                      <a:pt x="49" y="16"/>
                      <a:pt x="46" y="16"/>
                    </a:cubicBezTo>
                    <a:cubicBezTo>
                      <a:pt x="39" y="17"/>
                      <a:pt x="38" y="19"/>
                      <a:pt x="36" y="25"/>
                    </a:cubicBezTo>
                    <a:cubicBezTo>
                      <a:pt x="34" y="21"/>
                      <a:pt x="29" y="20"/>
                      <a:pt x="27" y="25"/>
                    </a:cubicBezTo>
                    <a:cubicBezTo>
                      <a:pt x="23" y="22"/>
                      <a:pt x="22" y="28"/>
                      <a:pt x="23" y="31"/>
                    </a:cubicBezTo>
                    <a:cubicBezTo>
                      <a:pt x="20" y="29"/>
                      <a:pt x="13" y="29"/>
                      <a:pt x="15" y="34"/>
                    </a:cubicBezTo>
                    <a:cubicBezTo>
                      <a:pt x="11" y="34"/>
                      <a:pt x="12" y="38"/>
                      <a:pt x="13" y="41"/>
                    </a:cubicBezTo>
                    <a:cubicBezTo>
                      <a:pt x="12" y="40"/>
                      <a:pt x="10" y="40"/>
                      <a:pt x="8" y="40"/>
                    </a:cubicBezTo>
                    <a:cubicBezTo>
                      <a:pt x="8" y="40"/>
                      <a:pt x="8" y="41"/>
                      <a:pt x="7" y="42"/>
                    </a:cubicBezTo>
                    <a:cubicBezTo>
                      <a:pt x="6" y="43"/>
                      <a:pt x="7" y="41"/>
                      <a:pt x="7" y="4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66" name="Freeform 31"/>
              <p:cNvSpPr>
                <a:spLocks/>
              </p:cNvSpPr>
              <p:nvPr/>
            </p:nvSpPr>
            <p:spPr bwMode="auto">
              <a:xfrm>
                <a:off x="3114" y="1166"/>
                <a:ext cx="68" cy="211"/>
              </a:xfrm>
              <a:custGeom>
                <a:avLst/>
                <a:gdLst>
                  <a:gd name="T0" fmla="*/ 949 w 20"/>
                  <a:gd name="T1" fmla="*/ 1590 h 58"/>
                  <a:gd name="T2" fmla="*/ 1455 w 20"/>
                  <a:gd name="T3" fmla="*/ 5584 h 58"/>
                  <a:gd name="T4" fmla="*/ 0 w 20"/>
                  <a:gd name="T5" fmla="*/ 10164 h 58"/>
                  <a:gd name="T6" fmla="*/ 1734 w 20"/>
                  <a:gd name="T7" fmla="*/ 9437 h 58"/>
                  <a:gd name="T8" fmla="*/ 2128 w 20"/>
                  <a:gd name="T9" fmla="*/ 7370 h 58"/>
                  <a:gd name="T10" fmla="*/ 1884 w 20"/>
                  <a:gd name="T11" fmla="*/ 5970 h 58"/>
                  <a:gd name="T12" fmla="*/ 2669 w 20"/>
                  <a:gd name="T13" fmla="*/ 4195 h 58"/>
                  <a:gd name="T14" fmla="*/ 1734 w 20"/>
                  <a:gd name="T15" fmla="*/ 1404 h 58"/>
                  <a:gd name="T16" fmla="*/ 0 w 20"/>
                  <a:gd name="T17" fmla="*/ 0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0" h="58">
                    <a:moveTo>
                      <a:pt x="7" y="9"/>
                    </a:moveTo>
                    <a:cubicBezTo>
                      <a:pt x="11" y="15"/>
                      <a:pt x="12" y="24"/>
                      <a:pt x="11" y="32"/>
                    </a:cubicBezTo>
                    <a:cubicBezTo>
                      <a:pt x="10" y="39"/>
                      <a:pt x="6" y="54"/>
                      <a:pt x="0" y="58"/>
                    </a:cubicBezTo>
                    <a:cubicBezTo>
                      <a:pt x="3" y="54"/>
                      <a:pt x="8" y="50"/>
                      <a:pt x="13" y="54"/>
                    </a:cubicBezTo>
                    <a:cubicBezTo>
                      <a:pt x="3" y="50"/>
                      <a:pt x="15" y="46"/>
                      <a:pt x="16" y="42"/>
                    </a:cubicBezTo>
                    <a:cubicBezTo>
                      <a:pt x="17" y="40"/>
                      <a:pt x="14" y="37"/>
                      <a:pt x="14" y="34"/>
                    </a:cubicBezTo>
                    <a:cubicBezTo>
                      <a:pt x="14" y="30"/>
                      <a:pt x="17" y="27"/>
                      <a:pt x="20" y="24"/>
                    </a:cubicBezTo>
                    <a:cubicBezTo>
                      <a:pt x="15" y="24"/>
                      <a:pt x="13" y="12"/>
                      <a:pt x="13" y="8"/>
                    </a:cubicBezTo>
                    <a:cubicBezTo>
                      <a:pt x="7" y="8"/>
                      <a:pt x="3" y="5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67" name="Freeform 32"/>
              <p:cNvSpPr>
                <a:spLocks/>
              </p:cNvSpPr>
              <p:nvPr/>
            </p:nvSpPr>
            <p:spPr bwMode="auto">
              <a:xfrm>
                <a:off x="2786" y="1118"/>
                <a:ext cx="24" cy="110"/>
              </a:xfrm>
              <a:custGeom>
                <a:avLst/>
                <a:gdLst>
                  <a:gd name="T0" fmla="*/ 682 w 7"/>
                  <a:gd name="T1" fmla="*/ 741 h 30"/>
                  <a:gd name="T2" fmla="*/ 117 w 7"/>
                  <a:gd name="T3" fmla="*/ 3051 h 30"/>
                  <a:gd name="T4" fmla="*/ 847 w 7"/>
                  <a:gd name="T5" fmla="*/ 5419 h 30"/>
                  <a:gd name="T6" fmla="*/ 963 w 7"/>
                  <a:gd name="T7" fmla="*/ 3454 h 30"/>
                  <a:gd name="T8" fmla="*/ 847 w 7"/>
                  <a:gd name="T9" fmla="*/ 1830 h 30"/>
                  <a:gd name="T10" fmla="*/ 847 w 7"/>
                  <a:gd name="T11" fmla="*/ 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" h="30">
                    <a:moveTo>
                      <a:pt x="5" y="4"/>
                    </a:moveTo>
                    <a:cubicBezTo>
                      <a:pt x="3" y="8"/>
                      <a:pt x="2" y="13"/>
                      <a:pt x="1" y="17"/>
                    </a:cubicBezTo>
                    <a:cubicBezTo>
                      <a:pt x="0" y="24"/>
                      <a:pt x="4" y="25"/>
                      <a:pt x="6" y="30"/>
                    </a:cubicBezTo>
                    <a:cubicBezTo>
                      <a:pt x="2" y="26"/>
                      <a:pt x="2" y="21"/>
                      <a:pt x="7" y="19"/>
                    </a:cubicBezTo>
                    <a:cubicBezTo>
                      <a:pt x="3" y="16"/>
                      <a:pt x="6" y="13"/>
                      <a:pt x="6" y="10"/>
                    </a:cubicBezTo>
                    <a:cubicBezTo>
                      <a:pt x="6" y="7"/>
                      <a:pt x="4" y="3"/>
                      <a:pt x="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68" name="Freeform 33"/>
              <p:cNvSpPr>
                <a:spLocks/>
              </p:cNvSpPr>
              <p:nvPr/>
            </p:nvSpPr>
            <p:spPr bwMode="auto">
              <a:xfrm>
                <a:off x="3039" y="1436"/>
                <a:ext cx="78" cy="145"/>
              </a:xfrm>
              <a:custGeom>
                <a:avLst/>
                <a:gdLst>
                  <a:gd name="T0" fmla="*/ 1438 w 23"/>
                  <a:gd name="T1" fmla="*/ 0 h 40"/>
                  <a:gd name="T2" fmla="*/ 3049 w 23"/>
                  <a:gd name="T3" fmla="*/ 1381 h 40"/>
                  <a:gd name="T4" fmla="*/ 1991 w 23"/>
                  <a:gd name="T5" fmla="*/ 2577 h 40"/>
                  <a:gd name="T6" fmla="*/ 1597 w 23"/>
                  <a:gd name="T7" fmla="*/ 2432 h 40"/>
                  <a:gd name="T8" fmla="*/ 2106 w 23"/>
                  <a:gd name="T9" fmla="*/ 3484 h 40"/>
                  <a:gd name="T10" fmla="*/ 1713 w 23"/>
                  <a:gd name="T11" fmla="*/ 4665 h 40"/>
                  <a:gd name="T12" fmla="*/ 539 w 23"/>
                  <a:gd name="T13" fmla="*/ 6242 h 40"/>
                  <a:gd name="T14" fmla="*/ 275 w 23"/>
                  <a:gd name="T15" fmla="*/ 2958 h 40"/>
                  <a:gd name="T16" fmla="*/ 1323 w 23"/>
                  <a:gd name="T17" fmla="*/ 330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11" y="0"/>
                    </a:moveTo>
                    <a:cubicBezTo>
                      <a:pt x="14" y="4"/>
                      <a:pt x="19" y="7"/>
                      <a:pt x="23" y="8"/>
                    </a:cubicBezTo>
                    <a:cubicBezTo>
                      <a:pt x="17" y="7"/>
                      <a:pt x="8" y="7"/>
                      <a:pt x="15" y="15"/>
                    </a:cubicBezTo>
                    <a:cubicBezTo>
                      <a:pt x="14" y="14"/>
                      <a:pt x="13" y="14"/>
                      <a:pt x="12" y="14"/>
                    </a:cubicBezTo>
                    <a:cubicBezTo>
                      <a:pt x="12" y="16"/>
                      <a:pt x="14" y="18"/>
                      <a:pt x="16" y="20"/>
                    </a:cubicBezTo>
                    <a:cubicBezTo>
                      <a:pt x="10" y="15"/>
                      <a:pt x="8" y="23"/>
                      <a:pt x="13" y="27"/>
                    </a:cubicBezTo>
                    <a:cubicBezTo>
                      <a:pt x="0" y="20"/>
                      <a:pt x="12" y="40"/>
                      <a:pt x="4" y="36"/>
                    </a:cubicBezTo>
                    <a:cubicBezTo>
                      <a:pt x="6" y="30"/>
                      <a:pt x="6" y="23"/>
                      <a:pt x="2" y="17"/>
                    </a:cubicBezTo>
                    <a:cubicBezTo>
                      <a:pt x="7" y="14"/>
                      <a:pt x="11" y="8"/>
                      <a:pt x="10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69" name="Freeform 34"/>
              <p:cNvSpPr>
                <a:spLocks/>
              </p:cNvSpPr>
              <p:nvPr/>
            </p:nvSpPr>
            <p:spPr bwMode="auto">
              <a:xfrm>
                <a:off x="3063" y="849"/>
                <a:ext cx="362" cy="178"/>
              </a:xfrm>
              <a:custGeom>
                <a:avLst/>
                <a:gdLst>
                  <a:gd name="T0" fmla="*/ 0 w 106"/>
                  <a:gd name="T1" fmla="*/ 8537 h 49"/>
                  <a:gd name="T2" fmla="*/ 2029 w 106"/>
                  <a:gd name="T3" fmla="*/ 6426 h 49"/>
                  <a:gd name="T4" fmla="*/ 3661 w 106"/>
                  <a:gd name="T5" fmla="*/ 4697 h 49"/>
                  <a:gd name="T6" fmla="*/ 5573 w 106"/>
                  <a:gd name="T7" fmla="*/ 4170 h 49"/>
                  <a:gd name="T8" fmla="*/ 7090 w 106"/>
                  <a:gd name="T9" fmla="*/ 1914 h 49"/>
                  <a:gd name="T10" fmla="*/ 9122 w 106"/>
                  <a:gd name="T11" fmla="*/ 1057 h 49"/>
                  <a:gd name="T12" fmla="*/ 11710 w 106"/>
                  <a:gd name="T13" fmla="*/ 527 h 49"/>
                  <a:gd name="T14" fmla="*/ 13623 w 106"/>
                  <a:gd name="T15" fmla="*/ 0 h 49"/>
                  <a:gd name="T16" fmla="*/ 14415 w 106"/>
                  <a:gd name="T17" fmla="*/ 527 h 49"/>
                  <a:gd name="T18" fmla="*/ 12223 w 106"/>
                  <a:gd name="T19" fmla="*/ 1729 h 49"/>
                  <a:gd name="T20" fmla="*/ 9914 w 106"/>
                  <a:gd name="T21" fmla="*/ 2111 h 49"/>
                  <a:gd name="T22" fmla="*/ 8958 w 106"/>
                  <a:gd name="T23" fmla="*/ 2441 h 49"/>
                  <a:gd name="T24" fmla="*/ 7766 w 106"/>
                  <a:gd name="T25" fmla="*/ 3644 h 49"/>
                  <a:gd name="T26" fmla="*/ 5177 w 106"/>
                  <a:gd name="T27" fmla="*/ 6085 h 49"/>
                  <a:gd name="T28" fmla="*/ 3941 w 106"/>
                  <a:gd name="T29" fmla="*/ 5754 h 49"/>
                  <a:gd name="T30" fmla="*/ 2705 w 106"/>
                  <a:gd name="T31" fmla="*/ 6281 h 4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6" h="49">
                    <a:moveTo>
                      <a:pt x="0" y="49"/>
                    </a:moveTo>
                    <a:cubicBezTo>
                      <a:pt x="5" y="44"/>
                      <a:pt x="9" y="41"/>
                      <a:pt x="15" y="37"/>
                    </a:cubicBezTo>
                    <a:cubicBezTo>
                      <a:pt x="19" y="34"/>
                      <a:pt x="22" y="30"/>
                      <a:pt x="27" y="27"/>
                    </a:cubicBezTo>
                    <a:cubicBezTo>
                      <a:pt x="32" y="24"/>
                      <a:pt x="35" y="28"/>
                      <a:pt x="41" y="24"/>
                    </a:cubicBezTo>
                    <a:cubicBezTo>
                      <a:pt x="45" y="21"/>
                      <a:pt x="51" y="16"/>
                      <a:pt x="52" y="11"/>
                    </a:cubicBezTo>
                    <a:cubicBezTo>
                      <a:pt x="56" y="17"/>
                      <a:pt x="64" y="9"/>
                      <a:pt x="67" y="6"/>
                    </a:cubicBezTo>
                    <a:cubicBezTo>
                      <a:pt x="70" y="10"/>
                      <a:pt x="81" y="4"/>
                      <a:pt x="86" y="3"/>
                    </a:cubicBezTo>
                    <a:cubicBezTo>
                      <a:pt x="90" y="3"/>
                      <a:pt x="97" y="2"/>
                      <a:pt x="100" y="0"/>
                    </a:cubicBezTo>
                    <a:cubicBezTo>
                      <a:pt x="102" y="1"/>
                      <a:pt x="104" y="3"/>
                      <a:pt x="106" y="3"/>
                    </a:cubicBezTo>
                    <a:cubicBezTo>
                      <a:pt x="102" y="0"/>
                      <a:pt x="93" y="6"/>
                      <a:pt x="90" y="10"/>
                    </a:cubicBezTo>
                    <a:cubicBezTo>
                      <a:pt x="86" y="5"/>
                      <a:pt x="78" y="10"/>
                      <a:pt x="73" y="12"/>
                    </a:cubicBezTo>
                    <a:cubicBezTo>
                      <a:pt x="71" y="13"/>
                      <a:pt x="68" y="13"/>
                      <a:pt x="66" y="14"/>
                    </a:cubicBezTo>
                    <a:cubicBezTo>
                      <a:pt x="62" y="16"/>
                      <a:pt x="60" y="19"/>
                      <a:pt x="57" y="21"/>
                    </a:cubicBezTo>
                    <a:cubicBezTo>
                      <a:pt x="51" y="25"/>
                      <a:pt x="41" y="27"/>
                      <a:pt x="38" y="35"/>
                    </a:cubicBezTo>
                    <a:cubicBezTo>
                      <a:pt x="35" y="30"/>
                      <a:pt x="34" y="31"/>
                      <a:pt x="29" y="33"/>
                    </a:cubicBezTo>
                    <a:cubicBezTo>
                      <a:pt x="26" y="35"/>
                      <a:pt x="24" y="35"/>
                      <a:pt x="20" y="3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70" name="Freeform 35"/>
              <p:cNvSpPr>
                <a:spLocks/>
              </p:cNvSpPr>
              <p:nvPr/>
            </p:nvSpPr>
            <p:spPr bwMode="auto">
              <a:xfrm>
                <a:off x="3609" y="1658"/>
                <a:ext cx="161" cy="51"/>
              </a:xfrm>
              <a:custGeom>
                <a:avLst/>
                <a:gdLst>
                  <a:gd name="T0" fmla="*/ 846 w 47"/>
                  <a:gd name="T1" fmla="*/ 1738 h 14"/>
                  <a:gd name="T2" fmla="*/ 4141 w 47"/>
                  <a:gd name="T3" fmla="*/ 1938 h 14"/>
                  <a:gd name="T4" fmla="*/ 5632 w 47"/>
                  <a:gd name="T5" fmla="*/ 2270 h 14"/>
                  <a:gd name="T6" fmla="*/ 6348 w 47"/>
                  <a:gd name="T7" fmla="*/ 1260 h 14"/>
                  <a:gd name="T8" fmla="*/ 3580 w 47"/>
                  <a:gd name="T9" fmla="*/ 532 h 14"/>
                  <a:gd name="T10" fmla="*/ 2898 w 47"/>
                  <a:gd name="T11" fmla="*/ 1406 h 14"/>
                  <a:gd name="T12" fmla="*/ 1644 w 47"/>
                  <a:gd name="T13" fmla="*/ 729 h 14"/>
                  <a:gd name="T14" fmla="*/ 1644 w 47"/>
                  <a:gd name="T15" fmla="*/ 1406 h 14"/>
                  <a:gd name="T16" fmla="*/ 1079 w 47"/>
                  <a:gd name="T17" fmla="*/ 1738 h 14"/>
                  <a:gd name="T18" fmla="*/ 281 w 47"/>
                  <a:gd name="T19" fmla="*/ 874 h 14"/>
                  <a:gd name="T20" fmla="*/ 0 w 47"/>
                  <a:gd name="T21" fmla="*/ 1938 h 14"/>
                  <a:gd name="T22" fmla="*/ 1925 w 47"/>
                  <a:gd name="T23" fmla="*/ 1592 h 1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7" h="14">
                    <a:moveTo>
                      <a:pt x="6" y="10"/>
                    </a:moveTo>
                    <a:cubicBezTo>
                      <a:pt x="14" y="10"/>
                      <a:pt x="23" y="9"/>
                      <a:pt x="30" y="11"/>
                    </a:cubicBezTo>
                    <a:cubicBezTo>
                      <a:pt x="34" y="12"/>
                      <a:pt x="37" y="14"/>
                      <a:pt x="41" y="13"/>
                    </a:cubicBezTo>
                    <a:cubicBezTo>
                      <a:pt x="43" y="12"/>
                      <a:pt x="47" y="10"/>
                      <a:pt x="46" y="7"/>
                    </a:cubicBezTo>
                    <a:cubicBezTo>
                      <a:pt x="45" y="0"/>
                      <a:pt x="30" y="1"/>
                      <a:pt x="26" y="3"/>
                    </a:cubicBezTo>
                    <a:cubicBezTo>
                      <a:pt x="24" y="4"/>
                      <a:pt x="22" y="7"/>
                      <a:pt x="21" y="8"/>
                    </a:cubicBezTo>
                    <a:cubicBezTo>
                      <a:pt x="18" y="9"/>
                      <a:pt x="15" y="5"/>
                      <a:pt x="12" y="4"/>
                    </a:cubicBezTo>
                    <a:cubicBezTo>
                      <a:pt x="12" y="6"/>
                      <a:pt x="13" y="6"/>
                      <a:pt x="12" y="8"/>
                    </a:cubicBezTo>
                    <a:cubicBezTo>
                      <a:pt x="12" y="8"/>
                      <a:pt x="8" y="10"/>
                      <a:pt x="8" y="10"/>
                    </a:cubicBezTo>
                    <a:cubicBezTo>
                      <a:pt x="5" y="9"/>
                      <a:pt x="5" y="4"/>
                      <a:pt x="2" y="5"/>
                    </a:cubicBezTo>
                    <a:cubicBezTo>
                      <a:pt x="2" y="7"/>
                      <a:pt x="1" y="9"/>
                      <a:pt x="0" y="11"/>
                    </a:cubicBezTo>
                    <a:cubicBezTo>
                      <a:pt x="5" y="11"/>
                      <a:pt x="10" y="10"/>
                      <a:pt x="14" y="9"/>
                    </a:cubicBezTo>
                  </a:path>
                </a:pathLst>
              </a:custGeom>
              <a:solidFill>
                <a:srgbClr val="DAC3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71" name="Freeform 36"/>
              <p:cNvSpPr>
                <a:spLocks/>
              </p:cNvSpPr>
              <p:nvPr/>
            </p:nvSpPr>
            <p:spPr bwMode="auto">
              <a:xfrm>
                <a:off x="3155" y="1672"/>
                <a:ext cx="65" cy="37"/>
              </a:xfrm>
              <a:custGeom>
                <a:avLst/>
                <a:gdLst>
                  <a:gd name="T0" fmla="*/ 0 w 19"/>
                  <a:gd name="T1" fmla="*/ 766 h 10"/>
                  <a:gd name="T2" fmla="*/ 842 w 19"/>
                  <a:gd name="T3" fmla="*/ 1669 h 10"/>
                  <a:gd name="T4" fmla="*/ 1919 w 19"/>
                  <a:gd name="T5" fmla="*/ 1314 h 10"/>
                  <a:gd name="T6" fmla="*/ 2597 w 19"/>
                  <a:gd name="T7" fmla="*/ 1314 h 10"/>
                  <a:gd name="T8" fmla="*/ 116 w 19"/>
                  <a:gd name="T9" fmla="*/ 562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0" y="4"/>
                    </a:moveTo>
                    <a:cubicBezTo>
                      <a:pt x="2" y="7"/>
                      <a:pt x="3" y="10"/>
                      <a:pt x="6" y="9"/>
                    </a:cubicBezTo>
                    <a:cubicBezTo>
                      <a:pt x="9" y="9"/>
                      <a:pt x="11" y="8"/>
                      <a:pt x="14" y="7"/>
                    </a:cubicBezTo>
                    <a:cubicBezTo>
                      <a:pt x="16" y="7"/>
                      <a:pt x="18" y="8"/>
                      <a:pt x="19" y="7"/>
                    </a:cubicBezTo>
                    <a:cubicBezTo>
                      <a:pt x="15" y="0"/>
                      <a:pt x="7" y="6"/>
                      <a:pt x="1" y="3"/>
                    </a:cubicBezTo>
                  </a:path>
                </a:pathLst>
              </a:custGeom>
              <a:solidFill>
                <a:srgbClr val="DAC3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72" name="Freeform 37"/>
              <p:cNvSpPr>
                <a:spLocks/>
              </p:cNvSpPr>
              <p:nvPr/>
            </p:nvSpPr>
            <p:spPr bwMode="auto">
              <a:xfrm>
                <a:off x="4156" y="1508"/>
                <a:ext cx="417" cy="164"/>
              </a:xfrm>
              <a:custGeom>
                <a:avLst/>
                <a:gdLst>
                  <a:gd name="T0" fmla="*/ 5595 w 122"/>
                  <a:gd name="T1" fmla="*/ 1261 h 45"/>
                  <a:gd name="T2" fmla="*/ 11625 w 122"/>
                  <a:gd name="T3" fmla="*/ 4209 h 45"/>
                  <a:gd name="T4" fmla="*/ 16649 w 122"/>
                  <a:gd name="T5" fmla="*/ 7941 h 45"/>
                  <a:gd name="T6" fmla="*/ 8586 w 122"/>
                  <a:gd name="T7" fmla="*/ 3003 h 45"/>
                  <a:gd name="T8" fmla="*/ 561 w 122"/>
                  <a:gd name="T9" fmla="*/ 1939 h 45"/>
                  <a:gd name="T10" fmla="*/ 396 w 122"/>
                  <a:gd name="T11" fmla="*/ 0 h 45"/>
                  <a:gd name="T12" fmla="*/ 5595 w 122"/>
                  <a:gd name="T13" fmla="*/ 1261 h 4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2" h="45">
                    <a:moveTo>
                      <a:pt x="41" y="7"/>
                    </a:moveTo>
                    <a:cubicBezTo>
                      <a:pt x="53" y="7"/>
                      <a:pt x="68" y="13"/>
                      <a:pt x="85" y="24"/>
                    </a:cubicBezTo>
                    <a:cubicBezTo>
                      <a:pt x="103" y="36"/>
                      <a:pt x="104" y="39"/>
                      <a:pt x="122" y="45"/>
                    </a:cubicBezTo>
                    <a:cubicBezTo>
                      <a:pt x="105" y="41"/>
                      <a:pt x="87" y="29"/>
                      <a:pt x="63" y="17"/>
                    </a:cubicBezTo>
                    <a:cubicBezTo>
                      <a:pt x="39" y="5"/>
                      <a:pt x="9" y="11"/>
                      <a:pt x="4" y="11"/>
                    </a:cubicBezTo>
                    <a:cubicBezTo>
                      <a:pt x="0" y="11"/>
                      <a:pt x="3" y="5"/>
                      <a:pt x="3" y="0"/>
                    </a:cubicBezTo>
                    <a:cubicBezTo>
                      <a:pt x="4" y="5"/>
                      <a:pt x="26" y="6"/>
                      <a:pt x="41" y="7"/>
                    </a:cubicBezTo>
                    <a:close/>
                  </a:path>
                </a:pathLst>
              </a:custGeom>
              <a:solidFill>
                <a:srgbClr val="DAC3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73" name="Freeform 38"/>
              <p:cNvSpPr>
                <a:spLocks/>
              </p:cNvSpPr>
              <p:nvPr/>
            </p:nvSpPr>
            <p:spPr bwMode="auto">
              <a:xfrm>
                <a:off x="4604" y="1632"/>
                <a:ext cx="359" cy="70"/>
              </a:xfrm>
              <a:custGeom>
                <a:avLst/>
                <a:gdLst>
                  <a:gd name="T0" fmla="*/ 0 w 105"/>
                  <a:gd name="T1" fmla="*/ 1098 h 19"/>
                  <a:gd name="T2" fmla="*/ 14343 w 105"/>
                  <a:gd name="T3" fmla="*/ 0 h 19"/>
                  <a:gd name="T4" fmla="*/ 0 w 105"/>
                  <a:gd name="T5" fmla="*/ 1098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5" h="19">
                    <a:moveTo>
                      <a:pt x="0" y="6"/>
                    </a:moveTo>
                    <a:cubicBezTo>
                      <a:pt x="12" y="12"/>
                      <a:pt x="67" y="19"/>
                      <a:pt x="105" y="0"/>
                    </a:cubicBezTo>
                    <a:cubicBezTo>
                      <a:pt x="93" y="3"/>
                      <a:pt x="55" y="16"/>
                      <a:pt x="0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74" name="Freeform 39"/>
              <p:cNvSpPr>
                <a:spLocks/>
              </p:cNvSpPr>
              <p:nvPr/>
            </p:nvSpPr>
            <p:spPr bwMode="auto">
              <a:xfrm>
                <a:off x="2967" y="1159"/>
                <a:ext cx="191" cy="233"/>
              </a:xfrm>
              <a:custGeom>
                <a:avLst/>
                <a:gdLst>
                  <a:gd name="T0" fmla="*/ 3653 w 56"/>
                  <a:gd name="T1" fmla="*/ 11239 h 64"/>
                  <a:gd name="T2" fmla="*/ 5559 w 56"/>
                  <a:gd name="T3" fmla="*/ 1059 h 64"/>
                  <a:gd name="T4" fmla="*/ 3933 w 56"/>
                  <a:gd name="T5" fmla="*/ 874 h 64"/>
                  <a:gd name="T6" fmla="*/ 675 w 56"/>
                  <a:gd name="T7" fmla="*/ 4201 h 64"/>
                  <a:gd name="T8" fmla="*/ 0 w 56"/>
                  <a:gd name="T9" fmla="*/ 8588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64">
                    <a:moveTo>
                      <a:pt x="27" y="64"/>
                    </a:moveTo>
                    <a:cubicBezTo>
                      <a:pt x="48" y="56"/>
                      <a:pt x="56" y="22"/>
                      <a:pt x="41" y="6"/>
                    </a:cubicBezTo>
                    <a:cubicBezTo>
                      <a:pt x="37" y="0"/>
                      <a:pt x="30" y="4"/>
                      <a:pt x="29" y="5"/>
                    </a:cubicBezTo>
                    <a:cubicBezTo>
                      <a:pt x="20" y="10"/>
                      <a:pt x="10" y="13"/>
                      <a:pt x="5" y="24"/>
                    </a:cubicBezTo>
                    <a:cubicBezTo>
                      <a:pt x="2" y="32"/>
                      <a:pt x="7" y="44"/>
                      <a:pt x="0" y="49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75" name="Freeform 40"/>
              <p:cNvSpPr>
                <a:spLocks/>
              </p:cNvSpPr>
              <p:nvPr/>
            </p:nvSpPr>
            <p:spPr bwMode="auto">
              <a:xfrm>
                <a:off x="2793" y="1436"/>
                <a:ext cx="68" cy="91"/>
              </a:xfrm>
              <a:custGeom>
                <a:avLst/>
                <a:gdLst>
                  <a:gd name="T0" fmla="*/ 0 w 20"/>
                  <a:gd name="T1" fmla="*/ 2996 h 25"/>
                  <a:gd name="T2" fmla="*/ 2553 w 20"/>
                  <a:gd name="T3" fmla="*/ 1591 h 25"/>
                  <a:gd name="T4" fmla="*/ 0 w 20"/>
                  <a:gd name="T5" fmla="*/ 2996 h 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25">
                    <a:moveTo>
                      <a:pt x="0" y="17"/>
                    </a:moveTo>
                    <a:cubicBezTo>
                      <a:pt x="3" y="1"/>
                      <a:pt x="16" y="0"/>
                      <a:pt x="19" y="9"/>
                    </a:cubicBezTo>
                    <a:cubicBezTo>
                      <a:pt x="20" y="17"/>
                      <a:pt x="15" y="25"/>
                      <a:pt x="0" y="17"/>
                    </a:cubicBezTo>
                    <a:close/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76" name="Freeform 41"/>
              <p:cNvSpPr>
                <a:spLocks/>
              </p:cNvSpPr>
              <p:nvPr/>
            </p:nvSpPr>
            <p:spPr bwMode="auto">
              <a:xfrm>
                <a:off x="2619" y="1654"/>
                <a:ext cx="20" cy="29"/>
              </a:xfrm>
              <a:custGeom>
                <a:avLst/>
                <a:gdLst>
                  <a:gd name="T0" fmla="*/ 743 w 6"/>
                  <a:gd name="T1" fmla="*/ 0 h 8"/>
                  <a:gd name="T2" fmla="*/ 0 w 6"/>
                  <a:gd name="T3" fmla="*/ 1196 h 8"/>
                  <a:gd name="T4" fmla="*/ 633 w 6"/>
                  <a:gd name="T5" fmla="*/ 711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6" y="0"/>
                    </a:moveTo>
                    <a:cubicBezTo>
                      <a:pt x="2" y="0"/>
                      <a:pt x="3" y="5"/>
                      <a:pt x="0" y="7"/>
                    </a:cubicBezTo>
                    <a:cubicBezTo>
                      <a:pt x="3" y="8"/>
                      <a:pt x="6" y="7"/>
                      <a:pt x="5" y="4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77" name="Freeform 42"/>
              <p:cNvSpPr>
                <a:spLocks/>
              </p:cNvSpPr>
              <p:nvPr/>
            </p:nvSpPr>
            <p:spPr bwMode="auto">
              <a:xfrm>
                <a:off x="2800" y="1450"/>
                <a:ext cx="58" cy="62"/>
              </a:xfrm>
              <a:custGeom>
                <a:avLst/>
                <a:gdLst>
                  <a:gd name="T0" fmla="*/ 2187 w 17"/>
                  <a:gd name="T1" fmla="*/ 1597 h 17"/>
                  <a:gd name="T2" fmla="*/ 1235 w 17"/>
                  <a:gd name="T3" fmla="*/ 201 h 17"/>
                  <a:gd name="T4" fmla="*/ 116 w 17"/>
                  <a:gd name="T5" fmla="*/ 1411 h 17"/>
                  <a:gd name="T6" fmla="*/ 955 w 17"/>
                  <a:gd name="T7" fmla="*/ 2819 h 17"/>
                  <a:gd name="T8" fmla="*/ 2187 w 17"/>
                  <a:gd name="T9" fmla="*/ 159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cubicBezTo>
                      <a:pt x="17" y="5"/>
                      <a:pt x="14" y="1"/>
                      <a:pt x="9" y="1"/>
                    </a:cubicBezTo>
                    <a:cubicBezTo>
                      <a:pt x="5" y="0"/>
                      <a:pt x="1" y="3"/>
                      <a:pt x="1" y="8"/>
                    </a:cubicBezTo>
                    <a:cubicBezTo>
                      <a:pt x="0" y="12"/>
                      <a:pt x="3" y="16"/>
                      <a:pt x="7" y="16"/>
                    </a:cubicBezTo>
                    <a:cubicBezTo>
                      <a:pt x="12" y="17"/>
                      <a:pt x="16" y="14"/>
                      <a:pt x="16" y="9"/>
                    </a:cubicBezTo>
                    <a:close/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78" name="Freeform 43"/>
              <p:cNvSpPr>
                <a:spLocks/>
              </p:cNvSpPr>
              <p:nvPr/>
            </p:nvSpPr>
            <p:spPr bwMode="auto">
              <a:xfrm>
                <a:off x="3001" y="1199"/>
                <a:ext cx="69" cy="189"/>
              </a:xfrm>
              <a:custGeom>
                <a:avLst/>
                <a:gdLst>
                  <a:gd name="T0" fmla="*/ 2832 w 20"/>
                  <a:gd name="T1" fmla="*/ 0 h 52"/>
                  <a:gd name="T2" fmla="*/ 121 w 20"/>
                  <a:gd name="T3" fmla="*/ 2973 h 52"/>
                  <a:gd name="T4" fmla="*/ 704 w 20"/>
                  <a:gd name="T5" fmla="*/ 4703 h 52"/>
                  <a:gd name="T6" fmla="*/ 0 w 20"/>
                  <a:gd name="T7" fmla="*/ 5957 h 52"/>
                  <a:gd name="T8" fmla="*/ 573 w 20"/>
                  <a:gd name="T9" fmla="*/ 6633 h 52"/>
                  <a:gd name="T10" fmla="*/ 121 w 20"/>
                  <a:gd name="T11" fmla="*/ 6815 h 52"/>
                  <a:gd name="T12" fmla="*/ 573 w 20"/>
                  <a:gd name="T13" fmla="*/ 9076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52">
                    <a:moveTo>
                      <a:pt x="20" y="0"/>
                    </a:moveTo>
                    <a:cubicBezTo>
                      <a:pt x="15" y="4"/>
                      <a:pt x="1" y="10"/>
                      <a:pt x="1" y="17"/>
                    </a:cubicBezTo>
                    <a:cubicBezTo>
                      <a:pt x="1" y="21"/>
                      <a:pt x="6" y="23"/>
                      <a:pt x="5" y="27"/>
                    </a:cubicBezTo>
                    <a:cubicBezTo>
                      <a:pt x="5" y="31"/>
                      <a:pt x="2" y="31"/>
                      <a:pt x="0" y="34"/>
                    </a:cubicBezTo>
                    <a:cubicBezTo>
                      <a:pt x="1" y="36"/>
                      <a:pt x="3" y="37"/>
                      <a:pt x="4" y="38"/>
                    </a:cubicBezTo>
                    <a:cubicBezTo>
                      <a:pt x="3" y="38"/>
                      <a:pt x="2" y="39"/>
                      <a:pt x="1" y="39"/>
                    </a:cubicBezTo>
                    <a:cubicBezTo>
                      <a:pt x="3" y="45"/>
                      <a:pt x="13" y="46"/>
                      <a:pt x="4" y="52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79" name="Freeform 44"/>
              <p:cNvSpPr>
                <a:spLocks/>
              </p:cNvSpPr>
              <p:nvPr/>
            </p:nvSpPr>
            <p:spPr bwMode="auto">
              <a:xfrm>
                <a:off x="3022" y="1425"/>
                <a:ext cx="123" cy="189"/>
              </a:xfrm>
              <a:custGeom>
                <a:avLst/>
                <a:gdLst>
                  <a:gd name="T0" fmla="*/ 3154 w 36"/>
                  <a:gd name="T1" fmla="*/ 0 h 52"/>
                  <a:gd name="T2" fmla="*/ 4903 w 36"/>
                  <a:gd name="T3" fmla="*/ 2442 h 52"/>
                  <a:gd name="T4" fmla="*/ 3386 w 36"/>
                  <a:gd name="T5" fmla="*/ 2442 h 52"/>
                  <a:gd name="T6" fmla="*/ 4226 w 36"/>
                  <a:gd name="T7" fmla="*/ 4031 h 52"/>
                  <a:gd name="T8" fmla="*/ 3270 w 36"/>
                  <a:gd name="T9" fmla="*/ 4176 h 52"/>
                  <a:gd name="T10" fmla="*/ 3666 w 36"/>
                  <a:gd name="T11" fmla="*/ 4899 h 52"/>
                  <a:gd name="T12" fmla="*/ 3270 w 36"/>
                  <a:gd name="T13" fmla="*/ 5957 h 52"/>
                  <a:gd name="T14" fmla="*/ 2593 w 36"/>
                  <a:gd name="T15" fmla="*/ 6103 h 52"/>
                  <a:gd name="T16" fmla="*/ 2709 w 36"/>
                  <a:gd name="T17" fmla="*/ 6960 h 52"/>
                  <a:gd name="T18" fmla="*/ 2033 w 36"/>
                  <a:gd name="T19" fmla="*/ 7491 h 52"/>
                  <a:gd name="T20" fmla="*/ 1753 w 36"/>
                  <a:gd name="T21" fmla="*/ 8745 h 52"/>
                  <a:gd name="T22" fmla="*/ 116 w 36"/>
                  <a:gd name="T23" fmla="*/ 8745 h 52"/>
                  <a:gd name="T24" fmla="*/ 116 w 36"/>
                  <a:gd name="T25" fmla="*/ 9076 h 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6" h="52">
                    <a:moveTo>
                      <a:pt x="23" y="0"/>
                    </a:moveTo>
                    <a:cubicBezTo>
                      <a:pt x="26" y="6"/>
                      <a:pt x="33" y="8"/>
                      <a:pt x="36" y="14"/>
                    </a:cubicBezTo>
                    <a:cubicBezTo>
                      <a:pt x="33" y="15"/>
                      <a:pt x="27" y="12"/>
                      <a:pt x="25" y="14"/>
                    </a:cubicBezTo>
                    <a:cubicBezTo>
                      <a:pt x="21" y="18"/>
                      <a:pt x="29" y="21"/>
                      <a:pt x="31" y="23"/>
                    </a:cubicBezTo>
                    <a:cubicBezTo>
                      <a:pt x="29" y="23"/>
                      <a:pt x="27" y="23"/>
                      <a:pt x="24" y="24"/>
                    </a:cubicBezTo>
                    <a:cubicBezTo>
                      <a:pt x="25" y="25"/>
                      <a:pt x="26" y="27"/>
                      <a:pt x="27" y="28"/>
                    </a:cubicBezTo>
                    <a:cubicBezTo>
                      <a:pt x="21" y="29"/>
                      <a:pt x="20" y="29"/>
                      <a:pt x="24" y="34"/>
                    </a:cubicBezTo>
                    <a:cubicBezTo>
                      <a:pt x="22" y="34"/>
                      <a:pt x="21" y="34"/>
                      <a:pt x="19" y="35"/>
                    </a:cubicBezTo>
                    <a:cubicBezTo>
                      <a:pt x="19" y="36"/>
                      <a:pt x="21" y="39"/>
                      <a:pt x="20" y="40"/>
                    </a:cubicBezTo>
                    <a:cubicBezTo>
                      <a:pt x="19" y="42"/>
                      <a:pt x="15" y="41"/>
                      <a:pt x="15" y="43"/>
                    </a:cubicBezTo>
                    <a:cubicBezTo>
                      <a:pt x="13" y="46"/>
                      <a:pt x="18" y="47"/>
                      <a:pt x="13" y="50"/>
                    </a:cubicBezTo>
                    <a:cubicBezTo>
                      <a:pt x="10" y="51"/>
                      <a:pt x="5" y="49"/>
                      <a:pt x="1" y="50"/>
                    </a:cubicBezTo>
                    <a:cubicBezTo>
                      <a:pt x="0" y="51"/>
                      <a:pt x="1" y="51"/>
                      <a:pt x="1" y="52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80" name="Freeform 45"/>
              <p:cNvSpPr>
                <a:spLocks/>
              </p:cNvSpPr>
              <p:nvPr/>
            </p:nvSpPr>
            <p:spPr bwMode="auto">
              <a:xfrm>
                <a:off x="3428" y="1100"/>
                <a:ext cx="298" cy="500"/>
              </a:xfrm>
              <a:custGeom>
                <a:avLst/>
                <a:gdLst>
                  <a:gd name="T0" fmla="*/ 11978 w 87"/>
                  <a:gd name="T1" fmla="*/ 1266 h 137"/>
                  <a:gd name="T2" fmla="*/ 3179 w 87"/>
                  <a:gd name="T3" fmla="*/ 4277 h 137"/>
                  <a:gd name="T4" fmla="*/ 1079 w 87"/>
                  <a:gd name="T5" fmla="*/ 21299 h 137"/>
                  <a:gd name="T6" fmla="*/ 846 w 87"/>
                  <a:gd name="T7" fmla="*/ 24310 h 1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7" h="137">
                    <a:moveTo>
                      <a:pt x="87" y="7"/>
                    </a:moveTo>
                    <a:cubicBezTo>
                      <a:pt x="67" y="0"/>
                      <a:pt x="38" y="8"/>
                      <a:pt x="23" y="24"/>
                    </a:cubicBezTo>
                    <a:cubicBezTo>
                      <a:pt x="0" y="47"/>
                      <a:pt x="8" y="90"/>
                      <a:pt x="8" y="120"/>
                    </a:cubicBezTo>
                    <a:cubicBezTo>
                      <a:pt x="8" y="124"/>
                      <a:pt x="8" y="132"/>
                      <a:pt x="6" y="137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81" name="Freeform 46"/>
              <p:cNvSpPr>
                <a:spLocks/>
              </p:cNvSpPr>
              <p:nvPr/>
            </p:nvSpPr>
            <p:spPr bwMode="auto">
              <a:xfrm>
                <a:off x="2578" y="816"/>
                <a:ext cx="1599" cy="908"/>
              </a:xfrm>
              <a:custGeom>
                <a:avLst/>
                <a:gdLst>
                  <a:gd name="T0" fmla="*/ 46344 w 468"/>
                  <a:gd name="T1" fmla="*/ 40824 h 249"/>
                  <a:gd name="T2" fmla="*/ 49180 w 468"/>
                  <a:gd name="T3" fmla="*/ 41753 h 249"/>
                  <a:gd name="T4" fmla="*/ 54923 w 468"/>
                  <a:gd name="T5" fmla="*/ 40678 h 249"/>
                  <a:gd name="T6" fmla="*/ 55999 w 468"/>
                  <a:gd name="T7" fmla="*/ 40291 h 249"/>
                  <a:gd name="T8" fmla="*/ 57352 w 468"/>
                  <a:gd name="T9" fmla="*/ 38894 h 249"/>
                  <a:gd name="T10" fmla="*/ 59826 w 468"/>
                  <a:gd name="T11" fmla="*/ 38216 h 249"/>
                  <a:gd name="T12" fmla="*/ 61346 w 468"/>
                  <a:gd name="T13" fmla="*/ 37286 h 249"/>
                  <a:gd name="T14" fmla="*/ 62255 w 468"/>
                  <a:gd name="T15" fmla="*/ 36955 h 249"/>
                  <a:gd name="T16" fmla="*/ 62979 w 468"/>
                  <a:gd name="T17" fmla="*/ 33950 h 249"/>
                  <a:gd name="T18" fmla="*/ 40484 w 468"/>
                  <a:gd name="T19" fmla="*/ 879 h 249"/>
                  <a:gd name="T20" fmla="*/ 35021 w 468"/>
                  <a:gd name="T21" fmla="*/ 0 h 249"/>
                  <a:gd name="T22" fmla="*/ 33538 w 468"/>
                  <a:gd name="T23" fmla="*/ 201 h 249"/>
                  <a:gd name="T24" fmla="*/ 30118 w 468"/>
                  <a:gd name="T25" fmla="*/ 1065 h 249"/>
                  <a:gd name="T26" fmla="*/ 26722 w 468"/>
                  <a:gd name="T27" fmla="*/ 2673 h 249"/>
                  <a:gd name="T28" fmla="*/ 23848 w 468"/>
                  <a:gd name="T29" fmla="*/ 5477 h 249"/>
                  <a:gd name="T30" fmla="*/ 22612 w 468"/>
                  <a:gd name="T31" fmla="*/ 6210 h 249"/>
                  <a:gd name="T32" fmla="*/ 19622 w 468"/>
                  <a:gd name="T33" fmla="*/ 8828 h 249"/>
                  <a:gd name="T34" fmla="*/ 17312 w 468"/>
                  <a:gd name="T35" fmla="*/ 11490 h 249"/>
                  <a:gd name="T36" fmla="*/ 15959 w 468"/>
                  <a:gd name="T37" fmla="*/ 13099 h 249"/>
                  <a:gd name="T38" fmla="*/ 15119 w 468"/>
                  <a:gd name="T39" fmla="*/ 13777 h 249"/>
                  <a:gd name="T40" fmla="*/ 12690 w 468"/>
                  <a:gd name="T41" fmla="*/ 15757 h 249"/>
                  <a:gd name="T42" fmla="*/ 11173 w 468"/>
                  <a:gd name="T43" fmla="*/ 14163 h 249"/>
                  <a:gd name="T44" fmla="*/ 9410 w 468"/>
                  <a:gd name="T45" fmla="*/ 11490 h 249"/>
                  <a:gd name="T46" fmla="*/ 8173 w 468"/>
                  <a:gd name="T47" fmla="*/ 20319 h 249"/>
                  <a:gd name="T48" fmla="*/ 4903 w 468"/>
                  <a:gd name="T49" fmla="*/ 27594 h 249"/>
                  <a:gd name="T50" fmla="*/ 2474 w 468"/>
                  <a:gd name="T51" fmla="*/ 32724 h 249"/>
                  <a:gd name="T52" fmla="*/ 0 w 468"/>
                  <a:gd name="T53" fmla="*/ 39959 h 249"/>
                  <a:gd name="T54" fmla="*/ 3830 w 468"/>
                  <a:gd name="T55" fmla="*/ 44029 h 249"/>
                  <a:gd name="T56" fmla="*/ 14603 w 468"/>
                  <a:gd name="T57" fmla="*/ 39959 h 249"/>
                  <a:gd name="T58" fmla="*/ 17196 w 468"/>
                  <a:gd name="T59" fmla="*/ 42286 h 249"/>
                  <a:gd name="T60" fmla="*/ 18829 w 468"/>
                  <a:gd name="T61" fmla="*/ 42432 h 249"/>
                  <a:gd name="T62" fmla="*/ 20182 w 468"/>
                  <a:gd name="T63" fmla="*/ 42286 h 249"/>
                  <a:gd name="T64" fmla="*/ 22892 w 468"/>
                  <a:gd name="T65" fmla="*/ 42964 h 249"/>
                  <a:gd name="T66" fmla="*/ 26045 w 468"/>
                  <a:gd name="T67" fmla="*/ 42618 h 249"/>
                  <a:gd name="T68" fmla="*/ 26838 w 468"/>
                  <a:gd name="T69" fmla="*/ 42432 h 249"/>
                  <a:gd name="T70" fmla="*/ 30948 w 468"/>
                  <a:gd name="T71" fmla="*/ 40492 h 249"/>
                  <a:gd name="T72" fmla="*/ 31905 w 468"/>
                  <a:gd name="T73" fmla="*/ 40145 h 249"/>
                  <a:gd name="T74" fmla="*/ 32581 w 468"/>
                  <a:gd name="T75" fmla="*/ 39080 h 249"/>
                  <a:gd name="T76" fmla="*/ 33948 w 468"/>
                  <a:gd name="T77" fmla="*/ 39080 h 249"/>
                  <a:gd name="T78" fmla="*/ 35581 w 468"/>
                  <a:gd name="T79" fmla="*/ 40145 h 249"/>
                  <a:gd name="T80" fmla="*/ 38571 w 468"/>
                  <a:gd name="T81" fmla="*/ 41371 h 249"/>
                  <a:gd name="T82" fmla="*/ 39924 w 468"/>
                  <a:gd name="T83" fmla="*/ 41371 h 249"/>
                  <a:gd name="T84" fmla="*/ 42397 w 468"/>
                  <a:gd name="T85" fmla="*/ 41899 h 249"/>
                  <a:gd name="T86" fmla="*/ 44150 w 468"/>
                  <a:gd name="T87" fmla="*/ 41371 h 24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468" h="249">
                    <a:moveTo>
                      <a:pt x="324" y="233"/>
                    </a:moveTo>
                    <a:cubicBezTo>
                      <a:pt x="329" y="234"/>
                      <a:pt x="336" y="231"/>
                      <a:pt x="340" y="231"/>
                    </a:cubicBezTo>
                    <a:cubicBezTo>
                      <a:pt x="347" y="233"/>
                      <a:pt x="351" y="239"/>
                      <a:pt x="357" y="243"/>
                    </a:cubicBezTo>
                    <a:cubicBezTo>
                      <a:pt x="358" y="241"/>
                      <a:pt x="361" y="240"/>
                      <a:pt x="361" y="236"/>
                    </a:cubicBezTo>
                    <a:cubicBezTo>
                      <a:pt x="369" y="242"/>
                      <a:pt x="384" y="244"/>
                      <a:pt x="386" y="228"/>
                    </a:cubicBezTo>
                    <a:cubicBezTo>
                      <a:pt x="392" y="231"/>
                      <a:pt x="397" y="236"/>
                      <a:pt x="403" y="230"/>
                    </a:cubicBezTo>
                    <a:cubicBezTo>
                      <a:pt x="405" y="232"/>
                      <a:pt x="409" y="233"/>
                      <a:pt x="411" y="235"/>
                    </a:cubicBezTo>
                    <a:cubicBezTo>
                      <a:pt x="411" y="232"/>
                      <a:pt x="411" y="230"/>
                      <a:pt x="411" y="228"/>
                    </a:cubicBezTo>
                    <a:cubicBezTo>
                      <a:pt x="415" y="229"/>
                      <a:pt x="420" y="232"/>
                      <a:pt x="424" y="234"/>
                    </a:cubicBezTo>
                    <a:cubicBezTo>
                      <a:pt x="423" y="230"/>
                      <a:pt x="421" y="225"/>
                      <a:pt x="421" y="220"/>
                    </a:cubicBezTo>
                    <a:cubicBezTo>
                      <a:pt x="429" y="218"/>
                      <a:pt x="433" y="222"/>
                      <a:pt x="439" y="227"/>
                    </a:cubicBezTo>
                    <a:cubicBezTo>
                      <a:pt x="439" y="224"/>
                      <a:pt x="441" y="225"/>
                      <a:pt x="439" y="216"/>
                    </a:cubicBezTo>
                    <a:cubicBezTo>
                      <a:pt x="445" y="219"/>
                      <a:pt x="446" y="219"/>
                      <a:pt x="450" y="223"/>
                    </a:cubicBezTo>
                    <a:cubicBezTo>
                      <a:pt x="447" y="220"/>
                      <a:pt x="450" y="216"/>
                      <a:pt x="450" y="211"/>
                    </a:cubicBezTo>
                    <a:cubicBezTo>
                      <a:pt x="453" y="211"/>
                      <a:pt x="457" y="212"/>
                      <a:pt x="459" y="212"/>
                    </a:cubicBezTo>
                    <a:cubicBezTo>
                      <a:pt x="458" y="211"/>
                      <a:pt x="458" y="210"/>
                      <a:pt x="457" y="209"/>
                    </a:cubicBezTo>
                    <a:cubicBezTo>
                      <a:pt x="458" y="208"/>
                      <a:pt x="460" y="206"/>
                      <a:pt x="461" y="205"/>
                    </a:cubicBezTo>
                    <a:cubicBezTo>
                      <a:pt x="462" y="192"/>
                      <a:pt x="462" y="192"/>
                      <a:pt x="462" y="192"/>
                    </a:cubicBezTo>
                    <a:cubicBezTo>
                      <a:pt x="462" y="192"/>
                      <a:pt x="468" y="197"/>
                      <a:pt x="452" y="130"/>
                    </a:cubicBezTo>
                    <a:cubicBezTo>
                      <a:pt x="437" y="63"/>
                      <a:pt x="363" y="13"/>
                      <a:pt x="297" y="5"/>
                    </a:cubicBezTo>
                    <a:cubicBezTo>
                      <a:pt x="285" y="4"/>
                      <a:pt x="274" y="3"/>
                      <a:pt x="264" y="4"/>
                    </a:cubicBezTo>
                    <a:cubicBezTo>
                      <a:pt x="260" y="4"/>
                      <a:pt x="257" y="3"/>
                      <a:pt x="257" y="0"/>
                    </a:cubicBezTo>
                    <a:cubicBezTo>
                      <a:pt x="254" y="3"/>
                      <a:pt x="250" y="4"/>
                      <a:pt x="246" y="4"/>
                    </a:cubicBezTo>
                    <a:cubicBezTo>
                      <a:pt x="246" y="3"/>
                      <a:pt x="246" y="2"/>
                      <a:pt x="246" y="1"/>
                    </a:cubicBezTo>
                    <a:cubicBezTo>
                      <a:pt x="244" y="5"/>
                      <a:pt x="238" y="6"/>
                      <a:pt x="234" y="4"/>
                    </a:cubicBezTo>
                    <a:cubicBezTo>
                      <a:pt x="231" y="7"/>
                      <a:pt x="225" y="9"/>
                      <a:pt x="221" y="6"/>
                    </a:cubicBezTo>
                    <a:cubicBezTo>
                      <a:pt x="218" y="11"/>
                      <a:pt x="208" y="14"/>
                      <a:pt x="205" y="9"/>
                    </a:cubicBezTo>
                    <a:cubicBezTo>
                      <a:pt x="203" y="13"/>
                      <a:pt x="200" y="14"/>
                      <a:pt x="196" y="15"/>
                    </a:cubicBezTo>
                    <a:cubicBezTo>
                      <a:pt x="190" y="17"/>
                      <a:pt x="191" y="17"/>
                      <a:pt x="186" y="21"/>
                    </a:cubicBezTo>
                    <a:cubicBezTo>
                      <a:pt x="183" y="25"/>
                      <a:pt x="179" y="28"/>
                      <a:pt x="175" y="31"/>
                    </a:cubicBezTo>
                    <a:cubicBezTo>
                      <a:pt x="174" y="30"/>
                      <a:pt x="173" y="28"/>
                      <a:pt x="173" y="27"/>
                    </a:cubicBezTo>
                    <a:cubicBezTo>
                      <a:pt x="172" y="31"/>
                      <a:pt x="170" y="33"/>
                      <a:pt x="166" y="35"/>
                    </a:cubicBezTo>
                    <a:cubicBezTo>
                      <a:pt x="164" y="36"/>
                      <a:pt x="159" y="39"/>
                      <a:pt x="156" y="39"/>
                    </a:cubicBezTo>
                    <a:cubicBezTo>
                      <a:pt x="157" y="43"/>
                      <a:pt x="147" y="48"/>
                      <a:pt x="144" y="50"/>
                    </a:cubicBezTo>
                    <a:cubicBezTo>
                      <a:pt x="142" y="52"/>
                      <a:pt x="138" y="56"/>
                      <a:pt x="136" y="58"/>
                    </a:cubicBezTo>
                    <a:cubicBezTo>
                      <a:pt x="134" y="60"/>
                      <a:pt x="130" y="65"/>
                      <a:pt x="127" y="65"/>
                    </a:cubicBezTo>
                    <a:cubicBezTo>
                      <a:pt x="127" y="64"/>
                      <a:pt x="125" y="64"/>
                      <a:pt x="125" y="63"/>
                    </a:cubicBezTo>
                    <a:cubicBezTo>
                      <a:pt x="123" y="67"/>
                      <a:pt x="121" y="71"/>
                      <a:pt x="117" y="74"/>
                    </a:cubicBezTo>
                    <a:cubicBezTo>
                      <a:pt x="116" y="74"/>
                      <a:pt x="114" y="74"/>
                      <a:pt x="113" y="75"/>
                    </a:cubicBezTo>
                    <a:cubicBezTo>
                      <a:pt x="112" y="76"/>
                      <a:pt x="112" y="77"/>
                      <a:pt x="111" y="78"/>
                    </a:cubicBezTo>
                    <a:cubicBezTo>
                      <a:pt x="109" y="80"/>
                      <a:pt x="107" y="83"/>
                      <a:pt x="103" y="80"/>
                    </a:cubicBezTo>
                    <a:cubicBezTo>
                      <a:pt x="102" y="84"/>
                      <a:pt x="97" y="88"/>
                      <a:pt x="93" y="89"/>
                    </a:cubicBezTo>
                    <a:cubicBezTo>
                      <a:pt x="93" y="89"/>
                      <a:pt x="88" y="94"/>
                      <a:pt x="86" y="92"/>
                    </a:cubicBezTo>
                    <a:cubicBezTo>
                      <a:pt x="86" y="88"/>
                      <a:pt x="83" y="84"/>
                      <a:pt x="82" y="80"/>
                    </a:cubicBezTo>
                    <a:cubicBezTo>
                      <a:pt x="81" y="74"/>
                      <a:pt x="82" y="68"/>
                      <a:pt x="79" y="63"/>
                    </a:cubicBezTo>
                    <a:cubicBezTo>
                      <a:pt x="77" y="58"/>
                      <a:pt x="73" y="61"/>
                      <a:pt x="69" y="65"/>
                    </a:cubicBezTo>
                    <a:cubicBezTo>
                      <a:pt x="64" y="71"/>
                      <a:pt x="62" y="80"/>
                      <a:pt x="61" y="88"/>
                    </a:cubicBezTo>
                    <a:cubicBezTo>
                      <a:pt x="60" y="94"/>
                      <a:pt x="55" y="110"/>
                      <a:pt x="60" y="115"/>
                    </a:cubicBezTo>
                    <a:cubicBezTo>
                      <a:pt x="54" y="123"/>
                      <a:pt x="48" y="132"/>
                      <a:pt x="46" y="139"/>
                    </a:cubicBezTo>
                    <a:cubicBezTo>
                      <a:pt x="44" y="143"/>
                      <a:pt x="38" y="153"/>
                      <a:pt x="36" y="156"/>
                    </a:cubicBezTo>
                    <a:cubicBezTo>
                      <a:pt x="30" y="164"/>
                      <a:pt x="25" y="174"/>
                      <a:pt x="23" y="176"/>
                    </a:cubicBezTo>
                    <a:cubicBezTo>
                      <a:pt x="21" y="178"/>
                      <a:pt x="20" y="181"/>
                      <a:pt x="18" y="185"/>
                    </a:cubicBezTo>
                    <a:cubicBezTo>
                      <a:pt x="14" y="192"/>
                      <a:pt x="10" y="201"/>
                      <a:pt x="7" y="208"/>
                    </a:cubicBezTo>
                    <a:cubicBezTo>
                      <a:pt x="5" y="214"/>
                      <a:pt x="0" y="220"/>
                      <a:pt x="0" y="226"/>
                    </a:cubicBezTo>
                    <a:cubicBezTo>
                      <a:pt x="1" y="235"/>
                      <a:pt x="4" y="236"/>
                      <a:pt x="11" y="241"/>
                    </a:cubicBezTo>
                    <a:cubicBezTo>
                      <a:pt x="17" y="245"/>
                      <a:pt x="20" y="249"/>
                      <a:pt x="28" y="249"/>
                    </a:cubicBezTo>
                    <a:cubicBezTo>
                      <a:pt x="37" y="249"/>
                      <a:pt x="47" y="246"/>
                      <a:pt x="55" y="243"/>
                    </a:cubicBezTo>
                    <a:cubicBezTo>
                      <a:pt x="69" y="236"/>
                      <a:pt x="90" y="228"/>
                      <a:pt x="107" y="226"/>
                    </a:cubicBezTo>
                    <a:cubicBezTo>
                      <a:pt x="115" y="225"/>
                      <a:pt x="118" y="225"/>
                      <a:pt x="124" y="229"/>
                    </a:cubicBezTo>
                    <a:cubicBezTo>
                      <a:pt x="126" y="232"/>
                      <a:pt x="130" y="238"/>
                      <a:pt x="126" y="239"/>
                    </a:cubicBezTo>
                    <a:cubicBezTo>
                      <a:pt x="129" y="239"/>
                      <a:pt x="133" y="239"/>
                      <a:pt x="135" y="236"/>
                    </a:cubicBezTo>
                    <a:cubicBezTo>
                      <a:pt x="137" y="236"/>
                      <a:pt x="136" y="239"/>
                      <a:pt x="138" y="240"/>
                    </a:cubicBezTo>
                    <a:cubicBezTo>
                      <a:pt x="139" y="240"/>
                      <a:pt x="141" y="239"/>
                      <a:pt x="142" y="239"/>
                    </a:cubicBezTo>
                    <a:cubicBezTo>
                      <a:pt x="142" y="239"/>
                      <a:pt x="147" y="239"/>
                      <a:pt x="148" y="239"/>
                    </a:cubicBezTo>
                    <a:cubicBezTo>
                      <a:pt x="152" y="238"/>
                      <a:pt x="157" y="244"/>
                      <a:pt x="156" y="236"/>
                    </a:cubicBezTo>
                    <a:cubicBezTo>
                      <a:pt x="160" y="238"/>
                      <a:pt x="165" y="240"/>
                      <a:pt x="168" y="243"/>
                    </a:cubicBezTo>
                    <a:cubicBezTo>
                      <a:pt x="167" y="242"/>
                      <a:pt x="166" y="240"/>
                      <a:pt x="165" y="238"/>
                    </a:cubicBezTo>
                    <a:cubicBezTo>
                      <a:pt x="169" y="234"/>
                      <a:pt x="186" y="237"/>
                      <a:pt x="191" y="241"/>
                    </a:cubicBezTo>
                    <a:cubicBezTo>
                      <a:pt x="190" y="240"/>
                      <a:pt x="190" y="238"/>
                      <a:pt x="189" y="236"/>
                    </a:cubicBezTo>
                    <a:cubicBezTo>
                      <a:pt x="191" y="238"/>
                      <a:pt x="194" y="239"/>
                      <a:pt x="197" y="240"/>
                    </a:cubicBezTo>
                    <a:cubicBezTo>
                      <a:pt x="199" y="235"/>
                      <a:pt x="223" y="234"/>
                      <a:pt x="227" y="236"/>
                    </a:cubicBezTo>
                    <a:cubicBezTo>
                      <a:pt x="227" y="234"/>
                      <a:pt x="227" y="231"/>
                      <a:pt x="227" y="229"/>
                    </a:cubicBezTo>
                    <a:cubicBezTo>
                      <a:pt x="230" y="230"/>
                      <a:pt x="232" y="232"/>
                      <a:pt x="235" y="233"/>
                    </a:cubicBezTo>
                    <a:cubicBezTo>
                      <a:pt x="235" y="232"/>
                      <a:pt x="235" y="229"/>
                      <a:pt x="234" y="227"/>
                    </a:cubicBezTo>
                    <a:cubicBezTo>
                      <a:pt x="237" y="227"/>
                      <a:pt x="241" y="228"/>
                      <a:pt x="244" y="228"/>
                    </a:cubicBezTo>
                    <a:cubicBezTo>
                      <a:pt x="241" y="227"/>
                      <a:pt x="239" y="224"/>
                      <a:pt x="239" y="221"/>
                    </a:cubicBezTo>
                    <a:cubicBezTo>
                      <a:pt x="239" y="221"/>
                      <a:pt x="247" y="218"/>
                      <a:pt x="245" y="224"/>
                    </a:cubicBezTo>
                    <a:cubicBezTo>
                      <a:pt x="247" y="223"/>
                      <a:pt x="247" y="223"/>
                      <a:pt x="249" y="221"/>
                    </a:cubicBezTo>
                    <a:cubicBezTo>
                      <a:pt x="252" y="219"/>
                      <a:pt x="254" y="216"/>
                      <a:pt x="255" y="214"/>
                    </a:cubicBezTo>
                    <a:cubicBezTo>
                      <a:pt x="251" y="220"/>
                      <a:pt x="255" y="223"/>
                      <a:pt x="261" y="227"/>
                    </a:cubicBezTo>
                    <a:cubicBezTo>
                      <a:pt x="268" y="231"/>
                      <a:pt x="269" y="231"/>
                      <a:pt x="276" y="231"/>
                    </a:cubicBezTo>
                    <a:cubicBezTo>
                      <a:pt x="280" y="231"/>
                      <a:pt x="280" y="232"/>
                      <a:pt x="283" y="234"/>
                    </a:cubicBezTo>
                    <a:cubicBezTo>
                      <a:pt x="284" y="235"/>
                      <a:pt x="284" y="237"/>
                      <a:pt x="286" y="237"/>
                    </a:cubicBezTo>
                    <a:cubicBezTo>
                      <a:pt x="289" y="237"/>
                      <a:pt x="290" y="233"/>
                      <a:pt x="293" y="234"/>
                    </a:cubicBezTo>
                    <a:cubicBezTo>
                      <a:pt x="296" y="234"/>
                      <a:pt x="299" y="237"/>
                      <a:pt x="301" y="239"/>
                    </a:cubicBezTo>
                    <a:cubicBezTo>
                      <a:pt x="302" y="233"/>
                      <a:pt x="308" y="230"/>
                      <a:pt x="311" y="237"/>
                    </a:cubicBezTo>
                    <a:cubicBezTo>
                      <a:pt x="309" y="229"/>
                      <a:pt x="319" y="234"/>
                      <a:pt x="321" y="238"/>
                    </a:cubicBezTo>
                    <a:cubicBezTo>
                      <a:pt x="321" y="236"/>
                      <a:pt x="322" y="235"/>
                      <a:pt x="324" y="234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82" name="Freeform 47"/>
              <p:cNvSpPr>
                <a:spLocks/>
              </p:cNvSpPr>
              <p:nvPr/>
            </p:nvSpPr>
            <p:spPr bwMode="auto">
              <a:xfrm>
                <a:off x="4153" y="1472"/>
                <a:ext cx="1271" cy="237"/>
              </a:xfrm>
              <a:custGeom>
                <a:avLst/>
                <a:gdLst>
                  <a:gd name="T0" fmla="*/ 0 w 372"/>
                  <a:gd name="T1" fmla="*/ 4415 h 65"/>
                  <a:gd name="T2" fmla="*/ 116 w 372"/>
                  <a:gd name="T3" fmla="*/ 2126 h 65"/>
                  <a:gd name="T4" fmla="*/ 280 w 372"/>
                  <a:gd name="T5" fmla="*/ 1065 h 65"/>
                  <a:gd name="T6" fmla="*/ 11849 w 372"/>
                  <a:gd name="T7" fmla="*/ 4415 h 65"/>
                  <a:gd name="T8" fmla="*/ 23288 w 372"/>
                  <a:gd name="T9" fmla="*/ 8827 h 65"/>
                  <a:gd name="T10" fmla="*/ 36538 w 372"/>
                  <a:gd name="T11" fmla="*/ 5280 h 65"/>
                  <a:gd name="T12" fmla="*/ 47700 w 372"/>
                  <a:gd name="T13" fmla="*/ 3883 h 65"/>
                  <a:gd name="T14" fmla="*/ 50020 w 372"/>
                  <a:gd name="T15" fmla="*/ 4944 h 65"/>
                  <a:gd name="T16" fmla="*/ 49894 w 372"/>
                  <a:gd name="T17" fmla="*/ 5477 h 65"/>
                  <a:gd name="T18" fmla="*/ 48783 w 372"/>
                  <a:gd name="T19" fmla="*/ 5130 h 65"/>
                  <a:gd name="T20" fmla="*/ 48783 w 372"/>
                  <a:gd name="T21" fmla="*/ 5130 h 65"/>
                  <a:gd name="T22" fmla="*/ 43474 w 372"/>
                  <a:gd name="T23" fmla="*/ 4415 h 65"/>
                  <a:gd name="T24" fmla="*/ 37054 w 372"/>
                  <a:gd name="T25" fmla="*/ 6742 h 65"/>
                  <a:gd name="T26" fmla="*/ 23288 w 372"/>
                  <a:gd name="T27" fmla="*/ 11299 h 65"/>
                  <a:gd name="T28" fmla="*/ 10776 w 372"/>
                  <a:gd name="T29" fmla="*/ 6541 h 65"/>
                  <a:gd name="T30" fmla="*/ 0 w 372"/>
                  <a:gd name="T31" fmla="*/ 4415 h 65"/>
                  <a:gd name="T32" fmla="*/ 0 w 372"/>
                  <a:gd name="T33" fmla="*/ 4415 h 6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72" h="65">
                    <a:moveTo>
                      <a:pt x="0" y="25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2" y="13"/>
                      <a:pt x="2" y="6"/>
                    </a:cubicBezTo>
                    <a:cubicBezTo>
                      <a:pt x="42" y="0"/>
                      <a:pt x="65" y="12"/>
                      <a:pt x="87" y="25"/>
                    </a:cubicBezTo>
                    <a:cubicBezTo>
                      <a:pt x="108" y="37"/>
                      <a:pt x="128" y="51"/>
                      <a:pt x="171" y="50"/>
                    </a:cubicBezTo>
                    <a:cubicBezTo>
                      <a:pt x="215" y="49"/>
                      <a:pt x="243" y="39"/>
                      <a:pt x="268" y="30"/>
                    </a:cubicBezTo>
                    <a:cubicBezTo>
                      <a:pt x="295" y="20"/>
                      <a:pt x="317" y="13"/>
                      <a:pt x="350" y="22"/>
                    </a:cubicBezTo>
                    <a:cubicBezTo>
                      <a:pt x="358" y="23"/>
                      <a:pt x="363" y="26"/>
                      <a:pt x="367" y="28"/>
                    </a:cubicBezTo>
                    <a:cubicBezTo>
                      <a:pt x="372" y="30"/>
                      <a:pt x="371" y="31"/>
                      <a:pt x="366" y="31"/>
                    </a:cubicBezTo>
                    <a:cubicBezTo>
                      <a:pt x="364" y="30"/>
                      <a:pt x="361" y="30"/>
                      <a:pt x="358" y="29"/>
                    </a:cubicBezTo>
                    <a:cubicBezTo>
                      <a:pt x="358" y="29"/>
                      <a:pt x="358" y="29"/>
                      <a:pt x="358" y="29"/>
                    </a:cubicBezTo>
                    <a:cubicBezTo>
                      <a:pt x="354" y="28"/>
                      <a:pt x="334" y="24"/>
                      <a:pt x="319" y="25"/>
                    </a:cubicBezTo>
                    <a:cubicBezTo>
                      <a:pt x="303" y="27"/>
                      <a:pt x="288" y="32"/>
                      <a:pt x="272" y="38"/>
                    </a:cubicBezTo>
                    <a:cubicBezTo>
                      <a:pt x="248" y="47"/>
                      <a:pt x="218" y="63"/>
                      <a:pt x="171" y="64"/>
                    </a:cubicBezTo>
                    <a:cubicBezTo>
                      <a:pt x="125" y="65"/>
                      <a:pt x="100" y="50"/>
                      <a:pt x="79" y="37"/>
                    </a:cubicBezTo>
                    <a:cubicBezTo>
                      <a:pt x="57" y="25"/>
                      <a:pt x="37" y="18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lose/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83" name="Freeform 48"/>
              <p:cNvSpPr>
                <a:spLocks/>
              </p:cNvSpPr>
              <p:nvPr/>
            </p:nvSpPr>
            <p:spPr bwMode="auto">
              <a:xfrm>
                <a:off x="2762" y="1046"/>
                <a:ext cx="58" cy="175"/>
              </a:xfrm>
              <a:custGeom>
                <a:avLst/>
                <a:gdLst>
                  <a:gd name="T0" fmla="*/ 2027 w 17"/>
                  <a:gd name="T1" fmla="*/ 346 h 48"/>
                  <a:gd name="T2" fmla="*/ 955 w 17"/>
                  <a:gd name="T3" fmla="*/ 4411 h 48"/>
                  <a:gd name="T4" fmla="*/ 560 w 17"/>
                  <a:gd name="T5" fmla="*/ 8480 h 48"/>
                  <a:gd name="T6" fmla="*/ 116 w 17"/>
                  <a:gd name="T7" fmla="*/ 6738 h 48"/>
                  <a:gd name="T8" fmla="*/ 396 w 17"/>
                  <a:gd name="T9" fmla="*/ 4069 h 48"/>
                  <a:gd name="T10" fmla="*/ 2306 w 17"/>
                  <a:gd name="T11" fmla="*/ 0 h 48"/>
                  <a:gd name="T12" fmla="*/ 2027 w 17"/>
                  <a:gd name="T13" fmla="*/ 346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" h="48">
                    <a:moveTo>
                      <a:pt x="15" y="2"/>
                    </a:moveTo>
                    <a:cubicBezTo>
                      <a:pt x="10" y="8"/>
                      <a:pt x="8" y="17"/>
                      <a:pt x="7" y="25"/>
                    </a:cubicBezTo>
                    <a:cubicBezTo>
                      <a:pt x="6" y="30"/>
                      <a:pt x="3" y="41"/>
                      <a:pt x="4" y="48"/>
                    </a:cubicBezTo>
                    <a:cubicBezTo>
                      <a:pt x="3" y="45"/>
                      <a:pt x="1" y="41"/>
                      <a:pt x="1" y="38"/>
                    </a:cubicBezTo>
                    <a:cubicBezTo>
                      <a:pt x="0" y="32"/>
                      <a:pt x="1" y="28"/>
                      <a:pt x="3" y="23"/>
                    </a:cubicBezTo>
                    <a:cubicBezTo>
                      <a:pt x="4" y="19"/>
                      <a:pt x="10" y="5"/>
                      <a:pt x="17" y="0"/>
                    </a:cubicBezTo>
                    <a:cubicBezTo>
                      <a:pt x="16" y="1"/>
                      <a:pt x="16" y="1"/>
                      <a:pt x="15" y="2"/>
                    </a:cubicBezTo>
                    <a:close/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84" name="Freeform 49"/>
              <p:cNvSpPr>
                <a:spLocks/>
              </p:cNvSpPr>
              <p:nvPr/>
            </p:nvSpPr>
            <p:spPr bwMode="auto">
              <a:xfrm>
                <a:off x="3473" y="1651"/>
                <a:ext cx="307" cy="69"/>
              </a:xfrm>
              <a:custGeom>
                <a:avLst/>
                <a:gdLst>
                  <a:gd name="T0" fmla="*/ 2698 w 90"/>
                  <a:gd name="T1" fmla="*/ 712 h 19"/>
                  <a:gd name="T2" fmla="*/ 2862 w 90"/>
                  <a:gd name="T3" fmla="*/ 857 h 19"/>
                  <a:gd name="T4" fmla="*/ 3258 w 90"/>
                  <a:gd name="T5" fmla="*/ 1384 h 19"/>
                  <a:gd name="T6" fmla="*/ 4213 w 90"/>
                  <a:gd name="T7" fmla="*/ 857 h 19"/>
                  <a:gd name="T8" fmla="*/ 5284 w 90"/>
                  <a:gd name="T9" fmla="*/ 1729 h 19"/>
                  <a:gd name="T10" fmla="*/ 6631 w 90"/>
                  <a:gd name="T11" fmla="*/ 1384 h 19"/>
                  <a:gd name="T12" fmla="*/ 7982 w 90"/>
                  <a:gd name="T13" fmla="*/ 1583 h 19"/>
                  <a:gd name="T14" fmla="*/ 8378 w 90"/>
                  <a:gd name="T15" fmla="*/ 857 h 19"/>
                  <a:gd name="T16" fmla="*/ 8378 w 90"/>
                  <a:gd name="T17" fmla="*/ 712 h 19"/>
                  <a:gd name="T18" fmla="*/ 10554 w 90"/>
                  <a:gd name="T19" fmla="*/ 330 h 19"/>
                  <a:gd name="T20" fmla="*/ 12181 w 90"/>
                  <a:gd name="T21" fmla="*/ 1583 h 19"/>
                  <a:gd name="T22" fmla="*/ 11113 w 90"/>
                  <a:gd name="T23" fmla="*/ 3112 h 19"/>
                  <a:gd name="T24" fmla="*/ 8378 w 90"/>
                  <a:gd name="T25" fmla="*/ 2782 h 19"/>
                  <a:gd name="T26" fmla="*/ 3803 w 90"/>
                  <a:gd name="T27" fmla="*/ 2782 h 19"/>
                  <a:gd name="T28" fmla="*/ 955 w 90"/>
                  <a:gd name="T29" fmla="*/ 3312 h 19"/>
                  <a:gd name="T30" fmla="*/ 2187 w 90"/>
                  <a:gd name="T31" fmla="*/ 1914 h 19"/>
                  <a:gd name="T32" fmla="*/ 280 w 90"/>
                  <a:gd name="T33" fmla="*/ 2110 h 19"/>
                  <a:gd name="T34" fmla="*/ 2698 w 90"/>
                  <a:gd name="T35" fmla="*/ 712 h 1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90" h="19">
                    <a:moveTo>
                      <a:pt x="20" y="4"/>
                    </a:moveTo>
                    <a:cubicBezTo>
                      <a:pt x="20" y="4"/>
                      <a:pt x="21" y="4"/>
                      <a:pt x="21" y="5"/>
                    </a:cubicBezTo>
                    <a:cubicBezTo>
                      <a:pt x="22" y="6"/>
                      <a:pt x="22" y="8"/>
                      <a:pt x="24" y="8"/>
                    </a:cubicBezTo>
                    <a:cubicBezTo>
                      <a:pt x="27" y="8"/>
                      <a:pt x="28" y="4"/>
                      <a:pt x="31" y="5"/>
                    </a:cubicBezTo>
                    <a:cubicBezTo>
                      <a:pt x="34" y="5"/>
                      <a:pt x="37" y="8"/>
                      <a:pt x="39" y="10"/>
                    </a:cubicBezTo>
                    <a:cubicBezTo>
                      <a:pt x="40" y="4"/>
                      <a:pt x="46" y="1"/>
                      <a:pt x="49" y="8"/>
                    </a:cubicBezTo>
                    <a:cubicBezTo>
                      <a:pt x="47" y="0"/>
                      <a:pt x="57" y="5"/>
                      <a:pt x="59" y="9"/>
                    </a:cubicBezTo>
                    <a:cubicBezTo>
                      <a:pt x="59" y="7"/>
                      <a:pt x="60" y="6"/>
                      <a:pt x="62" y="5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7" y="5"/>
                      <a:pt x="74" y="2"/>
                      <a:pt x="78" y="2"/>
                    </a:cubicBezTo>
                    <a:cubicBezTo>
                      <a:pt x="83" y="3"/>
                      <a:pt x="86" y="6"/>
                      <a:pt x="90" y="9"/>
                    </a:cubicBezTo>
                    <a:cubicBezTo>
                      <a:pt x="88" y="15"/>
                      <a:pt x="90" y="17"/>
                      <a:pt x="82" y="18"/>
                    </a:cubicBezTo>
                    <a:cubicBezTo>
                      <a:pt x="75" y="19"/>
                      <a:pt x="69" y="17"/>
                      <a:pt x="62" y="16"/>
                    </a:cubicBezTo>
                    <a:cubicBezTo>
                      <a:pt x="53" y="15"/>
                      <a:pt x="38" y="16"/>
                      <a:pt x="28" y="16"/>
                    </a:cubicBezTo>
                    <a:cubicBezTo>
                      <a:pt x="23" y="16"/>
                      <a:pt x="11" y="15"/>
                      <a:pt x="7" y="19"/>
                    </a:cubicBezTo>
                    <a:cubicBezTo>
                      <a:pt x="8" y="14"/>
                      <a:pt x="12" y="13"/>
                      <a:pt x="16" y="11"/>
                    </a:cubicBezTo>
                    <a:cubicBezTo>
                      <a:pt x="12" y="11"/>
                      <a:pt x="5" y="8"/>
                      <a:pt x="2" y="12"/>
                    </a:cubicBezTo>
                    <a:cubicBezTo>
                      <a:pt x="0" y="1"/>
                      <a:pt x="12" y="5"/>
                      <a:pt x="20" y="4"/>
                    </a:cubicBezTo>
                    <a:close/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85" name="Line 50"/>
              <p:cNvSpPr>
                <a:spLocks noChangeShapeType="1"/>
              </p:cNvSpPr>
              <p:nvPr/>
            </p:nvSpPr>
            <p:spPr bwMode="auto">
              <a:xfrm>
                <a:off x="2824" y="1202"/>
                <a:ext cx="1" cy="1"/>
              </a:xfrm>
              <a:prstGeom prst="line">
                <a:avLst/>
              </a:prstGeom>
              <a:noFill/>
              <a:ln w="11113" cap="rnd">
                <a:solidFill>
                  <a:srgbClr val="1A171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86" name="Freeform 51"/>
              <p:cNvSpPr>
                <a:spLocks/>
              </p:cNvSpPr>
              <p:nvPr/>
            </p:nvSpPr>
            <p:spPr bwMode="auto">
              <a:xfrm>
                <a:off x="3059" y="1669"/>
                <a:ext cx="195" cy="51"/>
              </a:xfrm>
              <a:custGeom>
                <a:avLst/>
                <a:gdLst>
                  <a:gd name="T0" fmla="*/ 7691 w 57"/>
                  <a:gd name="T1" fmla="*/ 1060 h 14"/>
                  <a:gd name="T2" fmla="*/ 6565 w 57"/>
                  <a:gd name="T3" fmla="*/ 346 h 14"/>
                  <a:gd name="T4" fmla="*/ 6846 w 57"/>
                  <a:gd name="T5" fmla="*/ 1260 h 14"/>
                  <a:gd name="T6" fmla="*/ 3288 w 57"/>
                  <a:gd name="T7" fmla="*/ 729 h 14"/>
                  <a:gd name="T8" fmla="*/ 3688 w 57"/>
                  <a:gd name="T9" fmla="*/ 1592 h 14"/>
                  <a:gd name="T10" fmla="*/ 2036 w 57"/>
                  <a:gd name="T11" fmla="*/ 346 h 14"/>
                  <a:gd name="T12" fmla="*/ 1078 w 57"/>
                  <a:gd name="T13" fmla="*/ 874 h 14"/>
                  <a:gd name="T14" fmla="*/ 0 w 57"/>
                  <a:gd name="T15" fmla="*/ 2470 h 14"/>
                  <a:gd name="T16" fmla="*/ 4529 w 57"/>
                  <a:gd name="T17" fmla="*/ 2270 h 14"/>
                  <a:gd name="T18" fmla="*/ 5888 w 57"/>
                  <a:gd name="T19" fmla="*/ 1938 h 14"/>
                  <a:gd name="T20" fmla="*/ 7691 w 57"/>
                  <a:gd name="T21" fmla="*/ 1592 h 14"/>
                  <a:gd name="T22" fmla="*/ 7807 w 57"/>
                  <a:gd name="T23" fmla="*/ 729 h 14"/>
                  <a:gd name="T24" fmla="*/ 7691 w 57"/>
                  <a:gd name="T25" fmla="*/ 1060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7" h="14">
                    <a:moveTo>
                      <a:pt x="56" y="6"/>
                    </a:moveTo>
                    <a:cubicBezTo>
                      <a:pt x="53" y="5"/>
                      <a:pt x="50" y="4"/>
                      <a:pt x="48" y="2"/>
                    </a:cubicBezTo>
                    <a:cubicBezTo>
                      <a:pt x="49" y="4"/>
                      <a:pt x="49" y="6"/>
                      <a:pt x="50" y="7"/>
                    </a:cubicBezTo>
                    <a:cubicBezTo>
                      <a:pt x="45" y="3"/>
                      <a:pt x="28" y="0"/>
                      <a:pt x="24" y="4"/>
                    </a:cubicBezTo>
                    <a:cubicBezTo>
                      <a:pt x="25" y="6"/>
                      <a:pt x="26" y="8"/>
                      <a:pt x="27" y="9"/>
                    </a:cubicBezTo>
                    <a:cubicBezTo>
                      <a:pt x="24" y="6"/>
                      <a:pt x="19" y="4"/>
                      <a:pt x="15" y="2"/>
                    </a:cubicBezTo>
                    <a:cubicBezTo>
                      <a:pt x="16" y="10"/>
                      <a:pt x="11" y="5"/>
                      <a:pt x="8" y="5"/>
                    </a:cubicBezTo>
                    <a:cubicBezTo>
                      <a:pt x="4" y="7"/>
                      <a:pt x="1" y="10"/>
                      <a:pt x="0" y="14"/>
                    </a:cubicBezTo>
                    <a:cubicBezTo>
                      <a:pt x="7" y="7"/>
                      <a:pt x="23" y="14"/>
                      <a:pt x="33" y="13"/>
                    </a:cubicBezTo>
                    <a:cubicBezTo>
                      <a:pt x="36" y="13"/>
                      <a:pt x="39" y="11"/>
                      <a:pt x="43" y="11"/>
                    </a:cubicBezTo>
                    <a:cubicBezTo>
                      <a:pt x="47" y="11"/>
                      <a:pt x="53" y="13"/>
                      <a:pt x="56" y="9"/>
                    </a:cubicBezTo>
                    <a:cubicBezTo>
                      <a:pt x="57" y="8"/>
                      <a:pt x="57" y="6"/>
                      <a:pt x="57" y="4"/>
                    </a:cubicBezTo>
                    <a:cubicBezTo>
                      <a:pt x="57" y="5"/>
                      <a:pt x="56" y="5"/>
                      <a:pt x="56" y="6"/>
                    </a:cubicBezTo>
                    <a:close/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87" name="Freeform 52"/>
              <p:cNvSpPr>
                <a:spLocks/>
              </p:cNvSpPr>
              <p:nvPr/>
            </p:nvSpPr>
            <p:spPr bwMode="auto">
              <a:xfrm>
                <a:off x="3709" y="1100"/>
                <a:ext cx="17" cy="33"/>
              </a:xfrm>
              <a:custGeom>
                <a:avLst/>
                <a:gdLst>
                  <a:gd name="T0" fmla="*/ 554 w 5"/>
                  <a:gd name="T1" fmla="*/ 1628 h 9"/>
                  <a:gd name="T2" fmla="*/ 554 w 5"/>
                  <a:gd name="T3" fmla="*/ 0 h 9"/>
                  <a:gd name="T4" fmla="*/ 116 w 5"/>
                  <a:gd name="T5" fmla="*/ 1628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9">
                    <a:moveTo>
                      <a:pt x="4" y="9"/>
                    </a:moveTo>
                    <a:cubicBezTo>
                      <a:pt x="5" y="7"/>
                      <a:pt x="5" y="3"/>
                      <a:pt x="4" y="0"/>
                    </a:cubicBezTo>
                    <a:cubicBezTo>
                      <a:pt x="1" y="2"/>
                      <a:pt x="0" y="7"/>
                      <a:pt x="1" y="9"/>
                    </a:cubicBezTo>
                  </a:path>
                </a:pathLst>
              </a:custGeom>
              <a:noFill/>
              <a:ln w="11113" cap="flat">
                <a:solidFill>
                  <a:srgbClr val="F5F5F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88" name="Freeform 53"/>
              <p:cNvSpPr>
                <a:spLocks/>
              </p:cNvSpPr>
              <p:nvPr/>
            </p:nvSpPr>
            <p:spPr bwMode="auto">
              <a:xfrm>
                <a:off x="3097" y="1425"/>
                <a:ext cx="7" cy="7"/>
              </a:xfrm>
              <a:custGeom>
                <a:avLst/>
                <a:gdLst>
                  <a:gd name="T0" fmla="*/ 308 w 2"/>
                  <a:gd name="T1" fmla="*/ 0 h 2"/>
                  <a:gd name="T2" fmla="*/ 0 w 2"/>
                  <a:gd name="T3" fmla="*/ 308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1"/>
                      <a:pt x="1" y="2"/>
                      <a:pt x="0" y="2"/>
                    </a:cubicBezTo>
                  </a:path>
                </a:pathLst>
              </a:custGeom>
              <a:noFill/>
              <a:ln w="11113" cap="flat">
                <a:solidFill>
                  <a:srgbClr val="F5F5F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89" name="Freeform 54"/>
              <p:cNvSpPr>
                <a:spLocks/>
              </p:cNvSpPr>
              <p:nvPr/>
            </p:nvSpPr>
            <p:spPr bwMode="auto">
              <a:xfrm>
                <a:off x="3107" y="1439"/>
                <a:ext cx="10" cy="15"/>
              </a:xfrm>
              <a:custGeom>
                <a:avLst/>
                <a:gdLst>
                  <a:gd name="T0" fmla="*/ 367 w 3"/>
                  <a:gd name="T1" fmla="*/ 0 h 4"/>
                  <a:gd name="T2" fmla="*/ 0 w 3"/>
                  <a:gd name="T3" fmla="*/ 788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</a:path>
                </a:pathLst>
              </a:custGeom>
              <a:noFill/>
              <a:ln w="11113" cap="flat">
                <a:solidFill>
                  <a:srgbClr val="F5F5F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90" name="Freeform 55"/>
              <p:cNvSpPr>
                <a:spLocks/>
              </p:cNvSpPr>
              <p:nvPr/>
            </p:nvSpPr>
            <p:spPr bwMode="auto">
              <a:xfrm>
                <a:off x="3066" y="1381"/>
                <a:ext cx="10" cy="14"/>
              </a:xfrm>
              <a:custGeom>
                <a:avLst/>
                <a:gdLst>
                  <a:gd name="T0" fmla="*/ 0 w 3"/>
                  <a:gd name="T1" fmla="*/ 0 h 4"/>
                  <a:gd name="T2" fmla="*/ 367 w 3"/>
                  <a:gd name="T3" fmla="*/ 602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2"/>
                      <a:pt x="3" y="3"/>
                      <a:pt x="3" y="4"/>
                    </a:cubicBezTo>
                  </a:path>
                </a:pathLst>
              </a:custGeom>
              <a:noFill/>
              <a:ln w="11113" cap="flat">
                <a:solidFill>
                  <a:srgbClr val="F5F5F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91" name="Freeform 56"/>
              <p:cNvSpPr>
                <a:spLocks/>
              </p:cNvSpPr>
              <p:nvPr/>
            </p:nvSpPr>
            <p:spPr bwMode="auto">
              <a:xfrm>
                <a:off x="3452" y="1498"/>
                <a:ext cx="28" cy="36"/>
              </a:xfrm>
              <a:custGeom>
                <a:avLst/>
                <a:gdLst>
                  <a:gd name="T0" fmla="*/ 0 w 8"/>
                  <a:gd name="T1" fmla="*/ 1685 h 10"/>
                  <a:gd name="T2" fmla="*/ 0 w 8"/>
                  <a:gd name="T3" fmla="*/ 51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10">
                    <a:moveTo>
                      <a:pt x="0" y="10"/>
                    </a:moveTo>
                    <a:cubicBezTo>
                      <a:pt x="8" y="9"/>
                      <a:pt x="5" y="0"/>
                      <a:pt x="0" y="3"/>
                    </a:cubicBezTo>
                  </a:path>
                </a:pathLst>
              </a:custGeom>
              <a:noFill/>
              <a:ln w="11113" cap="flat">
                <a:solidFill>
                  <a:srgbClr val="F5F5F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92" name="Freeform 57"/>
              <p:cNvSpPr>
                <a:spLocks/>
              </p:cNvSpPr>
              <p:nvPr/>
            </p:nvSpPr>
            <p:spPr bwMode="auto">
              <a:xfrm>
                <a:off x="3063" y="1195"/>
                <a:ext cx="3" cy="7"/>
              </a:xfrm>
              <a:custGeom>
                <a:avLst/>
                <a:gdLst>
                  <a:gd name="T0" fmla="*/ 81 w 1"/>
                  <a:gd name="T1" fmla="*/ 308 h 2"/>
                  <a:gd name="T2" fmla="*/ 0 w 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2"/>
                      <a:pt x="0" y="1"/>
                      <a:pt x="0" y="0"/>
                    </a:cubicBezTo>
                  </a:path>
                </a:pathLst>
              </a:custGeom>
              <a:noFill/>
              <a:ln w="11113" cap="rnd">
                <a:solidFill>
                  <a:srgbClr val="ECECE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93" name="Freeform 58"/>
              <p:cNvSpPr>
                <a:spLocks/>
              </p:cNvSpPr>
              <p:nvPr/>
            </p:nvSpPr>
            <p:spPr bwMode="auto">
              <a:xfrm>
                <a:off x="3015" y="1381"/>
                <a:ext cx="14" cy="7"/>
              </a:xfrm>
              <a:custGeom>
                <a:avLst/>
                <a:gdLst>
                  <a:gd name="T0" fmla="*/ 0 w 4"/>
                  <a:gd name="T1" fmla="*/ 0 h 2"/>
                  <a:gd name="T2" fmla="*/ 602 w 4"/>
                  <a:gd name="T3" fmla="*/ 172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0"/>
                      <a:pt x="3" y="2"/>
                      <a:pt x="4" y="1"/>
                    </a:cubicBezTo>
                  </a:path>
                </a:pathLst>
              </a:custGeom>
              <a:noFill/>
              <a:ln w="11113" cap="rnd">
                <a:solidFill>
                  <a:srgbClr val="ECECE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94" name="Freeform 59"/>
              <p:cNvSpPr>
                <a:spLocks/>
              </p:cNvSpPr>
              <p:nvPr/>
            </p:nvSpPr>
            <p:spPr bwMode="auto">
              <a:xfrm>
                <a:off x="3046" y="1206"/>
                <a:ext cx="3" cy="7"/>
              </a:xfrm>
              <a:custGeom>
                <a:avLst/>
                <a:gdLst>
                  <a:gd name="T0" fmla="*/ 81 w 1"/>
                  <a:gd name="T1" fmla="*/ 308 h 2"/>
                  <a:gd name="T2" fmla="*/ 0 w 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0" y="1"/>
                      <a:pt x="0" y="0"/>
                    </a:cubicBezTo>
                  </a:path>
                </a:pathLst>
              </a:custGeom>
              <a:noFill/>
              <a:ln w="11113" cap="rnd">
                <a:solidFill>
                  <a:srgbClr val="ECECE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95" name="Freeform 60"/>
              <p:cNvSpPr>
                <a:spLocks/>
              </p:cNvSpPr>
              <p:nvPr/>
            </p:nvSpPr>
            <p:spPr bwMode="auto">
              <a:xfrm>
                <a:off x="2711" y="1676"/>
                <a:ext cx="106" cy="193"/>
              </a:xfrm>
              <a:custGeom>
                <a:avLst/>
                <a:gdLst>
                  <a:gd name="T0" fmla="*/ 0 w 31"/>
                  <a:gd name="T1" fmla="*/ 0 h 53"/>
                  <a:gd name="T2" fmla="*/ 4233 w 31"/>
                  <a:gd name="T3" fmla="*/ 9322 h 5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1" h="53">
                    <a:moveTo>
                      <a:pt x="0" y="0"/>
                    </a:moveTo>
                    <a:cubicBezTo>
                      <a:pt x="17" y="11"/>
                      <a:pt x="25" y="34"/>
                      <a:pt x="31" y="53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96" name="Freeform 61"/>
              <p:cNvSpPr>
                <a:spLocks/>
              </p:cNvSpPr>
              <p:nvPr/>
            </p:nvSpPr>
            <p:spPr bwMode="auto">
              <a:xfrm>
                <a:off x="2697" y="1683"/>
                <a:ext cx="92" cy="252"/>
              </a:xfrm>
              <a:custGeom>
                <a:avLst/>
                <a:gdLst>
                  <a:gd name="T0" fmla="*/ 0 w 27"/>
                  <a:gd name="T1" fmla="*/ 0 h 69"/>
                  <a:gd name="T2" fmla="*/ 3636 w 27"/>
                  <a:gd name="T3" fmla="*/ 12271 h 6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7" h="69">
                    <a:moveTo>
                      <a:pt x="0" y="0"/>
                    </a:moveTo>
                    <a:cubicBezTo>
                      <a:pt x="11" y="11"/>
                      <a:pt x="24" y="49"/>
                      <a:pt x="27" y="69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97" name="Freeform 62"/>
              <p:cNvSpPr>
                <a:spLocks/>
              </p:cNvSpPr>
              <p:nvPr/>
            </p:nvSpPr>
            <p:spPr bwMode="auto">
              <a:xfrm>
                <a:off x="2687" y="1709"/>
                <a:ext cx="65" cy="208"/>
              </a:xfrm>
              <a:custGeom>
                <a:avLst/>
                <a:gdLst>
                  <a:gd name="T0" fmla="*/ 0 w 19"/>
                  <a:gd name="T1" fmla="*/ 0 h 57"/>
                  <a:gd name="T2" fmla="*/ 2597 w 19"/>
                  <a:gd name="T3" fmla="*/ 10108 h 5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9" h="57">
                    <a:moveTo>
                      <a:pt x="0" y="0"/>
                    </a:moveTo>
                    <a:cubicBezTo>
                      <a:pt x="8" y="13"/>
                      <a:pt x="19" y="37"/>
                      <a:pt x="19" y="57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98" name="Freeform 63"/>
              <p:cNvSpPr>
                <a:spLocks/>
              </p:cNvSpPr>
              <p:nvPr/>
            </p:nvSpPr>
            <p:spPr bwMode="auto">
              <a:xfrm>
                <a:off x="2461" y="1377"/>
                <a:ext cx="158" cy="164"/>
              </a:xfrm>
              <a:custGeom>
                <a:avLst/>
                <a:gdLst>
                  <a:gd name="T0" fmla="*/ 6406 w 46"/>
                  <a:gd name="T1" fmla="*/ 7941 h 45"/>
                  <a:gd name="T2" fmla="*/ 0 w 46"/>
                  <a:gd name="T3" fmla="*/ 0 h 4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6" h="45">
                    <a:moveTo>
                      <a:pt x="46" y="45"/>
                    </a:moveTo>
                    <a:cubicBezTo>
                      <a:pt x="41" y="30"/>
                      <a:pt x="11" y="3"/>
                      <a:pt x="0" y="0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599" name="Freeform 64"/>
              <p:cNvSpPr>
                <a:spLocks/>
              </p:cNvSpPr>
              <p:nvPr/>
            </p:nvSpPr>
            <p:spPr bwMode="auto">
              <a:xfrm>
                <a:off x="2400" y="1381"/>
                <a:ext cx="212" cy="168"/>
              </a:xfrm>
              <a:custGeom>
                <a:avLst/>
                <a:gdLst>
                  <a:gd name="T0" fmla="*/ 8477 w 62"/>
                  <a:gd name="T1" fmla="*/ 8188 h 46"/>
                  <a:gd name="T2" fmla="*/ 0 w 62"/>
                  <a:gd name="T3" fmla="*/ 0 h 4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2" h="46">
                    <a:moveTo>
                      <a:pt x="62" y="46"/>
                    </a:moveTo>
                    <a:cubicBezTo>
                      <a:pt x="54" y="35"/>
                      <a:pt x="21" y="6"/>
                      <a:pt x="0" y="0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600" name="Freeform 65"/>
              <p:cNvSpPr>
                <a:spLocks/>
              </p:cNvSpPr>
              <p:nvPr/>
            </p:nvSpPr>
            <p:spPr bwMode="auto">
              <a:xfrm>
                <a:off x="2424" y="1465"/>
                <a:ext cx="181" cy="102"/>
              </a:xfrm>
              <a:custGeom>
                <a:avLst/>
                <a:gdLst>
                  <a:gd name="T0" fmla="*/ 7209 w 53"/>
                  <a:gd name="T1" fmla="*/ 4936 h 28"/>
                  <a:gd name="T2" fmla="*/ 0 w 53"/>
                  <a:gd name="T3" fmla="*/ 0 h 2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3" h="28">
                    <a:moveTo>
                      <a:pt x="53" y="28"/>
                    </a:moveTo>
                    <a:cubicBezTo>
                      <a:pt x="43" y="18"/>
                      <a:pt x="10" y="4"/>
                      <a:pt x="0" y="0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601" name="Freeform 66"/>
              <p:cNvSpPr>
                <a:spLocks/>
              </p:cNvSpPr>
              <p:nvPr/>
            </p:nvSpPr>
            <p:spPr bwMode="auto">
              <a:xfrm>
                <a:off x="2468" y="1538"/>
                <a:ext cx="127" cy="51"/>
              </a:xfrm>
              <a:custGeom>
                <a:avLst/>
                <a:gdLst>
                  <a:gd name="T0" fmla="*/ 5138 w 37"/>
                  <a:gd name="T1" fmla="*/ 2470 h 14"/>
                  <a:gd name="T2" fmla="*/ 0 w 37"/>
                  <a:gd name="T3" fmla="*/ 0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7" h="14">
                    <a:moveTo>
                      <a:pt x="37" y="14"/>
                    </a:moveTo>
                    <a:cubicBezTo>
                      <a:pt x="29" y="8"/>
                      <a:pt x="5" y="1"/>
                      <a:pt x="0" y="0"/>
                    </a:cubicBezTo>
                  </a:path>
                </a:pathLst>
              </a:custGeom>
              <a:noFill/>
              <a:ln w="476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602" name="Freeform 67"/>
              <p:cNvSpPr>
                <a:spLocks/>
              </p:cNvSpPr>
              <p:nvPr/>
            </p:nvSpPr>
            <p:spPr bwMode="auto">
              <a:xfrm>
                <a:off x="2687" y="1676"/>
                <a:ext cx="1" cy="4"/>
              </a:xfrm>
              <a:custGeom>
                <a:avLst/>
                <a:gdLst>
                  <a:gd name="T0" fmla="*/ 0 w 1"/>
                  <a:gd name="T1" fmla="*/ 256 h 1"/>
                  <a:gd name="T2" fmla="*/ 0 w 1"/>
                  <a:gd name="T3" fmla="*/ 256 h 1"/>
                  <a:gd name="T4" fmla="*/ 0 w 1"/>
                  <a:gd name="T5" fmla="*/ 0 h 1"/>
                  <a:gd name="T6" fmla="*/ 0 w 1"/>
                  <a:gd name="T7" fmla="*/ 256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603" name="Freeform 68"/>
              <p:cNvSpPr>
                <a:spLocks/>
              </p:cNvSpPr>
              <p:nvPr/>
            </p:nvSpPr>
            <p:spPr bwMode="auto">
              <a:xfrm>
                <a:off x="2697" y="165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604" name="Freeform 69"/>
              <p:cNvSpPr>
                <a:spLocks/>
              </p:cNvSpPr>
              <p:nvPr/>
            </p:nvSpPr>
            <p:spPr bwMode="auto">
              <a:xfrm>
                <a:off x="2680" y="164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605" name="Freeform 70"/>
              <p:cNvSpPr>
                <a:spLocks/>
              </p:cNvSpPr>
              <p:nvPr/>
            </p:nvSpPr>
            <p:spPr bwMode="auto">
              <a:xfrm>
                <a:off x="2677" y="1658"/>
                <a:ext cx="3" cy="4"/>
              </a:xfrm>
              <a:custGeom>
                <a:avLst/>
                <a:gdLst>
                  <a:gd name="T0" fmla="*/ 0 w 1"/>
                  <a:gd name="T1" fmla="*/ 256 h 1"/>
                  <a:gd name="T2" fmla="*/ 81 w 1"/>
                  <a:gd name="T3" fmla="*/ 0 h 1"/>
                  <a:gd name="T4" fmla="*/ 0 w 1"/>
                  <a:gd name="T5" fmla="*/ 256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606" name="Freeform 71"/>
              <p:cNvSpPr>
                <a:spLocks/>
              </p:cNvSpPr>
              <p:nvPr/>
            </p:nvSpPr>
            <p:spPr bwMode="auto">
              <a:xfrm>
                <a:off x="2687" y="1698"/>
                <a:ext cx="1" cy="4"/>
              </a:xfrm>
              <a:custGeom>
                <a:avLst/>
                <a:gdLst>
                  <a:gd name="T0" fmla="*/ 0 w 1"/>
                  <a:gd name="T1" fmla="*/ 256 h 1"/>
                  <a:gd name="T2" fmla="*/ 0 w 1"/>
                  <a:gd name="T3" fmla="*/ 256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607" name="Freeform 72"/>
              <p:cNvSpPr>
                <a:spLocks/>
              </p:cNvSpPr>
              <p:nvPr/>
            </p:nvSpPr>
            <p:spPr bwMode="auto">
              <a:xfrm>
                <a:off x="2660" y="1702"/>
                <a:ext cx="3" cy="3"/>
              </a:xfrm>
              <a:custGeom>
                <a:avLst/>
                <a:gdLst>
                  <a:gd name="T0" fmla="*/ 0 w 1"/>
                  <a:gd name="T1" fmla="*/ 81 h 1"/>
                  <a:gd name="T2" fmla="*/ 81 w 1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0"/>
                      <a:pt x="1" y="0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2608" name="Freeform 73"/>
              <p:cNvSpPr>
                <a:spLocks/>
              </p:cNvSpPr>
              <p:nvPr/>
            </p:nvSpPr>
            <p:spPr bwMode="auto">
              <a:xfrm>
                <a:off x="2660" y="1662"/>
                <a:ext cx="3" cy="3"/>
              </a:xfrm>
              <a:custGeom>
                <a:avLst/>
                <a:gdLst>
                  <a:gd name="T0" fmla="*/ 81 w 1"/>
                  <a:gd name="T1" fmla="*/ 0 h 1"/>
                  <a:gd name="T2" fmla="*/ 81 w 1"/>
                  <a:gd name="T3" fmla="*/ 81 h 1"/>
                  <a:gd name="T4" fmla="*/ 0 w 1"/>
                  <a:gd name="T5" fmla="*/ 0 h 1"/>
                  <a:gd name="T6" fmla="*/ 81 w 1"/>
                  <a:gd name="T7" fmla="*/ 81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1"/>
                      <a:pt x="1" y="1"/>
                    </a:cubicBezTo>
                  </a:path>
                </a:pathLst>
              </a:custGeom>
              <a:noFill/>
              <a:ln w="11113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fr-FR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endParaRPr lang="fr-FR"/>
              </a:p>
            </p:txBody>
          </p:sp>
        </p:grpSp>
        <p:cxnSp>
          <p:nvCxnSpPr>
            <p:cNvPr id="1032" name="Connecteur droit avec flèche 1031"/>
            <p:cNvCxnSpPr/>
            <p:nvPr/>
          </p:nvCxnSpPr>
          <p:spPr bwMode="auto">
            <a:xfrm flipH="1">
              <a:off x="3880520" y="3936504"/>
              <a:ext cx="1935" cy="61200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722" name="Connecteur droit avec flèche 2721"/>
          <p:cNvCxnSpPr/>
          <p:nvPr/>
        </p:nvCxnSpPr>
        <p:spPr bwMode="auto">
          <a:xfrm flipH="1">
            <a:off x="4642738" y="2089837"/>
            <a:ext cx="1935" cy="62280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81" name="Connecteur droit avec flèche 3180"/>
          <p:cNvCxnSpPr/>
          <p:nvPr/>
        </p:nvCxnSpPr>
        <p:spPr bwMode="auto">
          <a:xfrm>
            <a:off x="9541925" y="2089837"/>
            <a:ext cx="0" cy="622800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137</Words>
  <Application>Microsoft Office PowerPoint</Application>
  <PresentationFormat>A3 (297 x 420 mm)</PresentationFormat>
  <Paragraphs>39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IRSN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GRISON Stéphane</dc:creator>
  <cp:lastModifiedBy>GRISON Stephane</cp:lastModifiedBy>
  <cp:revision>95</cp:revision>
  <cp:lastPrinted>2016-06-20T11:21:05Z</cp:lastPrinted>
  <dcterms:created xsi:type="dcterms:W3CDTF">2013-03-29T14:07:08Z</dcterms:created>
  <dcterms:modified xsi:type="dcterms:W3CDTF">2016-07-20T16:10:03Z</dcterms:modified>
</cp:coreProperties>
</file>