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92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EF62A-B9B3-491D-AEB9-A8C3BAAA487B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DB7AF-167E-4490-8FEA-190D9F324909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6002704"/>
            <a:ext cx="8640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Fig. </a:t>
            </a:r>
            <a:r>
              <a:rPr lang="fr-FR" sz="11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fr-FR" sz="11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M496T669 as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LysoPC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(16:0) (cas 9008-30-4);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standard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molecule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Full MS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chromatograms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iddle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Full MS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spectra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Bottom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MS/MS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spectra</a:t>
            </a:r>
            <a:endParaRPr lang="fr-FR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6173" y="260648"/>
            <a:ext cx="675165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6173" y="2276872"/>
            <a:ext cx="675165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6173" y="4149280"/>
            <a:ext cx="675165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40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Gaelle</dc:creator>
  <cp:lastModifiedBy>GRISON Stephane</cp:lastModifiedBy>
  <cp:revision>10</cp:revision>
  <dcterms:created xsi:type="dcterms:W3CDTF">2014-11-17T10:21:09Z</dcterms:created>
  <dcterms:modified xsi:type="dcterms:W3CDTF">2016-07-07T13:31:13Z</dcterms:modified>
</cp:coreProperties>
</file>