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c" initials="jc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88" y="56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346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72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38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00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002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49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1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78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00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971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11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30560-D42E-4E1D-B2C6-72339DD9B3A8}" type="datetimeFigureOut">
              <a:rPr lang="fr-FR" smtClean="0"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AC00-A374-4C56-B169-42FA60832C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521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/>
          <p:cNvGrpSpPr/>
          <p:nvPr/>
        </p:nvGrpSpPr>
        <p:grpSpPr>
          <a:xfrm>
            <a:off x="534400" y="2755139"/>
            <a:ext cx="5873308" cy="4154120"/>
            <a:chOff x="219988" y="802020"/>
            <a:chExt cx="5873308" cy="4154120"/>
          </a:xfrm>
        </p:grpSpPr>
        <p:pic>
          <p:nvPicPr>
            <p:cNvPr id="58" name="Picture 258" descr="H:\DOM_DMA_DIM\INTERNET\Projets web\SMART\cliparts\A l'échelle du tissu\nephron_02.e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6347" t="-24770" r="-5379" b="-14698"/>
            <a:stretch/>
          </p:blipFill>
          <p:spPr bwMode="auto">
            <a:xfrm>
              <a:off x="219988" y="1212721"/>
              <a:ext cx="1494622" cy="2832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</p:pic>
        <p:sp>
          <p:nvSpPr>
            <p:cNvPr id="59" name="Rectangle 58"/>
            <p:cNvSpPr/>
            <p:nvPr/>
          </p:nvSpPr>
          <p:spPr>
            <a:xfrm>
              <a:off x="1930054" y="802020"/>
              <a:ext cx="1846479" cy="118682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930054" y="2581054"/>
              <a:ext cx="1846479" cy="156802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Forme libre 61"/>
            <p:cNvSpPr/>
            <p:nvPr/>
          </p:nvSpPr>
          <p:spPr>
            <a:xfrm>
              <a:off x="2243326" y="1852209"/>
              <a:ext cx="1219200" cy="1006763"/>
            </a:xfrm>
            <a:custGeom>
              <a:avLst/>
              <a:gdLst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36945 w 1219200"/>
                <a:gd name="connsiteY2" fmla="*/ 895927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55418 w 1219200"/>
                <a:gd name="connsiteY2" fmla="*/ 951345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73891 w 1219200"/>
                <a:gd name="connsiteY2" fmla="*/ 932873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" h="1006763">
                  <a:moveTo>
                    <a:pt x="0" y="0"/>
                  </a:moveTo>
                  <a:lnTo>
                    <a:pt x="0" y="738909"/>
                  </a:lnTo>
                  <a:lnTo>
                    <a:pt x="73891" y="932873"/>
                  </a:lnTo>
                  <a:lnTo>
                    <a:pt x="258618" y="997527"/>
                  </a:lnTo>
                  <a:lnTo>
                    <a:pt x="1025236" y="1006763"/>
                  </a:lnTo>
                  <a:lnTo>
                    <a:pt x="1163782" y="923636"/>
                  </a:lnTo>
                  <a:lnTo>
                    <a:pt x="1209963" y="794327"/>
                  </a:lnTo>
                  <a:lnTo>
                    <a:pt x="1219200" y="9236"/>
                  </a:lnTo>
                  <a:lnTo>
                    <a:pt x="1219200" y="9236"/>
                  </a:lnTo>
                </a:path>
              </a:pathLst>
            </a:custGeom>
            <a:noFill/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Forme libre 64"/>
            <p:cNvSpPr/>
            <p:nvPr/>
          </p:nvSpPr>
          <p:spPr>
            <a:xfrm>
              <a:off x="2266128" y="1676574"/>
              <a:ext cx="1179709" cy="1173225"/>
            </a:xfrm>
            <a:custGeom>
              <a:avLst/>
              <a:gdLst>
                <a:gd name="connsiteX0" fmla="*/ 1157288 w 1179709"/>
                <a:gd name="connsiteY0" fmla="*/ 195262 h 1173225"/>
                <a:gd name="connsiteX1" fmla="*/ 1162050 w 1179709"/>
                <a:gd name="connsiteY1" fmla="*/ 152400 h 1173225"/>
                <a:gd name="connsiteX2" fmla="*/ 1176338 w 1179709"/>
                <a:gd name="connsiteY2" fmla="*/ 147637 h 1173225"/>
                <a:gd name="connsiteX3" fmla="*/ 1157288 w 1179709"/>
                <a:gd name="connsiteY3" fmla="*/ 80962 h 1173225"/>
                <a:gd name="connsiteX4" fmla="*/ 1152525 w 1179709"/>
                <a:gd name="connsiteY4" fmla="*/ 66675 h 1173225"/>
                <a:gd name="connsiteX5" fmla="*/ 1090613 w 1179709"/>
                <a:gd name="connsiteY5" fmla="*/ 76200 h 1173225"/>
                <a:gd name="connsiteX6" fmla="*/ 1076325 w 1179709"/>
                <a:gd name="connsiteY6" fmla="*/ 123825 h 1173225"/>
                <a:gd name="connsiteX7" fmla="*/ 1071563 w 1179709"/>
                <a:gd name="connsiteY7" fmla="*/ 138112 h 1173225"/>
                <a:gd name="connsiteX8" fmla="*/ 1057275 w 1179709"/>
                <a:gd name="connsiteY8" fmla="*/ 142875 h 1173225"/>
                <a:gd name="connsiteX9" fmla="*/ 1023938 w 1179709"/>
                <a:gd name="connsiteY9" fmla="*/ 157162 h 1173225"/>
                <a:gd name="connsiteX10" fmla="*/ 1014413 w 1179709"/>
                <a:gd name="connsiteY10" fmla="*/ 176212 h 1173225"/>
                <a:gd name="connsiteX11" fmla="*/ 1009650 w 1179709"/>
                <a:gd name="connsiteY11" fmla="*/ 190500 h 1173225"/>
                <a:gd name="connsiteX12" fmla="*/ 1033463 w 1179709"/>
                <a:gd name="connsiteY12" fmla="*/ 195262 h 1173225"/>
                <a:gd name="connsiteX13" fmla="*/ 1014413 w 1179709"/>
                <a:gd name="connsiteY13" fmla="*/ 266700 h 1173225"/>
                <a:gd name="connsiteX14" fmla="*/ 985838 w 1179709"/>
                <a:gd name="connsiteY14" fmla="*/ 276225 h 1173225"/>
                <a:gd name="connsiteX15" fmla="*/ 971550 w 1179709"/>
                <a:gd name="connsiteY15" fmla="*/ 280987 h 1173225"/>
                <a:gd name="connsiteX16" fmla="*/ 957263 w 1179709"/>
                <a:gd name="connsiteY16" fmla="*/ 276225 h 1173225"/>
                <a:gd name="connsiteX17" fmla="*/ 952500 w 1179709"/>
                <a:gd name="connsiteY17" fmla="*/ 261937 h 1173225"/>
                <a:gd name="connsiteX18" fmla="*/ 942975 w 1179709"/>
                <a:gd name="connsiteY18" fmla="*/ 242887 h 1173225"/>
                <a:gd name="connsiteX19" fmla="*/ 933450 w 1179709"/>
                <a:gd name="connsiteY19" fmla="*/ 214312 h 1173225"/>
                <a:gd name="connsiteX20" fmla="*/ 938213 w 1179709"/>
                <a:gd name="connsiteY20" fmla="*/ 200025 h 1173225"/>
                <a:gd name="connsiteX21" fmla="*/ 947738 w 1179709"/>
                <a:gd name="connsiteY21" fmla="*/ 157162 h 1173225"/>
                <a:gd name="connsiteX22" fmla="*/ 957263 w 1179709"/>
                <a:gd name="connsiteY22" fmla="*/ 142875 h 1173225"/>
                <a:gd name="connsiteX23" fmla="*/ 957263 w 1179709"/>
                <a:gd name="connsiteY23" fmla="*/ 104775 h 1173225"/>
                <a:gd name="connsiteX24" fmla="*/ 923925 w 1179709"/>
                <a:gd name="connsiteY24" fmla="*/ 100012 h 1173225"/>
                <a:gd name="connsiteX25" fmla="*/ 909638 w 1179709"/>
                <a:gd name="connsiteY25" fmla="*/ 95250 h 1173225"/>
                <a:gd name="connsiteX26" fmla="*/ 890588 w 1179709"/>
                <a:gd name="connsiteY26" fmla="*/ 119062 h 1173225"/>
                <a:gd name="connsiteX27" fmla="*/ 876300 w 1179709"/>
                <a:gd name="connsiteY27" fmla="*/ 204787 h 1173225"/>
                <a:gd name="connsiteX28" fmla="*/ 862013 w 1179709"/>
                <a:gd name="connsiteY28" fmla="*/ 209550 h 1173225"/>
                <a:gd name="connsiteX29" fmla="*/ 847725 w 1179709"/>
                <a:gd name="connsiteY29" fmla="*/ 204787 h 1173225"/>
                <a:gd name="connsiteX30" fmla="*/ 833438 w 1179709"/>
                <a:gd name="connsiteY30" fmla="*/ 166687 h 1173225"/>
                <a:gd name="connsiteX31" fmla="*/ 838200 w 1179709"/>
                <a:gd name="connsiteY31" fmla="*/ 133350 h 1173225"/>
                <a:gd name="connsiteX32" fmla="*/ 842963 w 1179709"/>
                <a:gd name="connsiteY32" fmla="*/ 119062 h 1173225"/>
                <a:gd name="connsiteX33" fmla="*/ 833438 w 1179709"/>
                <a:gd name="connsiteY33" fmla="*/ 61912 h 1173225"/>
                <a:gd name="connsiteX34" fmla="*/ 828675 w 1179709"/>
                <a:gd name="connsiteY34" fmla="*/ 38100 h 1173225"/>
                <a:gd name="connsiteX35" fmla="*/ 800100 w 1179709"/>
                <a:gd name="connsiteY35" fmla="*/ 33337 h 1173225"/>
                <a:gd name="connsiteX36" fmla="*/ 781050 w 1179709"/>
                <a:gd name="connsiteY36" fmla="*/ 38100 h 1173225"/>
                <a:gd name="connsiteX37" fmla="*/ 757238 w 1179709"/>
                <a:gd name="connsiteY37" fmla="*/ 42862 h 1173225"/>
                <a:gd name="connsiteX38" fmla="*/ 752475 w 1179709"/>
                <a:gd name="connsiteY38" fmla="*/ 57150 h 1173225"/>
                <a:gd name="connsiteX39" fmla="*/ 766763 w 1179709"/>
                <a:gd name="connsiteY39" fmla="*/ 128587 h 1173225"/>
                <a:gd name="connsiteX40" fmla="*/ 762000 w 1179709"/>
                <a:gd name="connsiteY40" fmla="*/ 185737 h 1173225"/>
                <a:gd name="connsiteX41" fmla="*/ 752475 w 1179709"/>
                <a:gd name="connsiteY41" fmla="*/ 214312 h 1173225"/>
                <a:gd name="connsiteX42" fmla="*/ 723900 w 1179709"/>
                <a:gd name="connsiteY42" fmla="*/ 242887 h 1173225"/>
                <a:gd name="connsiteX43" fmla="*/ 704850 w 1179709"/>
                <a:gd name="connsiteY43" fmla="*/ 266700 h 1173225"/>
                <a:gd name="connsiteX44" fmla="*/ 690563 w 1179709"/>
                <a:gd name="connsiteY44" fmla="*/ 261937 h 1173225"/>
                <a:gd name="connsiteX45" fmla="*/ 676275 w 1179709"/>
                <a:gd name="connsiteY45" fmla="*/ 157162 h 1173225"/>
                <a:gd name="connsiteX46" fmla="*/ 661988 w 1179709"/>
                <a:gd name="connsiteY46" fmla="*/ 123825 h 1173225"/>
                <a:gd name="connsiteX47" fmla="*/ 647700 w 1179709"/>
                <a:gd name="connsiteY47" fmla="*/ 119062 h 1173225"/>
                <a:gd name="connsiteX48" fmla="*/ 633413 w 1179709"/>
                <a:gd name="connsiteY48" fmla="*/ 104775 h 1173225"/>
                <a:gd name="connsiteX49" fmla="*/ 609600 w 1179709"/>
                <a:gd name="connsiteY49" fmla="*/ 123825 h 1173225"/>
                <a:gd name="connsiteX50" fmla="*/ 585788 w 1179709"/>
                <a:gd name="connsiteY50" fmla="*/ 161925 h 1173225"/>
                <a:gd name="connsiteX51" fmla="*/ 571500 w 1179709"/>
                <a:gd name="connsiteY51" fmla="*/ 157162 h 1173225"/>
                <a:gd name="connsiteX52" fmla="*/ 561975 w 1179709"/>
                <a:gd name="connsiteY52" fmla="*/ 128587 h 1173225"/>
                <a:gd name="connsiteX53" fmla="*/ 566738 w 1179709"/>
                <a:gd name="connsiteY53" fmla="*/ 114300 h 1173225"/>
                <a:gd name="connsiteX54" fmla="*/ 576263 w 1179709"/>
                <a:gd name="connsiteY54" fmla="*/ 95250 h 1173225"/>
                <a:gd name="connsiteX55" fmla="*/ 581025 w 1179709"/>
                <a:gd name="connsiteY55" fmla="*/ 76200 h 1173225"/>
                <a:gd name="connsiteX56" fmla="*/ 566738 w 1179709"/>
                <a:gd name="connsiteY56" fmla="*/ 28575 h 1173225"/>
                <a:gd name="connsiteX57" fmla="*/ 557213 w 1179709"/>
                <a:gd name="connsiteY57" fmla="*/ 14287 h 1173225"/>
                <a:gd name="connsiteX58" fmla="*/ 538163 w 1179709"/>
                <a:gd name="connsiteY58" fmla="*/ 9525 h 1173225"/>
                <a:gd name="connsiteX59" fmla="*/ 519113 w 1179709"/>
                <a:gd name="connsiteY59" fmla="*/ 0 h 1173225"/>
                <a:gd name="connsiteX60" fmla="*/ 495300 w 1179709"/>
                <a:gd name="connsiteY60" fmla="*/ 23812 h 1173225"/>
                <a:gd name="connsiteX61" fmla="*/ 495300 w 1179709"/>
                <a:gd name="connsiteY61" fmla="*/ 71437 h 1173225"/>
                <a:gd name="connsiteX62" fmla="*/ 504825 w 1179709"/>
                <a:gd name="connsiteY62" fmla="*/ 85725 h 1173225"/>
                <a:gd name="connsiteX63" fmla="*/ 509588 w 1179709"/>
                <a:gd name="connsiteY63" fmla="*/ 100012 h 1173225"/>
                <a:gd name="connsiteX64" fmla="*/ 504825 w 1179709"/>
                <a:gd name="connsiteY64" fmla="*/ 138112 h 1173225"/>
                <a:gd name="connsiteX65" fmla="*/ 490538 w 1179709"/>
                <a:gd name="connsiteY65" fmla="*/ 147637 h 1173225"/>
                <a:gd name="connsiteX66" fmla="*/ 481013 w 1179709"/>
                <a:gd name="connsiteY66" fmla="*/ 161925 h 1173225"/>
                <a:gd name="connsiteX67" fmla="*/ 466725 w 1179709"/>
                <a:gd name="connsiteY67" fmla="*/ 176212 h 1173225"/>
                <a:gd name="connsiteX68" fmla="*/ 476250 w 1179709"/>
                <a:gd name="connsiteY68" fmla="*/ 200025 h 1173225"/>
                <a:gd name="connsiteX69" fmla="*/ 471488 w 1179709"/>
                <a:gd name="connsiteY69" fmla="*/ 242887 h 1173225"/>
                <a:gd name="connsiteX70" fmla="*/ 457200 w 1179709"/>
                <a:gd name="connsiteY70" fmla="*/ 252412 h 1173225"/>
                <a:gd name="connsiteX71" fmla="*/ 400050 w 1179709"/>
                <a:gd name="connsiteY71" fmla="*/ 261937 h 1173225"/>
                <a:gd name="connsiteX72" fmla="*/ 390525 w 1179709"/>
                <a:gd name="connsiteY72" fmla="*/ 180975 h 1173225"/>
                <a:gd name="connsiteX73" fmla="*/ 371475 w 1179709"/>
                <a:gd name="connsiteY73" fmla="*/ 128587 h 1173225"/>
                <a:gd name="connsiteX74" fmla="*/ 357188 w 1179709"/>
                <a:gd name="connsiteY74" fmla="*/ 123825 h 1173225"/>
                <a:gd name="connsiteX75" fmla="*/ 319088 w 1179709"/>
                <a:gd name="connsiteY75" fmla="*/ 138112 h 1173225"/>
                <a:gd name="connsiteX76" fmla="*/ 323850 w 1179709"/>
                <a:gd name="connsiteY76" fmla="*/ 176212 h 1173225"/>
                <a:gd name="connsiteX77" fmla="*/ 338138 w 1179709"/>
                <a:gd name="connsiteY77" fmla="*/ 190500 h 1173225"/>
                <a:gd name="connsiteX78" fmla="*/ 342900 w 1179709"/>
                <a:gd name="connsiteY78" fmla="*/ 209550 h 1173225"/>
                <a:gd name="connsiteX79" fmla="*/ 314325 w 1179709"/>
                <a:gd name="connsiteY79" fmla="*/ 247650 h 1173225"/>
                <a:gd name="connsiteX80" fmla="*/ 285750 w 1179709"/>
                <a:gd name="connsiteY80" fmla="*/ 242887 h 1173225"/>
                <a:gd name="connsiteX81" fmla="*/ 300038 w 1179709"/>
                <a:gd name="connsiteY81" fmla="*/ 95250 h 1173225"/>
                <a:gd name="connsiteX82" fmla="*/ 295275 w 1179709"/>
                <a:gd name="connsiteY82" fmla="*/ 42862 h 1173225"/>
                <a:gd name="connsiteX83" fmla="*/ 290513 w 1179709"/>
                <a:gd name="connsiteY83" fmla="*/ 28575 h 1173225"/>
                <a:gd name="connsiteX84" fmla="*/ 271463 w 1179709"/>
                <a:gd name="connsiteY84" fmla="*/ 23812 h 1173225"/>
                <a:gd name="connsiteX85" fmla="*/ 261938 w 1179709"/>
                <a:gd name="connsiteY85" fmla="*/ 9525 h 1173225"/>
                <a:gd name="connsiteX86" fmla="*/ 161925 w 1179709"/>
                <a:gd name="connsiteY86" fmla="*/ 9525 h 1173225"/>
                <a:gd name="connsiteX87" fmla="*/ 147638 w 1179709"/>
                <a:gd name="connsiteY87" fmla="*/ 14287 h 1173225"/>
                <a:gd name="connsiteX88" fmla="*/ 142875 w 1179709"/>
                <a:gd name="connsiteY88" fmla="*/ 61912 h 1173225"/>
                <a:gd name="connsiteX89" fmla="*/ 157163 w 1179709"/>
                <a:gd name="connsiteY89" fmla="*/ 71437 h 1173225"/>
                <a:gd name="connsiteX90" fmla="*/ 195263 w 1179709"/>
                <a:gd name="connsiteY90" fmla="*/ 109537 h 1173225"/>
                <a:gd name="connsiteX91" fmla="*/ 219075 w 1179709"/>
                <a:gd name="connsiteY91" fmla="*/ 138112 h 1173225"/>
                <a:gd name="connsiteX92" fmla="*/ 223838 w 1179709"/>
                <a:gd name="connsiteY92" fmla="*/ 176212 h 1173225"/>
                <a:gd name="connsiteX93" fmla="*/ 219075 w 1179709"/>
                <a:gd name="connsiteY93" fmla="*/ 204787 h 1173225"/>
                <a:gd name="connsiteX94" fmla="*/ 204788 w 1179709"/>
                <a:gd name="connsiteY94" fmla="*/ 214312 h 1173225"/>
                <a:gd name="connsiteX95" fmla="*/ 171450 w 1179709"/>
                <a:gd name="connsiteY95" fmla="*/ 223837 h 1173225"/>
                <a:gd name="connsiteX96" fmla="*/ 138113 w 1179709"/>
                <a:gd name="connsiteY96" fmla="*/ 238125 h 1173225"/>
                <a:gd name="connsiteX97" fmla="*/ 109538 w 1179709"/>
                <a:gd name="connsiteY97" fmla="*/ 233362 h 1173225"/>
                <a:gd name="connsiteX98" fmla="*/ 114300 w 1179709"/>
                <a:gd name="connsiteY98" fmla="*/ 190500 h 1173225"/>
                <a:gd name="connsiteX99" fmla="*/ 119063 w 1179709"/>
                <a:gd name="connsiteY99" fmla="*/ 161925 h 1173225"/>
                <a:gd name="connsiteX100" fmla="*/ 109538 w 1179709"/>
                <a:gd name="connsiteY100" fmla="*/ 128587 h 1173225"/>
                <a:gd name="connsiteX101" fmla="*/ 80963 w 1179709"/>
                <a:gd name="connsiteY101" fmla="*/ 85725 h 1173225"/>
                <a:gd name="connsiteX102" fmla="*/ 66675 w 1179709"/>
                <a:gd name="connsiteY102" fmla="*/ 90487 h 1173225"/>
                <a:gd name="connsiteX103" fmla="*/ 47625 w 1179709"/>
                <a:gd name="connsiteY103" fmla="*/ 95250 h 1173225"/>
                <a:gd name="connsiteX104" fmla="*/ 33338 w 1179709"/>
                <a:gd name="connsiteY104" fmla="*/ 100012 h 1173225"/>
                <a:gd name="connsiteX105" fmla="*/ 23813 w 1179709"/>
                <a:gd name="connsiteY105" fmla="*/ 114300 h 1173225"/>
                <a:gd name="connsiteX106" fmla="*/ 9525 w 1179709"/>
                <a:gd name="connsiteY106" fmla="*/ 123825 h 1173225"/>
                <a:gd name="connsiteX107" fmla="*/ 4763 w 1179709"/>
                <a:gd name="connsiteY107" fmla="*/ 138112 h 1173225"/>
                <a:gd name="connsiteX108" fmla="*/ 14288 w 1179709"/>
                <a:gd name="connsiteY108" fmla="*/ 219075 h 1173225"/>
                <a:gd name="connsiteX109" fmla="*/ 4763 w 1179709"/>
                <a:gd name="connsiteY109" fmla="*/ 366712 h 1173225"/>
                <a:gd name="connsiteX110" fmla="*/ 0 w 1179709"/>
                <a:gd name="connsiteY110" fmla="*/ 914400 h 1173225"/>
                <a:gd name="connsiteX111" fmla="*/ 19050 w 1179709"/>
                <a:gd name="connsiteY111" fmla="*/ 933450 h 1173225"/>
                <a:gd name="connsiteX112" fmla="*/ 23813 w 1179709"/>
                <a:gd name="connsiteY112" fmla="*/ 947737 h 1173225"/>
                <a:gd name="connsiteX113" fmla="*/ 19050 w 1179709"/>
                <a:gd name="connsiteY113" fmla="*/ 962025 h 1173225"/>
                <a:gd name="connsiteX114" fmla="*/ 33338 w 1179709"/>
                <a:gd name="connsiteY114" fmla="*/ 1004887 h 1173225"/>
                <a:gd name="connsiteX115" fmla="*/ 38100 w 1179709"/>
                <a:gd name="connsiteY115" fmla="*/ 1019175 h 1173225"/>
                <a:gd name="connsiteX116" fmla="*/ 42863 w 1179709"/>
                <a:gd name="connsiteY116" fmla="*/ 1038225 h 1173225"/>
                <a:gd name="connsiteX117" fmla="*/ 61913 w 1179709"/>
                <a:gd name="connsiteY117" fmla="*/ 1066800 h 1173225"/>
                <a:gd name="connsiteX118" fmla="*/ 95250 w 1179709"/>
                <a:gd name="connsiteY118" fmla="*/ 1100137 h 1173225"/>
                <a:gd name="connsiteX119" fmla="*/ 123825 w 1179709"/>
                <a:gd name="connsiteY119" fmla="*/ 1109662 h 1173225"/>
                <a:gd name="connsiteX120" fmla="*/ 138113 w 1179709"/>
                <a:gd name="connsiteY120" fmla="*/ 1119187 h 1173225"/>
                <a:gd name="connsiteX121" fmla="*/ 152400 w 1179709"/>
                <a:gd name="connsiteY121" fmla="*/ 1133475 h 1173225"/>
                <a:gd name="connsiteX122" fmla="*/ 171450 w 1179709"/>
                <a:gd name="connsiteY122" fmla="*/ 1138237 h 1173225"/>
                <a:gd name="connsiteX123" fmla="*/ 185738 w 1179709"/>
                <a:gd name="connsiteY123" fmla="*/ 1147762 h 1173225"/>
                <a:gd name="connsiteX124" fmla="*/ 228600 w 1179709"/>
                <a:gd name="connsiteY124" fmla="*/ 1157287 h 1173225"/>
                <a:gd name="connsiteX125" fmla="*/ 500063 w 1179709"/>
                <a:gd name="connsiteY125" fmla="*/ 1157287 h 1173225"/>
                <a:gd name="connsiteX126" fmla="*/ 561975 w 1179709"/>
                <a:gd name="connsiteY126" fmla="*/ 1152525 h 1173225"/>
                <a:gd name="connsiteX127" fmla="*/ 690563 w 1179709"/>
                <a:gd name="connsiteY127" fmla="*/ 1157287 h 1173225"/>
                <a:gd name="connsiteX128" fmla="*/ 704850 w 1179709"/>
                <a:gd name="connsiteY128" fmla="*/ 1162050 h 1173225"/>
                <a:gd name="connsiteX129" fmla="*/ 838200 w 1179709"/>
                <a:gd name="connsiteY129" fmla="*/ 1157287 h 1173225"/>
                <a:gd name="connsiteX130" fmla="*/ 890588 w 1179709"/>
                <a:gd name="connsiteY130" fmla="*/ 1147762 h 1173225"/>
                <a:gd name="connsiteX131" fmla="*/ 976313 w 1179709"/>
                <a:gd name="connsiteY131" fmla="*/ 1143000 h 1173225"/>
                <a:gd name="connsiteX132" fmla="*/ 1028700 w 1179709"/>
                <a:gd name="connsiteY132" fmla="*/ 1133475 h 1173225"/>
                <a:gd name="connsiteX133" fmla="*/ 1062038 w 1179709"/>
                <a:gd name="connsiteY133" fmla="*/ 1114425 h 1173225"/>
                <a:gd name="connsiteX134" fmla="*/ 1076325 w 1179709"/>
                <a:gd name="connsiteY134" fmla="*/ 1100137 h 1173225"/>
                <a:gd name="connsiteX135" fmla="*/ 1090613 w 1179709"/>
                <a:gd name="connsiteY135" fmla="*/ 1090612 h 1173225"/>
                <a:gd name="connsiteX136" fmla="*/ 1119188 w 1179709"/>
                <a:gd name="connsiteY136" fmla="*/ 1066800 h 1173225"/>
                <a:gd name="connsiteX137" fmla="*/ 1133475 w 1179709"/>
                <a:gd name="connsiteY137" fmla="*/ 1023937 h 1173225"/>
                <a:gd name="connsiteX138" fmla="*/ 1138238 w 1179709"/>
                <a:gd name="connsiteY138" fmla="*/ 1009650 h 1173225"/>
                <a:gd name="connsiteX139" fmla="*/ 1143000 w 1179709"/>
                <a:gd name="connsiteY139" fmla="*/ 971550 h 1173225"/>
                <a:gd name="connsiteX140" fmla="*/ 1152525 w 1179709"/>
                <a:gd name="connsiteY140" fmla="*/ 938212 h 1173225"/>
                <a:gd name="connsiteX141" fmla="*/ 1157288 w 1179709"/>
                <a:gd name="connsiteY141" fmla="*/ 881062 h 1173225"/>
                <a:gd name="connsiteX142" fmla="*/ 1162050 w 1179709"/>
                <a:gd name="connsiteY142" fmla="*/ 866775 h 1173225"/>
                <a:gd name="connsiteX143" fmla="*/ 1152525 w 1179709"/>
                <a:gd name="connsiteY143" fmla="*/ 714375 h 1173225"/>
                <a:gd name="connsiteX144" fmla="*/ 1147763 w 1179709"/>
                <a:gd name="connsiteY144" fmla="*/ 676275 h 1173225"/>
                <a:gd name="connsiteX145" fmla="*/ 1143000 w 1179709"/>
                <a:gd name="connsiteY145" fmla="*/ 652462 h 1173225"/>
                <a:gd name="connsiteX146" fmla="*/ 1147763 w 1179709"/>
                <a:gd name="connsiteY146" fmla="*/ 600075 h 1173225"/>
                <a:gd name="connsiteX147" fmla="*/ 1157288 w 1179709"/>
                <a:gd name="connsiteY147" fmla="*/ 571500 h 1173225"/>
                <a:gd name="connsiteX148" fmla="*/ 1162050 w 1179709"/>
                <a:gd name="connsiteY148" fmla="*/ 495300 h 1173225"/>
                <a:gd name="connsiteX149" fmla="*/ 1166813 w 1179709"/>
                <a:gd name="connsiteY149" fmla="*/ 476250 h 1173225"/>
                <a:gd name="connsiteX150" fmla="*/ 1171575 w 1179709"/>
                <a:gd name="connsiteY150" fmla="*/ 314325 h 1173225"/>
                <a:gd name="connsiteX151" fmla="*/ 1166813 w 1179709"/>
                <a:gd name="connsiteY151" fmla="*/ 219075 h 1173225"/>
                <a:gd name="connsiteX152" fmla="*/ 1157288 w 1179709"/>
                <a:gd name="connsiteY152" fmla="*/ 190500 h 1173225"/>
                <a:gd name="connsiteX153" fmla="*/ 1157288 w 1179709"/>
                <a:gd name="connsiteY153" fmla="*/ 195262 h 117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1179709" h="1173225">
                  <a:moveTo>
                    <a:pt x="1157288" y="195262"/>
                  </a:moveTo>
                  <a:cubicBezTo>
                    <a:pt x="1158875" y="180975"/>
                    <a:pt x="1156711" y="165747"/>
                    <a:pt x="1162050" y="152400"/>
                  </a:cubicBezTo>
                  <a:cubicBezTo>
                    <a:pt x="1163915" y="147739"/>
                    <a:pt x="1175513" y="152589"/>
                    <a:pt x="1176338" y="147637"/>
                  </a:cubicBezTo>
                  <a:cubicBezTo>
                    <a:pt x="1184012" y="101591"/>
                    <a:pt x="1178962" y="102637"/>
                    <a:pt x="1157288" y="80962"/>
                  </a:cubicBezTo>
                  <a:cubicBezTo>
                    <a:pt x="1155700" y="76200"/>
                    <a:pt x="1157395" y="67893"/>
                    <a:pt x="1152525" y="66675"/>
                  </a:cubicBezTo>
                  <a:cubicBezTo>
                    <a:pt x="1150071" y="66061"/>
                    <a:pt x="1095470" y="75390"/>
                    <a:pt x="1090613" y="76200"/>
                  </a:cubicBezTo>
                  <a:cubicBezTo>
                    <a:pt x="1067983" y="144089"/>
                    <a:pt x="1090717" y="73453"/>
                    <a:pt x="1076325" y="123825"/>
                  </a:cubicBezTo>
                  <a:cubicBezTo>
                    <a:pt x="1074946" y="128652"/>
                    <a:pt x="1075113" y="134562"/>
                    <a:pt x="1071563" y="138112"/>
                  </a:cubicBezTo>
                  <a:cubicBezTo>
                    <a:pt x="1068013" y="141662"/>
                    <a:pt x="1061889" y="140897"/>
                    <a:pt x="1057275" y="142875"/>
                  </a:cubicBezTo>
                  <a:cubicBezTo>
                    <a:pt x="1016088" y="160527"/>
                    <a:pt x="1057438" y="145996"/>
                    <a:pt x="1023938" y="157162"/>
                  </a:cubicBezTo>
                  <a:cubicBezTo>
                    <a:pt x="1020763" y="163512"/>
                    <a:pt x="1017210" y="169687"/>
                    <a:pt x="1014413" y="176212"/>
                  </a:cubicBezTo>
                  <a:cubicBezTo>
                    <a:pt x="1012435" y="180826"/>
                    <a:pt x="1006100" y="186950"/>
                    <a:pt x="1009650" y="190500"/>
                  </a:cubicBezTo>
                  <a:cubicBezTo>
                    <a:pt x="1015374" y="196224"/>
                    <a:pt x="1025525" y="193675"/>
                    <a:pt x="1033463" y="195262"/>
                  </a:cubicBezTo>
                  <a:cubicBezTo>
                    <a:pt x="1031206" y="222344"/>
                    <a:pt x="1041137" y="251853"/>
                    <a:pt x="1014413" y="266700"/>
                  </a:cubicBezTo>
                  <a:cubicBezTo>
                    <a:pt x="1005636" y="271576"/>
                    <a:pt x="995363" y="273050"/>
                    <a:pt x="985838" y="276225"/>
                  </a:cubicBezTo>
                  <a:lnTo>
                    <a:pt x="971550" y="280987"/>
                  </a:lnTo>
                  <a:cubicBezTo>
                    <a:pt x="966788" y="279400"/>
                    <a:pt x="960813" y="279775"/>
                    <a:pt x="957263" y="276225"/>
                  </a:cubicBezTo>
                  <a:cubicBezTo>
                    <a:pt x="953713" y="272675"/>
                    <a:pt x="954478" y="266551"/>
                    <a:pt x="952500" y="261937"/>
                  </a:cubicBezTo>
                  <a:cubicBezTo>
                    <a:pt x="949703" y="255412"/>
                    <a:pt x="945612" y="249479"/>
                    <a:pt x="942975" y="242887"/>
                  </a:cubicBezTo>
                  <a:cubicBezTo>
                    <a:pt x="939246" y="233565"/>
                    <a:pt x="933450" y="214312"/>
                    <a:pt x="933450" y="214312"/>
                  </a:cubicBezTo>
                  <a:cubicBezTo>
                    <a:pt x="935038" y="209550"/>
                    <a:pt x="937124" y="204925"/>
                    <a:pt x="938213" y="200025"/>
                  </a:cubicBezTo>
                  <a:cubicBezTo>
                    <a:pt x="941141" y="186850"/>
                    <a:pt x="941304" y="170030"/>
                    <a:pt x="947738" y="157162"/>
                  </a:cubicBezTo>
                  <a:cubicBezTo>
                    <a:pt x="950298" y="152043"/>
                    <a:pt x="954088" y="147637"/>
                    <a:pt x="957263" y="142875"/>
                  </a:cubicBezTo>
                  <a:cubicBezTo>
                    <a:pt x="960545" y="133027"/>
                    <a:pt x="969522" y="113969"/>
                    <a:pt x="957263" y="104775"/>
                  </a:cubicBezTo>
                  <a:cubicBezTo>
                    <a:pt x="948283" y="98040"/>
                    <a:pt x="935038" y="101600"/>
                    <a:pt x="923925" y="100012"/>
                  </a:cubicBezTo>
                  <a:cubicBezTo>
                    <a:pt x="919163" y="98425"/>
                    <a:pt x="914590" y="94425"/>
                    <a:pt x="909638" y="95250"/>
                  </a:cubicBezTo>
                  <a:cubicBezTo>
                    <a:pt x="894431" y="97785"/>
                    <a:pt x="894303" y="107917"/>
                    <a:pt x="890588" y="119062"/>
                  </a:cubicBezTo>
                  <a:cubicBezTo>
                    <a:pt x="890123" y="126034"/>
                    <a:pt x="897941" y="187474"/>
                    <a:pt x="876300" y="204787"/>
                  </a:cubicBezTo>
                  <a:cubicBezTo>
                    <a:pt x="872380" y="207923"/>
                    <a:pt x="866775" y="207962"/>
                    <a:pt x="862013" y="209550"/>
                  </a:cubicBezTo>
                  <a:cubicBezTo>
                    <a:pt x="857250" y="207962"/>
                    <a:pt x="851645" y="207923"/>
                    <a:pt x="847725" y="204787"/>
                  </a:cubicBezTo>
                  <a:cubicBezTo>
                    <a:pt x="836045" y="195443"/>
                    <a:pt x="836019" y="179596"/>
                    <a:pt x="833438" y="166687"/>
                  </a:cubicBezTo>
                  <a:cubicBezTo>
                    <a:pt x="835025" y="155575"/>
                    <a:pt x="835999" y="144357"/>
                    <a:pt x="838200" y="133350"/>
                  </a:cubicBezTo>
                  <a:cubicBezTo>
                    <a:pt x="839185" y="128427"/>
                    <a:pt x="842963" y="124082"/>
                    <a:pt x="842963" y="119062"/>
                  </a:cubicBezTo>
                  <a:cubicBezTo>
                    <a:pt x="842963" y="91871"/>
                    <a:pt x="838453" y="84478"/>
                    <a:pt x="833438" y="61912"/>
                  </a:cubicBezTo>
                  <a:cubicBezTo>
                    <a:pt x="831682" y="54010"/>
                    <a:pt x="834821" y="43368"/>
                    <a:pt x="828675" y="38100"/>
                  </a:cubicBezTo>
                  <a:cubicBezTo>
                    <a:pt x="821343" y="31816"/>
                    <a:pt x="809625" y="34925"/>
                    <a:pt x="800100" y="33337"/>
                  </a:cubicBezTo>
                  <a:cubicBezTo>
                    <a:pt x="793750" y="34925"/>
                    <a:pt x="787440" y="36680"/>
                    <a:pt x="781050" y="38100"/>
                  </a:cubicBezTo>
                  <a:cubicBezTo>
                    <a:pt x="773148" y="39856"/>
                    <a:pt x="763973" y="38372"/>
                    <a:pt x="757238" y="42862"/>
                  </a:cubicBezTo>
                  <a:cubicBezTo>
                    <a:pt x="753061" y="45647"/>
                    <a:pt x="754063" y="52387"/>
                    <a:pt x="752475" y="57150"/>
                  </a:cubicBezTo>
                  <a:cubicBezTo>
                    <a:pt x="739208" y="150030"/>
                    <a:pt x="750912" y="22909"/>
                    <a:pt x="766763" y="128587"/>
                  </a:cubicBezTo>
                  <a:cubicBezTo>
                    <a:pt x="769599" y="147492"/>
                    <a:pt x="765143" y="166881"/>
                    <a:pt x="762000" y="185737"/>
                  </a:cubicBezTo>
                  <a:cubicBezTo>
                    <a:pt x="760349" y="195641"/>
                    <a:pt x="759575" y="207212"/>
                    <a:pt x="752475" y="214312"/>
                  </a:cubicBezTo>
                  <a:lnTo>
                    <a:pt x="723900" y="242887"/>
                  </a:lnTo>
                  <a:cubicBezTo>
                    <a:pt x="720186" y="254032"/>
                    <a:pt x="720057" y="264166"/>
                    <a:pt x="704850" y="266700"/>
                  </a:cubicBezTo>
                  <a:cubicBezTo>
                    <a:pt x="699898" y="267525"/>
                    <a:pt x="695325" y="263525"/>
                    <a:pt x="690563" y="261937"/>
                  </a:cubicBezTo>
                  <a:cubicBezTo>
                    <a:pt x="671168" y="203753"/>
                    <a:pt x="686283" y="257237"/>
                    <a:pt x="676275" y="157162"/>
                  </a:cubicBezTo>
                  <a:cubicBezTo>
                    <a:pt x="675280" y="147214"/>
                    <a:pt x="670636" y="130743"/>
                    <a:pt x="661988" y="123825"/>
                  </a:cubicBezTo>
                  <a:cubicBezTo>
                    <a:pt x="658068" y="120689"/>
                    <a:pt x="652463" y="120650"/>
                    <a:pt x="647700" y="119062"/>
                  </a:cubicBezTo>
                  <a:cubicBezTo>
                    <a:pt x="642938" y="114300"/>
                    <a:pt x="639802" y="106905"/>
                    <a:pt x="633413" y="104775"/>
                  </a:cubicBezTo>
                  <a:cubicBezTo>
                    <a:pt x="620864" y="100592"/>
                    <a:pt x="613735" y="117622"/>
                    <a:pt x="609600" y="123825"/>
                  </a:cubicBezTo>
                  <a:cubicBezTo>
                    <a:pt x="598265" y="157830"/>
                    <a:pt x="608429" y="146831"/>
                    <a:pt x="585788" y="161925"/>
                  </a:cubicBezTo>
                  <a:cubicBezTo>
                    <a:pt x="581025" y="160337"/>
                    <a:pt x="574418" y="161247"/>
                    <a:pt x="571500" y="157162"/>
                  </a:cubicBezTo>
                  <a:cubicBezTo>
                    <a:pt x="565664" y="148992"/>
                    <a:pt x="561975" y="128587"/>
                    <a:pt x="561975" y="128587"/>
                  </a:cubicBezTo>
                  <a:cubicBezTo>
                    <a:pt x="563563" y="123825"/>
                    <a:pt x="564760" y="118914"/>
                    <a:pt x="566738" y="114300"/>
                  </a:cubicBezTo>
                  <a:cubicBezTo>
                    <a:pt x="569535" y="107775"/>
                    <a:pt x="573770" y="101898"/>
                    <a:pt x="576263" y="95250"/>
                  </a:cubicBezTo>
                  <a:cubicBezTo>
                    <a:pt x="578561" y="89121"/>
                    <a:pt x="579438" y="82550"/>
                    <a:pt x="581025" y="76200"/>
                  </a:cubicBezTo>
                  <a:cubicBezTo>
                    <a:pt x="578363" y="65549"/>
                    <a:pt x="571377" y="35534"/>
                    <a:pt x="566738" y="28575"/>
                  </a:cubicBezTo>
                  <a:cubicBezTo>
                    <a:pt x="563563" y="23812"/>
                    <a:pt x="561976" y="17462"/>
                    <a:pt x="557213" y="14287"/>
                  </a:cubicBezTo>
                  <a:cubicBezTo>
                    <a:pt x="551767" y="10656"/>
                    <a:pt x="544513" y="11112"/>
                    <a:pt x="538163" y="9525"/>
                  </a:cubicBezTo>
                  <a:cubicBezTo>
                    <a:pt x="531813" y="6350"/>
                    <a:pt x="526213" y="0"/>
                    <a:pt x="519113" y="0"/>
                  </a:cubicBezTo>
                  <a:cubicBezTo>
                    <a:pt x="508529" y="0"/>
                    <a:pt x="499534" y="17462"/>
                    <a:pt x="495300" y="23812"/>
                  </a:cubicBezTo>
                  <a:cubicBezTo>
                    <a:pt x="488406" y="44498"/>
                    <a:pt x="486660" y="42636"/>
                    <a:pt x="495300" y="71437"/>
                  </a:cubicBezTo>
                  <a:cubicBezTo>
                    <a:pt x="496945" y="76920"/>
                    <a:pt x="502265" y="80605"/>
                    <a:pt x="504825" y="85725"/>
                  </a:cubicBezTo>
                  <a:cubicBezTo>
                    <a:pt x="507070" y="90215"/>
                    <a:pt x="508000" y="95250"/>
                    <a:pt x="509588" y="100012"/>
                  </a:cubicBezTo>
                  <a:cubicBezTo>
                    <a:pt x="508000" y="112712"/>
                    <a:pt x="509578" y="126229"/>
                    <a:pt x="504825" y="138112"/>
                  </a:cubicBezTo>
                  <a:cubicBezTo>
                    <a:pt x="502699" y="143426"/>
                    <a:pt x="494585" y="143590"/>
                    <a:pt x="490538" y="147637"/>
                  </a:cubicBezTo>
                  <a:cubicBezTo>
                    <a:pt x="486491" y="151685"/>
                    <a:pt x="484677" y="157528"/>
                    <a:pt x="481013" y="161925"/>
                  </a:cubicBezTo>
                  <a:cubicBezTo>
                    <a:pt x="476701" y="167099"/>
                    <a:pt x="471488" y="171450"/>
                    <a:pt x="466725" y="176212"/>
                  </a:cubicBezTo>
                  <a:cubicBezTo>
                    <a:pt x="450945" y="223559"/>
                    <a:pt x="468285" y="156215"/>
                    <a:pt x="476250" y="200025"/>
                  </a:cubicBezTo>
                  <a:cubicBezTo>
                    <a:pt x="478822" y="214168"/>
                    <a:pt x="476401" y="229377"/>
                    <a:pt x="471488" y="242887"/>
                  </a:cubicBezTo>
                  <a:cubicBezTo>
                    <a:pt x="469532" y="248266"/>
                    <a:pt x="462461" y="250157"/>
                    <a:pt x="457200" y="252412"/>
                  </a:cubicBezTo>
                  <a:cubicBezTo>
                    <a:pt x="444240" y="257966"/>
                    <a:pt x="408458" y="260886"/>
                    <a:pt x="400050" y="261937"/>
                  </a:cubicBezTo>
                  <a:cubicBezTo>
                    <a:pt x="396362" y="217682"/>
                    <a:pt x="398298" y="214656"/>
                    <a:pt x="390525" y="180975"/>
                  </a:cubicBezTo>
                  <a:cubicBezTo>
                    <a:pt x="388247" y="171106"/>
                    <a:pt x="384485" y="138996"/>
                    <a:pt x="371475" y="128587"/>
                  </a:cubicBezTo>
                  <a:cubicBezTo>
                    <a:pt x="367555" y="125451"/>
                    <a:pt x="361950" y="125412"/>
                    <a:pt x="357188" y="123825"/>
                  </a:cubicBezTo>
                  <a:cubicBezTo>
                    <a:pt x="354603" y="124342"/>
                    <a:pt x="321132" y="127892"/>
                    <a:pt x="319088" y="138112"/>
                  </a:cubicBezTo>
                  <a:cubicBezTo>
                    <a:pt x="316578" y="150662"/>
                    <a:pt x="319476" y="164184"/>
                    <a:pt x="323850" y="176212"/>
                  </a:cubicBezTo>
                  <a:cubicBezTo>
                    <a:pt x="326152" y="182542"/>
                    <a:pt x="333375" y="185737"/>
                    <a:pt x="338138" y="190500"/>
                  </a:cubicBezTo>
                  <a:cubicBezTo>
                    <a:pt x="339725" y="196850"/>
                    <a:pt x="343551" y="203037"/>
                    <a:pt x="342900" y="209550"/>
                  </a:cubicBezTo>
                  <a:cubicBezTo>
                    <a:pt x="339802" y="240524"/>
                    <a:pt x="336223" y="236701"/>
                    <a:pt x="314325" y="247650"/>
                  </a:cubicBezTo>
                  <a:lnTo>
                    <a:pt x="285750" y="242887"/>
                  </a:lnTo>
                  <a:cubicBezTo>
                    <a:pt x="269220" y="150317"/>
                    <a:pt x="274899" y="145528"/>
                    <a:pt x="300038" y="95250"/>
                  </a:cubicBezTo>
                  <a:cubicBezTo>
                    <a:pt x="298450" y="77787"/>
                    <a:pt x="297755" y="60220"/>
                    <a:pt x="295275" y="42862"/>
                  </a:cubicBezTo>
                  <a:cubicBezTo>
                    <a:pt x="294565" y="37893"/>
                    <a:pt x="294433" y="31711"/>
                    <a:pt x="290513" y="28575"/>
                  </a:cubicBezTo>
                  <a:cubicBezTo>
                    <a:pt x="285402" y="24486"/>
                    <a:pt x="277813" y="25400"/>
                    <a:pt x="271463" y="23812"/>
                  </a:cubicBezTo>
                  <a:cubicBezTo>
                    <a:pt x="268288" y="19050"/>
                    <a:pt x="267057" y="12085"/>
                    <a:pt x="261938" y="9525"/>
                  </a:cubicBezTo>
                  <a:cubicBezTo>
                    <a:pt x="240477" y="-1206"/>
                    <a:pt x="167237" y="9171"/>
                    <a:pt x="161925" y="9525"/>
                  </a:cubicBezTo>
                  <a:cubicBezTo>
                    <a:pt x="157163" y="11112"/>
                    <a:pt x="151188" y="10737"/>
                    <a:pt x="147638" y="14287"/>
                  </a:cubicBezTo>
                  <a:cubicBezTo>
                    <a:pt x="134993" y="26932"/>
                    <a:pt x="135316" y="46793"/>
                    <a:pt x="142875" y="61912"/>
                  </a:cubicBezTo>
                  <a:cubicBezTo>
                    <a:pt x="145435" y="67032"/>
                    <a:pt x="152400" y="68262"/>
                    <a:pt x="157163" y="71437"/>
                  </a:cubicBezTo>
                  <a:cubicBezTo>
                    <a:pt x="180151" y="105919"/>
                    <a:pt x="165974" y="94892"/>
                    <a:pt x="195263" y="109537"/>
                  </a:cubicBezTo>
                  <a:cubicBezTo>
                    <a:pt x="200918" y="115192"/>
                    <a:pt x="216589" y="128997"/>
                    <a:pt x="219075" y="138112"/>
                  </a:cubicBezTo>
                  <a:cubicBezTo>
                    <a:pt x="222443" y="150460"/>
                    <a:pt x="222250" y="163512"/>
                    <a:pt x="223838" y="176212"/>
                  </a:cubicBezTo>
                  <a:cubicBezTo>
                    <a:pt x="222250" y="185737"/>
                    <a:pt x="223393" y="196150"/>
                    <a:pt x="219075" y="204787"/>
                  </a:cubicBezTo>
                  <a:cubicBezTo>
                    <a:pt x="216515" y="209906"/>
                    <a:pt x="209907" y="211752"/>
                    <a:pt x="204788" y="214312"/>
                  </a:cubicBezTo>
                  <a:cubicBezTo>
                    <a:pt x="197953" y="217730"/>
                    <a:pt x="177558" y="222310"/>
                    <a:pt x="171450" y="223837"/>
                  </a:cubicBezTo>
                  <a:cubicBezTo>
                    <a:pt x="167733" y="225696"/>
                    <a:pt x="145118" y="238125"/>
                    <a:pt x="138113" y="238125"/>
                  </a:cubicBezTo>
                  <a:cubicBezTo>
                    <a:pt x="128457" y="238125"/>
                    <a:pt x="119063" y="234950"/>
                    <a:pt x="109538" y="233362"/>
                  </a:cubicBezTo>
                  <a:cubicBezTo>
                    <a:pt x="111125" y="219075"/>
                    <a:pt x="112400" y="204749"/>
                    <a:pt x="114300" y="190500"/>
                  </a:cubicBezTo>
                  <a:cubicBezTo>
                    <a:pt x="115576" y="180928"/>
                    <a:pt x="119804" y="171553"/>
                    <a:pt x="119063" y="161925"/>
                  </a:cubicBezTo>
                  <a:cubicBezTo>
                    <a:pt x="118177" y="150402"/>
                    <a:pt x="112516" y="139754"/>
                    <a:pt x="109538" y="128587"/>
                  </a:cubicBezTo>
                  <a:cubicBezTo>
                    <a:pt x="97632" y="83939"/>
                    <a:pt x="113110" y="93761"/>
                    <a:pt x="80963" y="85725"/>
                  </a:cubicBezTo>
                  <a:cubicBezTo>
                    <a:pt x="76200" y="87312"/>
                    <a:pt x="70225" y="86937"/>
                    <a:pt x="66675" y="90487"/>
                  </a:cubicBezTo>
                  <a:cubicBezTo>
                    <a:pt x="52215" y="104947"/>
                    <a:pt x="75084" y="113555"/>
                    <a:pt x="47625" y="95250"/>
                  </a:cubicBezTo>
                  <a:cubicBezTo>
                    <a:pt x="42863" y="96837"/>
                    <a:pt x="37258" y="96876"/>
                    <a:pt x="33338" y="100012"/>
                  </a:cubicBezTo>
                  <a:cubicBezTo>
                    <a:pt x="28868" y="103588"/>
                    <a:pt x="27860" y="110253"/>
                    <a:pt x="23813" y="114300"/>
                  </a:cubicBezTo>
                  <a:cubicBezTo>
                    <a:pt x="19766" y="118347"/>
                    <a:pt x="14288" y="120650"/>
                    <a:pt x="9525" y="123825"/>
                  </a:cubicBezTo>
                  <a:cubicBezTo>
                    <a:pt x="7938" y="128587"/>
                    <a:pt x="4763" y="133092"/>
                    <a:pt x="4763" y="138112"/>
                  </a:cubicBezTo>
                  <a:cubicBezTo>
                    <a:pt x="4763" y="194437"/>
                    <a:pt x="3632" y="187109"/>
                    <a:pt x="14288" y="219075"/>
                  </a:cubicBezTo>
                  <a:cubicBezTo>
                    <a:pt x="-377" y="277730"/>
                    <a:pt x="6481" y="244727"/>
                    <a:pt x="4763" y="366712"/>
                  </a:cubicBezTo>
                  <a:cubicBezTo>
                    <a:pt x="2192" y="549263"/>
                    <a:pt x="1588" y="731837"/>
                    <a:pt x="0" y="914400"/>
                  </a:cubicBezTo>
                  <a:cubicBezTo>
                    <a:pt x="12701" y="952499"/>
                    <a:pt x="-6350" y="908050"/>
                    <a:pt x="19050" y="933450"/>
                  </a:cubicBezTo>
                  <a:cubicBezTo>
                    <a:pt x="22600" y="937000"/>
                    <a:pt x="22225" y="942975"/>
                    <a:pt x="23813" y="947737"/>
                  </a:cubicBezTo>
                  <a:cubicBezTo>
                    <a:pt x="22225" y="952500"/>
                    <a:pt x="19050" y="957005"/>
                    <a:pt x="19050" y="962025"/>
                  </a:cubicBezTo>
                  <a:cubicBezTo>
                    <a:pt x="19050" y="987690"/>
                    <a:pt x="21837" y="987637"/>
                    <a:pt x="33338" y="1004887"/>
                  </a:cubicBezTo>
                  <a:cubicBezTo>
                    <a:pt x="34925" y="1009650"/>
                    <a:pt x="36721" y="1014348"/>
                    <a:pt x="38100" y="1019175"/>
                  </a:cubicBezTo>
                  <a:cubicBezTo>
                    <a:pt x="39898" y="1025469"/>
                    <a:pt x="39936" y="1032371"/>
                    <a:pt x="42863" y="1038225"/>
                  </a:cubicBezTo>
                  <a:cubicBezTo>
                    <a:pt x="47983" y="1048464"/>
                    <a:pt x="61913" y="1066800"/>
                    <a:pt x="61913" y="1066800"/>
                  </a:cubicBezTo>
                  <a:cubicBezTo>
                    <a:pt x="68500" y="1086562"/>
                    <a:pt x="66592" y="1090584"/>
                    <a:pt x="95250" y="1100137"/>
                  </a:cubicBezTo>
                  <a:lnTo>
                    <a:pt x="123825" y="1109662"/>
                  </a:lnTo>
                  <a:cubicBezTo>
                    <a:pt x="128588" y="1112837"/>
                    <a:pt x="133716" y="1115523"/>
                    <a:pt x="138113" y="1119187"/>
                  </a:cubicBezTo>
                  <a:cubicBezTo>
                    <a:pt x="143287" y="1123499"/>
                    <a:pt x="146552" y="1130133"/>
                    <a:pt x="152400" y="1133475"/>
                  </a:cubicBezTo>
                  <a:cubicBezTo>
                    <a:pt x="158083" y="1136722"/>
                    <a:pt x="165100" y="1136650"/>
                    <a:pt x="171450" y="1138237"/>
                  </a:cubicBezTo>
                  <a:cubicBezTo>
                    <a:pt x="176213" y="1141412"/>
                    <a:pt x="180618" y="1145202"/>
                    <a:pt x="185738" y="1147762"/>
                  </a:cubicBezTo>
                  <a:cubicBezTo>
                    <a:pt x="197465" y="1153626"/>
                    <a:pt x="217619" y="1155457"/>
                    <a:pt x="228600" y="1157287"/>
                  </a:cubicBezTo>
                  <a:cubicBezTo>
                    <a:pt x="323748" y="1189005"/>
                    <a:pt x="246048" y="1164870"/>
                    <a:pt x="500063" y="1157287"/>
                  </a:cubicBezTo>
                  <a:cubicBezTo>
                    <a:pt x="520752" y="1156669"/>
                    <a:pt x="541338" y="1154112"/>
                    <a:pt x="561975" y="1152525"/>
                  </a:cubicBezTo>
                  <a:cubicBezTo>
                    <a:pt x="604838" y="1154112"/>
                    <a:pt x="647766" y="1154434"/>
                    <a:pt x="690563" y="1157287"/>
                  </a:cubicBezTo>
                  <a:cubicBezTo>
                    <a:pt x="695572" y="1157621"/>
                    <a:pt x="699830" y="1162050"/>
                    <a:pt x="704850" y="1162050"/>
                  </a:cubicBezTo>
                  <a:cubicBezTo>
                    <a:pt x="749328" y="1162050"/>
                    <a:pt x="793750" y="1158875"/>
                    <a:pt x="838200" y="1157287"/>
                  </a:cubicBezTo>
                  <a:cubicBezTo>
                    <a:pt x="861460" y="1149535"/>
                    <a:pt x="855588" y="1150454"/>
                    <a:pt x="890588" y="1147762"/>
                  </a:cubicBezTo>
                  <a:cubicBezTo>
                    <a:pt x="919123" y="1145567"/>
                    <a:pt x="947738" y="1144587"/>
                    <a:pt x="976313" y="1143000"/>
                  </a:cubicBezTo>
                  <a:cubicBezTo>
                    <a:pt x="998249" y="1140258"/>
                    <a:pt x="1010564" y="1141247"/>
                    <a:pt x="1028700" y="1133475"/>
                  </a:cubicBezTo>
                  <a:cubicBezTo>
                    <a:pt x="1038288" y="1129366"/>
                    <a:pt x="1053599" y="1121458"/>
                    <a:pt x="1062038" y="1114425"/>
                  </a:cubicBezTo>
                  <a:cubicBezTo>
                    <a:pt x="1067212" y="1110113"/>
                    <a:pt x="1071151" y="1104449"/>
                    <a:pt x="1076325" y="1100137"/>
                  </a:cubicBezTo>
                  <a:cubicBezTo>
                    <a:pt x="1080722" y="1096473"/>
                    <a:pt x="1086216" y="1094276"/>
                    <a:pt x="1090613" y="1090612"/>
                  </a:cubicBezTo>
                  <a:cubicBezTo>
                    <a:pt x="1127283" y="1060054"/>
                    <a:pt x="1083713" y="1090449"/>
                    <a:pt x="1119188" y="1066800"/>
                  </a:cubicBezTo>
                  <a:lnTo>
                    <a:pt x="1133475" y="1023937"/>
                  </a:lnTo>
                  <a:lnTo>
                    <a:pt x="1138238" y="1009650"/>
                  </a:lnTo>
                  <a:cubicBezTo>
                    <a:pt x="1139825" y="996950"/>
                    <a:pt x="1140896" y="984175"/>
                    <a:pt x="1143000" y="971550"/>
                  </a:cubicBezTo>
                  <a:cubicBezTo>
                    <a:pt x="1144992" y="959597"/>
                    <a:pt x="1148753" y="949531"/>
                    <a:pt x="1152525" y="938212"/>
                  </a:cubicBezTo>
                  <a:cubicBezTo>
                    <a:pt x="1154113" y="919162"/>
                    <a:pt x="1154762" y="900010"/>
                    <a:pt x="1157288" y="881062"/>
                  </a:cubicBezTo>
                  <a:cubicBezTo>
                    <a:pt x="1157951" y="876086"/>
                    <a:pt x="1162050" y="871795"/>
                    <a:pt x="1162050" y="866775"/>
                  </a:cubicBezTo>
                  <a:cubicBezTo>
                    <a:pt x="1162050" y="738448"/>
                    <a:pt x="1171319" y="770749"/>
                    <a:pt x="1152525" y="714375"/>
                  </a:cubicBezTo>
                  <a:cubicBezTo>
                    <a:pt x="1150938" y="701675"/>
                    <a:pt x="1149709" y="688925"/>
                    <a:pt x="1147763" y="676275"/>
                  </a:cubicBezTo>
                  <a:cubicBezTo>
                    <a:pt x="1146532" y="668274"/>
                    <a:pt x="1143000" y="660557"/>
                    <a:pt x="1143000" y="652462"/>
                  </a:cubicBezTo>
                  <a:cubicBezTo>
                    <a:pt x="1143000" y="634928"/>
                    <a:pt x="1144716" y="617343"/>
                    <a:pt x="1147763" y="600075"/>
                  </a:cubicBezTo>
                  <a:cubicBezTo>
                    <a:pt x="1149508" y="590188"/>
                    <a:pt x="1157288" y="571500"/>
                    <a:pt x="1157288" y="571500"/>
                  </a:cubicBezTo>
                  <a:cubicBezTo>
                    <a:pt x="1158875" y="546100"/>
                    <a:pt x="1159518" y="520623"/>
                    <a:pt x="1162050" y="495300"/>
                  </a:cubicBezTo>
                  <a:cubicBezTo>
                    <a:pt x="1162701" y="488787"/>
                    <a:pt x="1166469" y="482786"/>
                    <a:pt x="1166813" y="476250"/>
                  </a:cubicBezTo>
                  <a:cubicBezTo>
                    <a:pt x="1169651" y="422326"/>
                    <a:pt x="1169988" y="368300"/>
                    <a:pt x="1171575" y="314325"/>
                  </a:cubicBezTo>
                  <a:cubicBezTo>
                    <a:pt x="1169988" y="282575"/>
                    <a:pt x="1170457" y="250655"/>
                    <a:pt x="1166813" y="219075"/>
                  </a:cubicBezTo>
                  <a:cubicBezTo>
                    <a:pt x="1165662" y="209101"/>
                    <a:pt x="1157288" y="200540"/>
                    <a:pt x="1157288" y="190500"/>
                  </a:cubicBezTo>
                  <a:lnTo>
                    <a:pt x="1157288" y="1952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4" name="ZoneTexte 73"/>
            <p:cNvSpPr txBox="1"/>
            <p:nvPr/>
          </p:nvSpPr>
          <p:spPr>
            <a:xfrm rot="16200000">
              <a:off x="1243363" y="1392130"/>
              <a:ext cx="11657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Apical membrane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 rot="16200000">
              <a:off x="1107234" y="2898138"/>
              <a:ext cx="14302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Basolateral</a:t>
              </a:r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membrane</a:t>
              </a:r>
              <a:endParaRPr lang="fr-FR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2090677" y="3616151"/>
              <a:ext cx="1091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OC</a:t>
              </a:r>
              <a:r>
                <a:rPr lang="fr-FR" sz="14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fr-FR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NMN</a:t>
              </a:r>
              <a:endParaRPr lang="fr-FR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7" name="Connecteur en arc 76"/>
            <p:cNvCxnSpPr/>
            <p:nvPr/>
          </p:nvCxnSpPr>
          <p:spPr>
            <a:xfrm rot="5400000" flipH="1" flipV="1">
              <a:off x="1915550" y="2273363"/>
              <a:ext cx="2137765" cy="317527"/>
            </a:xfrm>
            <a:prstGeom prst="curvedConnector3">
              <a:avLst>
                <a:gd name="adj1" fmla="val 18811"/>
              </a:avLst>
            </a:prstGeom>
            <a:ln w="57150">
              <a:solidFill>
                <a:srgbClr val="C00000"/>
              </a:solidFill>
              <a:prstDash val="solid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ZoneTexte 77"/>
            <p:cNvSpPr txBox="1"/>
            <p:nvPr/>
          </p:nvSpPr>
          <p:spPr>
            <a:xfrm>
              <a:off x="2045202" y="827584"/>
              <a:ext cx="16129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</a:t>
              </a:r>
              <a:b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 cation filtration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Triangle isocèle 78"/>
            <p:cNvSpPr/>
            <p:nvPr/>
          </p:nvSpPr>
          <p:spPr>
            <a:xfrm rot="16200000">
              <a:off x="-110496" y="2119519"/>
              <a:ext cx="3339038" cy="720084"/>
            </a:xfrm>
            <a:prstGeom prst="triangle">
              <a:avLst>
                <a:gd name="adj" fmla="val 67648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ZoneTexte 79"/>
            <p:cNvSpPr txBox="1"/>
            <p:nvPr/>
          </p:nvSpPr>
          <p:spPr>
            <a:xfrm>
              <a:off x="219988" y="2575937"/>
              <a:ext cx="5373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  <a:endParaRPr lang="fr-FR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277339" y="3799101"/>
              <a:ext cx="4780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/>
                <a:t>Urine</a:t>
              </a:r>
              <a:endParaRPr lang="fr-FR" sz="1000" b="1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529628" y="962697"/>
              <a:ext cx="108012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Proximal</a:t>
              </a:r>
            </a:p>
            <a:p>
              <a:pPr algn="ctr"/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convoluted tubule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332656" y="4355976"/>
              <a:ext cx="576064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fr-FR" sz="11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Supplemental</a:t>
              </a:r>
              <a:r>
                <a:rPr lang="fr-F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Fig. </a:t>
              </a:r>
              <a:r>
                <a:rPr lang="fr-FR" sz="11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fr-FR" sz="11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Hypothesis of the role of cationic transporters in tubular cells to explain the effect of uranium on renal physiology (OC</a:t>
              </a:r>
              <a:r>
                <a:rPr lang="en-US" sz="11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organic cation; NMN: N1-methylnicotinamide; </a:t>
              </a:r>
              <a:r>
                <a:rPr lang="en-US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U: uranium). </a:t>
              </a:r>
              <a:endParaRPr 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846706" y="813852"/>
              <a:ext cx="1846479" cy="118682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846706" y="2592886"/>
              <a:ext cx="1846479" cy="156802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Forme libre 86"/>
            <p:cNvSpPr/>
            <p:nvPr/>
          </p:nvSpPr>
          <p:spPr>
            <a:xfrm>
              <a:off x="4159978" y="1864041"/>
              <a:ext cx="1219200" cy="1006763"/>
            </a:xfrm>
            <a:custGeom>
              <a:avLst/>
              <a:gdLst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36945 w 1219200"/>
                <a:gd name="connsiteY2" fmla="*/ 895927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55418 w 1219200"/>
                <a:gd name="connsiteY2" fmla="*/ 951345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  <a:gd name="connsiteX0" fmla="*/ 0 w 1219200"/>
                <a:gd name="connsiteY0" fmla="*/ 0 h 1006763"/>
                <a:gd name="connsiteX1" fmla="*/ 0 w 1219200"/>
                <a:gd name="connsiteY1" fmla="*/ 738909 h 1006763"/>
                <a:gd name="connsiteX2" fmla="*/ 73891 w 1219200"/>
                <a:gd name="connsiteY2" fmla="*/ 932873 h 1006763"/>
                <a:gd name="connsiteX3" fmla="*/ 258618 w 1219200"/>
                <a:gd name="connsiteY3" fmla="*/ 997527 h 1006763"/>
                <a:gd name="connsiteX4" fmla="*/ 1025236 w 1219200"/>
                <a:gd name="connsiteY4" fmla="*/ 1006763 h 1006763"/>
                <a:gd name="connsiteX5" fmla="*/ 1163782 w 1219200"/>
                <a:gd name="connsiteY5" fmla="*/ 923636 h 1006763"/>
                <a:gd name="connsiteX6" fmla="*/ 1209963 w 1219200"/>
                <a:gd name="connsiteY6" fmla="*/ 794327 h 1006763"/>
                <a:gd name="connsiteX7" fmla="*/ 1219200 w 1219200"/>
                <a:gd name="connsiteY7" fmla="*/ 9236 h 1006763"/>
                <a:gd name="connsiteX8" fmla="*/ 1219200 w 1219200"/>
                <a:gd name="connsiteY8" fmla="*/ 9236 h 1006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" h="1006763">
                  <a:moveTo>
                    <a:pt x="0" y="0"/>
                  </a:moveTo>
                  <a:lnTo>
                    <a:pt x="0" y="738909"/>
                  </a:lnTo>
                  <a:lnTo>
                    <a:pt x="73891" y="932873"/>
                  </a:lnTo>
                  <a:lnTo>
                    <a:pt x="258618" y="997527"/>
                  </a:lnTo>
                  <a:lnTo>
                    <a:pt x="1025236" y="1006763"/>
                  </a:lnTo>
                  <a:lnTo>
                    <a:pt x="1163782" y="923636"/>
                  </a:lnTo>
                  <a:lnTo>
                    <a:pt x="1209963" y="794327"/>
                  </a:lnTo>
                  <a:lnTo>
                    <a:pt x="1219200" y="9236"/>
                  </a:lnTo>
                  <a:lnTo>
                    <a:pt x="1219200" y="9236"/>
                  </a:lnTo>
                </a:path>
              </a:pathLst>
            </a:custGeom>
            <a:noFill/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819"/>
            <a:stretch/>
          </p:blipFill>
          <p:spPr bwMode="auto">
            <a:xfrm>
              <a:off x="5379178" y="1698526"/>
              <a:ext cx="314007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" name="Forme libre 89"/>
            <p:cNvSpPr/>
            <p:nvPr/>
          </p:nvSpPr>
          <p:spPr>
            <a:xfrm>
              <a:off x="4182780" y="1688406"/>
              <a:ext cx="1179709" cy="1173225"/>
            </a:xfrm>
            <a:custGeom>
              <a:avLst/>
              <a:gdLst>
                <a:gd name="connsiteX0" fmla="*/ 1157288 w 1179709"/>
                <a:gd name="connsiteY0" fmla="*/ 195262 h 1173225"/>
                <a:gd name="connsiteX1" fmla="*/ 1162050 w 1179709"/>
                <a:gd name="connsiteY1" fmla="*/ 152400 h 1173225"/>
                <a:gd name="connsiteX2" fmla="*/ 1176338 w 1179709"/>
                <a:gd name="connsiteY2" fmla="*/ 147637 h 1173225"/>
                <a:gd name="connsiteX3" fmla="*/ 1157288 w 1179709"/>
                <a:gd name="connsiteY3" fmla="*/ 80962 h 1173225"/>
                <a:gd name="connsiteX4" fmla="*/ 1152525 w 1179709"/>
                <a:gd name="connsiteY4" fmla="*/ 66675 h 1173225"/>
                <a:gd name="connsiteX5" fmla="*/ 1090613 w 1179709"/>
                <a:gd name="connsiteY5" fmla="*/ 76200 h 1173225"/>
                <a:gd name="connsiteX6" fmla="*/ 1076325 w 1179709"/>
                <a:gd name="connsiteY6" fmla="*/ 123825 h 1173225"/>
                <a:gd name="connsiteX7" fmla="*/ 1071563 w 1179709"/>
                <a:gd name="connsiteY7" fmla="*/ 138112 h 1173225"/>
                <a:gd name="connsiteX8" fmla="*/ 1057275 w 1179709"/>
                <a:gd name="connsiteY8" fmla="*/ 142875 h 1173225"/>
                <a:gd name="connsiteX9" fmla="*/ 1023938 w 1179709"/>
                <a:gd name="connsiteY9" fmla="*/ 157162 h 1173225"/>
                <a:gd name="connsiteX10" fmla="*/ 1014413 w 1179709"/>
                <a:gd name="connsiteY10" fmla="*/ 176212 h 1173225"/>
                <a:gd name="connsiteX11" fmla="*/ 1009650 w 1179709"/>
                <a:gd name="connsiteY11" fmla="*/ 190500 h 1173225"/>
                <a:gd name="connsiteX12" fmla="*/ 1033463 w 1179709"/>
                <a:gd name="connsiteY12" fmla="*/ 195262 h 1173225"/>
                <a:gd name="connsiteX13" fmla="*/ 1014413 w 1179709"/>
                <a:gd name="connsiteY13" fmla="*/ 266700 h 1173225"/>
                <a:gd name="connsiteX14" fmla="*/ 985838 w 1179709"/>
                <a:gd name="connsiteY14" fmla="*/ 276225 h 1173225"/>
                <a:gd name="connsiteX15" fmla="*/ 971550 w 1179709"/>
                <a:gd name="connsiteY15" fmla="*/ 280987 h 1173225"/>
                <a:gd name="connsiteX16" fmla="*/ 957263 w 1179709"/>
                <a:gd name="connsiteY16" fmla="*/ 276225 h 1173225"/>
                <a:gd name="connsiteX17" fmla="*/ 952500 w 1179709"/>
                <a:gd name="connsiteY17" fmla="*/ 261937 h 1173225"/>
                <a:gd name="connsiteX18" fmla="*/ 942975 w 1179709"/>
                <a:gd name="connsiteY18" fmla="*/ 242887 h 1173225"/>
                <a:gd name="connsiteX19" fmla="*/ 933450 w 1179709"/>
                <a:gd name="connsiteY19" fmla="*/ 214312 h 1173225"/>
                <a:gd name="connsiteX20" fmla="*/ 938213 w 1179709"/>
                <a:gd name="connsiteY20" fmla="*/ 200025 h 1173225"/>
                <a:gd name="connsiteX21" fmla="*/ 947738 w 1179709"/>
                <a:gd name="connsiteY21" fmla="*/ 157162 h 1173225"/>
                <a:gd name="connsiteX22" fmla="*/ 957263 w 1179709"/>
                <a:gd name="connsiteY22" fmla="*/ 142875 h 1173225"/>
                <a:gd name="connsiteX23" fmla="*/ 957263 w 1179709"/>
                <a:gd name="connsiteY23" fmla="*/ 104775 h 1173225"/>
                <a:gd name="connsiteX24" fmla="*/ 923925 w 1179709"/>
                <a:gd name="connsiteY24" fmla="*/ 100012 h 1173225"/>
                <a:gd name="connsiteX25" fmla="*/ 909638 w 1179709"/>
                <a:gd name="connsiteY25" fmla="*/ 95250 h 1173225"/>
                <a:gd name="connsiteX26" fmla="*/ 890588 w 1179709"/>
                <a:gd name="connsiteY26" fmla="*/ 119062 h 1173225"/>
                <a:gd name="connsiteX27" fmla="*/ 876300 w 1179709"/>
                <a:gd name="connsiteY27" fmla="*/ 204787 h 1173225"/>
                <a:gd name="connsiteX28" fmla="*/ 862013 w 1179709"/>
                <a:gd name="connsiteY28" fmla="*/ 209550 h 1173225"/>
                <a:gd name="connsiteX29" fmla="*/ 847725 w 1179709"/>
                <a:gd name="connsiteY29" fmla="*/ 204787 h 1173225"/>
                <a:gd name="connsiteX30" fmla="*/ 833438 w 1179709"/>
                <a:gd name="connsiteY30" fmla="*/ 166687 h 1173225"/>
                <a:gd name="connsiteX31" fmla="*/ 838200 w 1179709"/>
                <a:gd name="connsiteY31" fmla="*/ 133350 h 1173225"/>
                <a:gd name="connsiteX32" fmla="*/ 842963 w 1179709"/>
                <a:gd name="connsiteY32" fmla="*/ 119062 h 1173225"/>
                <a:gd name="connsiteX33" fmla="*/ 833438 w 1179709"/>
                <a:gd name="connsiteY33" fmla="*/ 61912 h 1173225"/>
                <a:gd name="connsiteX34" fmla="*/ 828675 w 1179709"/>
                <a:gd name="connsiteY34" fmla="*/ 38100 h 1173225"/>
                <a:gd name="connsiteX35" fmla="*/ 800100 w 1179709"/>
                <a:gd name="connsiteY35" fmla="*/ 33337 h 1173225"/>
                <a:gd name="connsiteX36" fmla="*/ 781050 w 1179709"/>
                <a:gd name="connsiteY36" fmla="*/ 38100 h 1173225"/>
                <a:gd name="connsiteX37" fmla="*/ 757238 w 1179709"/>
                <a:gd name="connsiteY37" fmla="*/ 42862 h 1173225"/>
                <a:gd name="connsiteX38" fmla="*/ 752475 w 1179709"/>
                <a:gd name="connsiteY38" fmla="*/ 57150 h 1173225"/>
                <a:gd name="connsiteX39" fmla="*/ 766763 w 1179709"/>
                <a:gd name="connsiteY39" fmla="*/ 128587 h 1173225"/>
                <a:gd name="connsiteX40" fmla="*/ 762000 w 1179709"/>
                <a:gd name="connsiteY40" fmla="*/ 185737 h 1173225"/>
                <a:gd name="connsiteX41" fmla="*/ 752475 w 1179709"/>
                <a:gd name="connsiteY41" fmla="*/ 214312 h 1173225"/>
                <a:gd name="connsiteX42" fmla="*/ 723900 w 1179709"/>
                <a:gd name="connsiteY42" fmla="*/ 242887 h 1173225"/>
                <a:gd name="connsiteX43" fmla="*/ 704850 w 1179709"/>
                <a:gd name="connsiteY43" fmla="*/ 266700 h 1173225"/>
                <a:gd name="connsiteX44" fmla="*/ 690563 w 1179709"/>
                <a:gd name="connsiteY44" fmla="*/ 261937 h 1173225"/>
                <a:gd name="connsiteX45" fmla="*/ 676275 w 1179709"/>
                <a:gd name="connsiteY45" fmla="*/ 157162 h 1173225"/>
                <a:gd name="connsiteX46" fmla="*/ 661988 w 1179709"/>
                <a:gd name="connsiteY46" fmla="*/ 123825 h 1173225"/>
                <a:gd name="connsiteX47" fmla="*/ 647700 w 1179709"/>
                <a:gd name="connsiteY47" fmla="*/ 119062 h 1173225"/>
                <a:gd name="connsiteX48" fmla="*/ 633413 w 1179709"/>
                <a:gd name="connsiteY48" fmla="*/ 104775 h 1173225"/>
                <a:gd name="connsiteX49" fmla="*/ 609600 w 1179709"/>
                <a:gd name="connsiteY49" fmla="*/ 123825 h 1173225"/>
                <a:gd name="connsiteX50" fmla="*/ 585788 w 1179709"/>
                <a:gd name="connsiteY50" fmla="*/ 161925 h 1173225"/>
                <a:gd name="connsiteX51" fmla="*/ 571500 w 1179709"/>
                <a:gd name="connsiteY51" fmla="*/ 157162 h 1173225"/>
                <a:gd name="connsiteX52" fmla="*/ 561975 w 1179709"/>
                <a:gd name="connsiteY52" fmla="*/ 128587 h 1173225"/>
                <a:gd name="connsiteX53" fmla="*/ 566738 w 1179709"/>
                <a:gd name="connsiteY53" fmla="*/ 114300 h 1173225"/>
                <a:gd name="connsiteX54" fmla="*/ 576263 w 1179709"/>
                <a:gd name="connsiteY54" fmla="*/ 95250 h 1173225"/>
                <a:gd name="connsiteX55" fmla="*/ 581025 w 1179709"/>
                <a:gd name="connsiteY55" fmla="*/ 76200 h 1173225"/>
                <a:gd name="connsiteX56" fmla="*/ 566738 w 1179709"/>
                <a:gd name="connsiteY56" fmla="*/ 28575 h 1173225"/>
                <a:gd name="connsiteX57" fmla="*/ 557213 w 1179709"/>
                <a:gd name="connsiteY57" fmla="*/ 14287 h 1173225"/>
                <a:gd name="connsiteX58" fmla="*/ 538163 w 1179709"/>
                <a:gd name="connsiteY58" fmla="*/ 9525 h 1173225"/>
                <a:gd name="connsiteX59" fmla="*/ 519113 w 1179709"/>
                <a:gd name="connsiteY59" fmla="*/ 0 h 1173225"/>
                <a:gd name="connsiteX60" fmla="*/ 495300 w 1179709"/>
                <a:gd name="connsiteY60" fmla="*/ 23812 h 1173225"/>
                <a:gd name="connsiteX61" fmla="*/ 495300 w 1179709"/>
                <a:gd name="connsiteY61" fmla="*/ 71437 h 1173225"/>
                <a:gd name="connsiteX62" fmla="*/ 504825 w 1179709"/>
                <a:gd name="connsiteY62" fmla="*/ 85725 h 1173225"/>
                <a:gd name="connsiteX63" fmla="*/ 509588 w 1179709"/>
                <a:gd name="connsiteY63" fmla="*/ 100012 h 1173225"/>
                <a:gd name="connsiteX64" fmla="*/ 504825 w 1179709"/>
                <a:gd name="connsiteY64" fmla="*/ 138112 h 1173225"/>
                <a:gd name="connsiteX65" fmla="*/ 490538 w 1179709"/>
                <a:gd name="connsiteY65" fmla="*/ 147637 h 1173225"/>
                <a:gd name="connsiteX66" fmla="*/ 481013 w 1179709"/>
                <a:gd name="connsiteY66" fmla="*/ 161925 h 1173225"/>
                <a:gd name="connsiteX67" fmla="*/ 466725 w 1179709"/>
                <a:gd name="connsiteY67" fmla="*/ 176212 h 1173225"/>
                <a:gd name="connsiteX68" fmla="*/ 476250 w 1179709"/>
                <a:gd name="connsiteY68" fmla="*/ 200025 h 1173225"/>
                <a:gd name="connsiteX69" fmla="*/ 471488 w 1179709"/>
                <a:gd name="connsiteY69" fmla="*/ 242887 h 1173225"/>
                <a:gd name="connsiteX70" fmla="*/ 457200 w 1179709"/>
                <a:gd name="connsiteY70" fmla="*/ 252412 h 1173225"/>
                <a:gd name="connsiteX71" fmla="*/ 400050 w 1179709"/>
                <a:gd name="connsiteY71" fmla="*/ 261937 h 1173225"/>
                <a:gd name="connsiteX72" fmla="*/ 390525 w 1179709"/>
                <a:gd name="connsiteY72" fmla="*/ 180975 h 1173225"/>
                <a:gd name="connsiteX73" fmla="*/ 371475 w 1179709"/>
                <a:gd name="connsiteY73" fmla="*/ 128587 h 1173225"/>
                <a:gd name="connsiteX74" fmla="*/ 357188 w 1179709"/>
                <a:gd name="connsiteY74" fmla="*/ 123825 h 1173225"/>
                <a:gd name="connsiteX75" fmla="*/ 319088 w 1179709"/>
                <a:gd name="connsiteY75" fmla="*/ 138112 h 1173225"/>
                <a:gd name="connsiteX76" fmla="*/ 323850 w 1179709"/>
                <a:gd name="connsiteY76" fmla="*/ 176212 h 1173225"/>
                <a:gd name="connsiteX77" fmla="*/ 338138 w 1179709"/>
                <a:gd name="connsiteY77" fmla="*/ 190500 h 1173225"/>
                <a:gd name="connsiteX78" fmla="*/ 342900 w 1179709"/>
                <a:gd name="connsiteY78" fmla="*/ 209550 h 1173225"/>
                <a:gd name="connsiteX79" fmla="*/ 314325 w 1179709"/>
                <a:gd name="connsiteY79" fmla="*/ 247650 h 1173225"/>
                <a:gd name="connsiteX80" fmla="*/ 285750 w 1179709"/>
                <a:gd name="connsiteY80" fmla="*/ 242887 h 1173225"/>
                <a:gd name="connsiteX81" fmla="*/ 300038 w 1179709"/>
                <a:gd name="connsiteY81" fmla="*/ 95250 h 1173225"/>
                <a:gd name="connsiteX82" fmla="*/ 295275 w 1179709"/>
                <a:gd name="connsiteY82" fmla="*/ 42862 h 1173225"/>
                <a:gd name="connsiteX83" fmla="*/ 290513 w 1179709"/>
                <a:gd name="connsiteY83" fmla="*/ 28575 h 1173225"/>
                <a:gd name="connsiteX84" fmla="*/ 271463 w 1179709"/>
                <a:gd name="connsiteY84" fmla="*/ 23812 h 1173225"/>
                <a:gd name="connsiteX85" fmla="*/ 261938 w 1179709"/>
                <a:gd name="connsiteY85" fmla="*/ 9525 h 1173225"/>
                <a:gd name="connsiteX86" fmla="*/ 161925 w 1179709"/>
                <a:gd name="connsiteY86" fmla="*/ 9525 h 1173225"/>
                <a:gd name="connsiteX87" fmla="*/ 147638 w 1179709"/>
                <a:gd name="connsiteY87" fmla="*/ 14287 h 1173225"/>
                <a:gd name="connsiteX88" fmla="*/ 142875 w 1179709"/>
                <a:gd name="connsiteY88" fmla="*/ 61912 h 1173225"/>
                <a:gd name="connsiteX89" fmla="*/ 157163 w 1179709"/>
                <a:gd name="connsiteY89" fmla="*/ 71437 h 1173225"/>
                <a:gd name="connsiteX90" fmla="*/ 195263 w 1179709"/>
                <a:gd name="connsiteY90" fmla="*/ 109537 h 1173225"/>
                <a:gd name="connsiteX91" fmla="*/ 219075 w 1179709"/>
                <a:gd name="connsiteY91" fmla="*/ 138112 h 1173225"/>
                <a:gd name="connsiteX92" fmla="*/ 223838 w 1179709"/>
                <a:gd name="connsiteY92" fmla="*/ 176212 h 1173225"/>
                <a:gd name="connsiteX93" fmla="*/ 219075 w 1179709"/>
                <a:gd name="connsiteY93" fmla="*/ 204787 h 1173225"/>
                <a:gd name="connsiteX94" fmla="*/ 204788 w 1179709"/>
                <a:gd name="connsiteY94" fmla="*/ 214312 h 1173225"/>
                <a:gd name="connsiteX95" fmla="*/ 171450 w 1179709"/>
                <a:gd name="connsiteY95" fmla="*/ 223837 h 1173225"/>
                <a:gd name="connsiteX96" fmla="*/ 138113 w 1179709"/>
                <a:gd name="connsiteY96" fmla="*/ 238125 h 1173225"/>
                <a:gd name="connsiteX97" fmla="*/ 109538 w 1179709"/>
                <a:gd name="connsiteY97" fmla="*/ 233362 h 1173225"/>
                <a:gd name="connsiteX98" fmla="*/ 114300 w 1179709"/>
                <a:gd name="connsiteY98" fmla="*/ 190500 h 1173225"/>
                <a:gd name="connsiteX99" fmla="*/ 119063 w 1179709"/>
                <a:gd name="connsiteY99" fmla="*/ 161925 h 1173225"/>
                <a:gd name="connsiteX100" fmla="*/ 109538 w 1179709"/>
                <a:gd name="connsiteY100" fmla="*/ 128587 h 1173225"/>
                <a:gd name="connsiteX101" fmla="*/ 80963 w 1179709"/>
                <a:gd name="connsiteY101" fmla="*/ 85725 h 1173225"/>
                <a:gd name="connsiteX102" fmla="*/ 66675 w 1179709"/>
                <a:gd name="connsiteY102" fmla="*/ 90487 h 1173225"/>
                <a:gd name="connsiteX103" fmla="*/ 47625 w 1179709"/>
                <a:gd name="connsiteY103" fmla="*/ 95250 h 1173225"/>
                <a:gd name="connsiteX104" fmla="*/ 33338 w 1179709"/>
                <a:gd name="connsiteY104" fmla="*/ 100012 h 1173225"/>
                <a:gd name="connsiteX105" fmla="*/ 23813 w 1179709"/>
                <a:gd name="connsiteY105" fmla="*/ 114300 h 1173225"/>
                <a:gd name="connsiteX106" fmla="*/ 9525 w 1179709"/>
                <a:gd name="connsiteY106" fmla="*/ 123825 h 1173225"/>
                <a:gd name="connsiteX107" fmla="*/ 4763 w 1179709"/>
                <a:gd name="connsiteY107" fmla="*/ 138112 h 1173225"/>
                <a:gd name="connsiteX108" fmla="*/ 14288 w 1179709"/>
                <a:gd name="connsiteY108" fmla="*/ 219075 h 1173225"/>
                <a:gd name="connsiteX109" fmla="*/ 4763 w 1179709"/>
                <a:gd name="connsiteY109" fmla="*/ 366712 h 1173225"/>
                <a:gd name="connsiteX110" fmla="*/ 0 w 1179709"/>
                <a:gd name="connsiteY110" fmla="*/ 914400 h 1173225"/>
                <a:gd name="connsiteX111" fmla="*/ 19050 w 1179709"/>
                <a:gd name="connsiteY111" fmla="*/ 933450 h 1173225"/>
                <a:gd name="connsiteX112" fmla="*/ 23813 w 1179709"/>
                <a:gd name="connsiteY112" fmla="*/ 947737 h 1173225"/>
                <a:gd name="connsiteX113" fmla="*/ 19050 w 1179709"/>
                <a:gd name="connsiteY113" fmla="*/ 962025 h 1173225"/>
                <a:gd name="connsiteX114" fmla="*/ 33338 w 1179709"/>
                <a:gd name="connsiteY114" fmla="*/ 1004887 h 1173225"/>
                <a:gd name="connsiteX115" fmla="*/ 38100 w 1179709"/>
                <a:gd name="connsiteY115" fmla="*/ 1019175 h 1173225"/>
                <a:gd name="connsiteX116" fmla="*/ 42863 w 1179709"/>
                <a:gd name="connsiteY116" fmla="*/ 1038225 h 1173225"/>
                <a:gd name="connsiteX117" fmla="*/ 61913 w 1179709"/>
                <a:gd name="connsiteY117" fmla="*/ 1066800 h 1173225"/>
                <a:gd name="connsiteX118" fmla="*/ 95250 w 1179709"/>
                <a:gd name="connsiteY118" fmla="*/ 1100137 h 1173225"/>
                <a:gd name="connsiteX119" fmla="*/ 123825 w 1179709"/>
                <a:gd name="connsiteY119" fmla="*/ 1109662 h 1173225"/>
                <a:gd name="connsiteX120" fmla="*/ 138113 w 1179709"/>
                <a:gd name="connsiteY120" fmla="*/ 1119187 h 1173225"/>
                <a:gd name="connsiteX121" fmla="*/ 152400 w 1179709"/>
                <a:gd name="connsiteY121" fmla="*/ 1133475 h 1173225"/>
                <a:gd name="connsiteX122" fmla="*/ 171450 w 1179709"/>
                <a:gd name="connsiteY122" fmla="*/ 1138237 h 1173225"/>
                <a:gd name="connsiteX123" fmla="*/ 185738 w 1179709"/>
                <a:gd name="connsiteY123" fmla="*/ 1147762 h 1173225"/>
                <a:gd name="connsiteX124" fmla="*/ 228600 w 1179709"/>
                <a:gd name="connsiteY124" fmla="*/ 1157287 h 1173225"/>
                <a:gd name="connsiteX125" fmla="*/ 500063 w 1179709"/>
                <a:gd name="connsiteY125" fmla="*/ 1157287 h 1173225"/>
                <a:gd name="connsiteX126" fmla="*/ 561975 w 1179709"/>
                <a:gd name="connsiteY126" fmla="*/ 1152525 h 1173225"/>
                <a:gd name="connsiteX127" fmla="*/ 690563 w 1179709"/>
                <a:gd name="connsiteY127" fmla="*/ 1157287 h 1173225"/>
                <a:gd name="connsiteX128" fmla="*/ 704850 w 1179709"/>
                <a:gd name="connsiteY128" fmla="*/ 1162050 h 1173225"/>
                <a:gd name="connsiteX129" fmla="*/ 838200 w 1179709"/>
                <a:gd name="connsiteY129" fmla="*/ 1157287 h 1173225"/>
                <a:gd name="connsiteX130" fmla="*/ 890588 w 1179709"/>
                <a:gd name="connsiteY130" fmla="*/ 1147762 h 1173225"/>
                <a:gd name="connsiteX131" fmla="*/ 976313 w 1179709"/>
                <a:gd name="connsiteY131" fmla="*/ 1143000 h 1173225"/>
                <a:gd name="connsiteX132" fmla="*/ 1028700 w 1179709"/>
                <a:gd name="connsiteY132" fmla="*/ 1133475 h 1173225"/>
                <a:gd name="connsiteX133" fmla="*/ 1062038 w 1179709"/>
                <a:gd name="connsiteY133" fmla="*/ 1114425 h 1173225"/>
                <a:gd name="connsiteX134" fmla="*/ 1076325 w 1179709"/>
                <a:gd name="connsiteY134" fmla="*/ 1100137 h 1173225"/>
                <a:gd name="connsiteX135" fmla="*/ 1090613 w 1179709"/>
                <a:gd name="connsiteY135" fmla="*/ 1090612 h 1173225"/>
                <a:gd name="connsiteX136" fmla="*/ 1119188 w 1179709"/>
                <a:gd name="connsiteY136" fmla="*/ 1066800 h 1173225"/>
                <a:gd name="connsiteX137" fmla="*/ 1133475 w 1179709"/>
                <a:gd name="connsiteY137" fmla="*/ 1023937 h 1173225"/>
                <a:gd name="connsiteX138" fmla="*/ 1138238 w 1179709"/>
                <a:gd name="connsiteY138" fmla="*/ 1009650 h 1173225"/>
                <a:gd name="connsiteX139" fmla="*/ 1143000 w 1179709"/>
                <a:gd name="connsiteY139" fmla="*/ 971550 h 1173225"/>
                <a:gd name="connsiteX140" fmla="*/ 1152525 w 1179709"/>
                <a:gd name="connsiteY140" fmla="*/ 938212 h 1173225"/>
                <a:gd name="connsiteX141" fmla="*/ 1157288 w 1179709"/>
                <a:gd name="connsiteY141" fmla="*/ 881062 h 1173225"/>
                <a:gd name="connsiteX142" fmla="*/ 1162050 w 1179709"/>
                <a:gd name="connsiteY142" fmla="*/ 866775 h 1173225"/>
                <a:gd name="connsiteX143" fmla="*/ 1152525 w 1179709"/>
                <a:gd name="connsiteY143" fmla="*/ 714375 h 1173225"/>
                <a:gd name="connsiteX144" fmla="*/ 1147763 w 1179709"/>
                <a:gd name="connsiteY144" fmla="*/ 676275 h 1173225"/>
                <a:gd name="connsiteX145" fmla="*/ 1143000 w 1179709"/>
                <a:gd name="connsiteY145" fmla="*/ 652462 h 1173225"/>
                <a:gd name="connsiteX146" fmla="*/ 1147763 w 1179709"/>
                <a:gd name="connsiteY146" fmla="*/ 600075 h 1173225"/>
                <a:gd name="connsiteX147" fmla="*/ 1157288 w 1179709"/>
                <a:gd name="connsiteY147" fmla="*/ 571500 h 1173225"/>
                <a:gd name="connsiteX148" fmla="*/ 1162050 w 1179709"/>
                <a:gd name="connsiteY148" fmla="*/ 495300 h 1173225"/>
                <a:gd name="connsiteX149" fmla="*/ 1166813 w 1179709"/>
                <a:gd name="connsiteY149" fmla="*/ 476250 h 1173225"/>
                <a:gd name="connsiteX150" fmla="*/ 1171575 w 1179709"/>
                <a:gd name="connsiteY150" fmla="*/ 314325 h 1173225"/>
                <a:gd name="connsiteX151" fmla="*/ 1166813 w 1179709"/>
                <a:gd name="connsiteY151" fmla="*/ 219075 h 1173225"/>
                <a:gd name="connsiteX152" fmla="*/ 1157288 w 1179709"/>
                <a:gd name="connsiteY152" fmla="*/ 190500 h 1173225"/>
                <a:gd name="connsiteX153" fmla="*/ 1157288 w 1179709"/>
                <a:gd name="connsiteY153" fmla="*/ 195262 h 117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1179709" h="1173225">
                  <a:moveTo>
                    <a:pt x="1157288" y="195262"/>
                  </a:moveTo>
                  <a:cubicBezTo>
                    <a:pt x="1158875" y="180975"/>
                    <a:pt x="1156711" y="165747"/>
                    <a:pt x="1162050" y="152400"/>
                  </a:cubicBezTo>
                  <a:cubicBezTo>
                    <a:pt x="1163915" y="147739"/>
                    <a:pt x="1175513" y="152589"/>
                    <a:pt x="1176338" y="147637"/>
                  </a:cubicBezTo>
                  <a:cubicBezTo>
                    <a:pt x="1184012" y="101591"/>
                    <a:pt x="1178962" y="102637"/>
                    <a:pt x="1157288" y="80962"/>
                  </a:cubicBezTo>
                  <a:cubicBezTo>
                    <a:pt x="1155700" y="76200"/>
                    <a:pt x="1157395" y="67893"/>
                    <a:pt x="1152525" y="66675"/>
                  </a:cubicBezTo>
                  <a:cubicBezTo>
                    <a:pt x="1150071" y="66061"/>
                    <a:pt x="1095470" y="75390"/>
                    <a:pt x="1090613" y="76200"/>
                  </a:cubicBezTo>
                  <a:cubicBezTo>
                    <a:pt x="1067983" y="144089"/>
                    <a:pt x="1090717" y="73453"/>
                    <a:pt x="1076325" y="123825"/>
                  </a:cubicBezTo>
                  <a:cubicBezTo>
                    <a:pt x="1074946" y="128652"/>
                    <a:pt x="1075113" y="134562"/>
                    <a:pt x="1071563" y="138112"/>
                  </a:cubicBezTo>
                  <a:cubicBezTo>
                    <a:pt x="1068013" y="141662"/>
                    <a:pt x="1061889" y="140897"/>
                    <a:pt x="1057275" y="142875"/>
                  </a:cubicBezTo>
                  <a:cubicBezTo>
                    <a:pt x="1016088" y="160527"/>
                    <a:pt x="1057438" y="145996"/>
                    <a:pt x="1023938" y="157162"/>
                  </a:cubicBezTo>
                  <a:cubicBezTo>
                    <a:pt x="1020763" y="163512"/>
                    <a:pt x="1017210" y="169687"/>
                    <a:pt x="1014413" y="176212"/>
                  </a:cubicBezTo>
                  <a:cubicBezTo>
                    <a:pt x="1012435" y="180826"/>
                    <a:pt x="1006100" y="186950"/>
                    <a:pt x="1009650" y="190500"/>
                  </a:cubicBezTo>
                  <a:cubicBezTo>
                    <a:pt x="1015374" y="196224"/>
                    <a:pt x="1025525" y="193675"/>
                    <a:pt x="1033463" y="195262"/>
                  </a:cubicBezTo>
                  <a:cubicBezTo>
                    <a:pt x="1031206" y="222344"/>
                    <a:pt x="1041137" y="251853"/>
                    <a:pt x="1014413" y="266700"/>
                  </a:cubicBezTo>
                  <a:cubicBezTo>
                    <a:pt x="1005636" y="271576"/>
                    <a:pt x="995363" y="273050"/>
                    <a:pt x="985838" y="276225"/>
                  </a:cubicBezTo>
                  <a:lnTo>
                    <a:pt x="971550" y="280987"/>
                  </a:lnTo>
                  <a:cubicBezTo>
                    <a:pt x="966788" y="279400"/>
                    <a:pt x="960813" y="279775"/>
                    <a:pt x="957263" y="276225"/>
                  </a:cubicBezTo>
                  <a:cubicBezTo>
                    <a:pt x="953713" y="272675"/>
                    <a:pt x="954478" y="266551"/>
                    <a:pt x="952500" y="261937"/>
                  </a:cubicBezTo>
                  <a:cubicBezTo>
                    <a:pt x="949703" y="255412"/>
                    <a:pt x="945612" y="249479"/>
                    <a:pt x="942975" y="242887"/>
                  </a:cubicBezTo>
                  <a:cubicBezTo>
                    <a:pt x="939246" y="233565"/>
                    <a:pt x="933450" y="214312"/>
                    <a:pt x="933450" y="214312"/>
                  </a:cubicBezTo>
                  <a:cubicBezTo>
                    <a:pt x="935038" y="209550"/>
                    <a:pt x="937124" y="204925"/>
                    <a:pt x="938213" y="200025"/>
                  </a:cubicBezTo>
                  <a:cubicBezTo>
                    <a:pt x="941141" y="186850"/>
                    <a:pt x="941304" y="170030"/>
                    <a:pt x="947738" y="157162"/>
                  </a:cubicBezTo>
                  <a:cubicBezTo>
                    <a:pt x="950298" y="152043"/>
                    <a:pt x="954088" y="147637"/>
                    <a:pt x="957263" y="142875"/>
                  </a:cubicBezTo>
                  <a:cubicBezTo>
                    <a:pt x="960545" y="133027"/>
                    <a:pt x="969522" y="113969"/>
                    <a:pt x="957263" y="104775"/>
                  </a:cubicBezTo>
                  <a:cubicBezTo>
                    <a:pt x="948283" y="98040"/>
                    <a:pt x="935038" y="101600"/>
                    <a:pt x="923925" y="100012"/>
                  </a:cubicBezTo>
                  <a:cubicBezTo>
                    <a:pt x="919163" y="98425"/>
                    <a:pt x="914590" y="94425"/>
                    <a:pt x="909638" y="95250"/>
                  </a:cubicBezTo>
                  <a:cubicBezTo>
                    <a:pt x="894431" y="97785"/>
                    <a:pt x="894303" y="107917"/>
                    <a:pt x="890588" y="119062"/>
                  </a:cubicBezTo>
                  <a:cubicBezTo>
                    <a:pt x="890123" y="126034"/>
                    <a:pt x="897941" y="187474"/>
                    <a:pt x="876300" y="204787"/>
                  </a:cubicBezTo>
                  <a:cubicBezTo>
                    <a:pt x="872380" y="207923"/>
                    <a:pt x="866775" y="207962"/>
                    <a:pt x="862013" y="209550"/>
                  </a:cubicBezTo>
                  <a:cubicBezTo>
                    <a:pt x="857250" y="207962"/>
                    <a:pt x="851645" y="207923"/>
                    <a:pt x="847725" y="204787"/>
                  </a:cubicBezTo>
                  <a:cubicBezTo>
                    <a:pt x="836045" y="195443"/>
                    <a:pt x="836019" y="179596"/>
                    <a:pt x="833438" y="166687"/>
                  </a:cubicBezTo>
                  <a:cubicBezTo>
                    <a:pt x="835025" y="155575"/>
                    <a:pt x="835999" y="144357"/>
                    <a:pt x="838200" y="133350"/>
                  </a:cubicBezTo>
                  <a:cubicBezTo>
                    <a:pt x="839185" y="128427"/>
                    <a:pt x="842963" y="124082"/>
                    <a:pt x="842963" y="119062"/>
                  </a:cubicBezTo>
                  <a:cubicBezTo>
                    <a:pt x="842963" y="91871"/>
                    <a:pt x="838453" y="84478"/>
                    <a:pt x="833438" y="61912"/>
                  </a:cubicBezTo>
                  <a:cubicBezTo>
                    <a:pt x="831682" y="54010"/>
                    <a:pt x="834821" y="43368"/>
                    <a:pt x="828675" y="38100"/>
                  </a:cubicBezTo>
                  <a:cubicBezTo>
                    <a:pt x="821343" y="31816"/>
                    <a:pt x="809625" y="34925"/>
                    <a:pt x="800100" y="33337"/>
                  </a:cubicBezTo>
                  <a:cubicBezTo>
                    <a:pt x="793750" y="34925"/>
                    <a:pt x="787440" y="36680"/>
                    <a:pt x="781050" y="38100"/>
                  </a:cubicBezTo>
                  <a:cubicBezTo>
                    <a:pt x="773148" y="39856"/>
                    <a:pt x="763973" y="38372"/>
                    <a:pt x="757238" y="42862"/>
                  </a:cubicBezTo>
                  <a:cubicBezTo>
                    <a:pt x="753061" y="45647"/>
                    <a:pt x="754063" y="52387"/>
                    <a:pt x="752475" y="57150"/>
                  </a:cubicBezTo>
                  <a:cubicBezTo>
                    <a:pt x="739208" y="150030"/>
                    <a:pt x="750912" y="22909"/>
                    <a:pt x="766763" y="128587"/>
                  </a:cubicBezTo>
                  <a:cubicBezTo>
                    <a:pt x="769599" y="147492"/>
                    <a:pt x="765143" y="166881"/>
                    <a:pt x="762000" y="185737"/>
                  </a:cubicBezTo>
                  <a:cubicBezTo>
                    <a:pt x="760349" y="195641"/>
                    <a:pt x="759575" y="207212"/>
                    <a:pt x="752475" y="214312"/>
                  </a:cubicBezTo>
                  <a:lnTo>
                    <a:pt x="723900" y="242887"/>
                  </a:lnTo>
                  <a:cubicBezTo>
                    <a:pt x="720186" y="254032"/>
                    <a:pt x="720057" y="264166"/>
                    <a:pt x="704850" y="266700"/>
                  </a:cubicBezTo>
                  <a:cubicBezTo>
                    <a:pt x="699898" y="267525"/>
                    <a:pt x="695325" y="263525"/>
                    <a:pt x="690563" y="261937"/>
                  </a:cubicBezTo>
                  <a:cubicBezTo>
                    <a:pt x="671168" y="203753"/>
                    <a:pt x="686283" y="257237"/>
                    <a:pt x="676275" y="157162"/>
                  </a:cubicBezTo>
                  <a:cubicBezTo>
                    <a:pt x="675280" y="147214"/>
                    <a:pt x="670636" y="130743"/>
                    <a:pt x="661988" y="123825"/>
                  </a:cubicBezTo>
                  <a:cubicBezTo>
                    <a:pt x="658068" y="120689"/>
                    <a:pt x="652463" y="120650"/>
                    <a:pt x="647700" y="119062"/>
                  </a:cubicBezTo>
                  <a:cubicBezTo>
                    <a:pt x="642938" y="114300"/>
                    <a:pt x="639802" y="106905"/>
                    <a:pt x="633413" y="104775"/>
                  </a:cubicBezTo>
                  <a:cubicBezTo>
                    <a:pt x="620864" y="100592"/>
                    <a:pt x="613735" y="117622"/>
                    <a:pt x="609600" y="123825"/>
                  </a:cubicBezTo>
                  <a:cubicBezTo>
                    <a:pt x="598265" y="157830"/>
                    <a:pt x="608429" y="146831"/>
                    <a:pt x="585788" y="161925"/>
                  </a:cubicBezTo>
                  <a:cubicBezTo>
                    <a:pt x="581025" y="160337"/>
                    <a:pt x="574418" y="161247"/>
                    <a:pt x="571500" y="157162"/>
                  </a:cubicBezTo>
                  <a:cubicBezTo>
                    <a:pt x="565664" y="148992"/>
                    <a:pt x="561975" y="128587"/>
                    <a:pt x="561975" y="128587"/>
                  </a:cubicBezTo>
                  <a:cubicBezTo>
                    <a:pt x="563563" y="123825"/>
                    <a:pt x="564760" y="118914"/>
                    <a:pt x="566738" y="114300"/>
                  </a:cubicBezTo>
                  <a:cubicBezTo>
                    <a:pt x="569535" y="107775"/>
                    <a:pt x="573770" y="101898"/>
                    <a:pt x="576263" y="95250"/>
                  </a:cubicBezTo>
                  <a:cubicBezTo>
                    <a:pt x="578561" y="89121"/>
                    <a:pt x="579438" y="82550"/>
                    <a:pt x="581025" y="76200"/>
                  </a:cubicBezTo>
                  <a:cubicBezTo>
                    <a:pt x="578363" y="65549"/>
                    <a:pt x="571377" y="35534"/>
                    <a:pt x="566738" y="28575"/>
                  </a:cubicBezTo>
                  <a:cubicBezTo>
                    <a:pt x="563563" y="23812"/>
                    <a:pt x="561976" y="17462"/>
                    <a:pt x="557213" y="14287"/>
                  </a:cubicBezTo>
                  <a:cubicBezTo>
                    <a:pt x="551767" y="10656"/>
                    <a:pt x="544513" y="11112"/>
                    <a:pt x="538163" y="9525"/>
                  </a:cubicBezTo>
                  <a:cubicBezTo>
                    <a:pt x="531813" y="6350"/>
                    <a:pt x="526213" y="0"/>
                    <a:pt x="519113" y="0"/>
                  </a:cubicBezTo>
                  <a:cubicBezTo>
                    <a:pt x="508529" y="0"/>
                    <a:pt x="499534" y="17462"/>
                    <a:pt x="495300" y="23812"/>
                  </a:cubicBezTo>
                  <a:cubicBezTo>
                    <a:pt x="488406" y="44498"/>
                    <a:pt x="486660" y="42636"/>
                    <a:pt x="495300" y="71437"/>
                  </a:cubicBezTo>
                  <a:cubicBezTo>
                    <a:pt x="496945" y="76920"/>
                    <a:pt x="502265" y="80605"/>
                    <a:pt x="504825" y="85725"/>
                  </a:cubicBezTo>
                  <a:cubicBezTo>
                    <a:pt x="507070" y="90215"/>
                    <a:pt x="508000" y="95250"/>
                    <a:pt x="509588" y="100012"/>
                  </a:cubicBezTo>
                  <a:cubicBezTo>
                    <a:pt x="508000" y="112712"/>
                    <a:pt x="509578" y="126229"/>
                    <a:pt x="504825" y="138112"/>
                  </a:cubicBezTo>
                  <a:cubicBezTo>
                    <a:pt x="502699" y="143426"/>
                    <a:pt x="494585" y="143590"/>
                    <a:pt x="490538" y="147637"/>
                  </a:cubicBezTo>
                  <a:cubicBezTo>
                    <a:pt x="486491" y="151685"/>
                    <a:pt x="484677" y="157528"/>
                    <a:pt x="481013" y="161925"/>
                  </a:cubicBezTo>
                  <a:cubicBezTo>
                    <a:pt x="476701" y="167099"/>
                    <a:pt x="471488" y="171450"/>
                    <a:pt x="466725" y="176212"/>
                  </a:cubicBezTo>
                  <a:cubicBezTo>
                    <a:pt x="450945" y="223559"/>
                    <a:pt x="468285" y="156215"/>
                    <a:pt x="476250" y="200025"/>
                  </a:cubicBezTo>
                  <a:cubicBezTo>
                    <a:pt x="478822" y="214168"/>
                    <a:pt x="476401" y="229377"/>
                    <a:pt x="471488" y="242887"/>
                  </a:cubicBezTo>
                  <a:cubicBezTo>
                    <a:pt x="469532" y="248266"/>
                    <a:pt x="462461" y="250157"/>
                    <a:pt x="457200" y="252412"/>
                  </a:cubicBezTo>
                  <a:cubicBezTo>
                    <a:pt x="444240" y="257966"/>
                    <a:pt x="408458" y="260886"/>
                    <a:pt x="400050" y="261937"/>
                  </a:cubicBezTo>
                  <a:cubicBezTo>
                    <a:pt x="396362" y="217682"/>
                    <a:pt x="398298" y="214656"/>
                    <a:pt x="390525" y="180975"/>
                  </a:cubicBezTo>
                  <a:cubicBezTo>
                    <a:pt x="388247" y="171106"/>
                    <a:pt x="384485" y="138996"/>
                    <a:pt x="371475" y="128587"/>
                  </a:cubicBezTo>
                  <a:cubicBezTo>
                    <a:pt x="367555" y="125451"/>
                    <a:pt x="361950" y="125412"/>
                    <a:pt x="357188" y="123825"/>
                  </a:cubicBezTo>
                  <a:cubicBezTo>
                    <a:pt x="354603" y="124342"/>
                    <a:pt x="321132" y="127892"/>
                    <a:pt x="319088" y="138112"/>
                  </a:cubicBezTo>
                  <a:cubicBezTo>
                    <a:pt x="316578" y="150662"/>
                    <a:pt x="319476" y="164184"/>
                    <a:pt x="323850" y="176212"/>
                  </a:cubicBezTo>
                  <a:cubicBezTo>
                    <a:pt x="326152" y="182542"/>
                    <a:pt x="333375" y="185737"/>
                    <a:pt x="338138" y="190500"/>
                  </a:cubicBezTo>
                  <a:cubicBezTo>
                    <a:pt x="339725" y="196850"/>
                    <a:pt x="343551" y="203037"/>
                    <a:pt x="342900" y="209550"/>
                  </a:cubicBezTo>
                  <a:cubicBezTo>
                    <a:pt x="339802" y="240524"/>
                    <a:pt x="336223" y="236701"/>
                    <a:pt x="314325" y="247650"/>
                  </a:cubicBezTo>
                  <a:lnTo>
                    <a:pt x="285750" y="242887"/>
                  </a:lnTo>
                  <a:cubicBezTo>
                    <a:pt x="269220" y="150317"/>
                    <a:pt x="274899" y="145528"/>
                    <a:pt x="300038" y="95250"/>
                  </a:cubicBezTo>
                  <a:cubicBezTo>
                    <a:pt x="298450" y="77787"/>
                    <a:pt x="297755" y="60220"/>
                    <a:pt x="295275" y="42862"/>
                  </a:cubicBezTo>
                  <a:cubicBezTo>
                    <a:pt x="294565" y="37893"/>
                    <a:pt x="294433" y="31711"/>
                    <a:pt x="290513" y="28575"/>
                  </a:cubicBezTo>
                  <a:cubicBezTo>
                    <a:pt x="285402" y="24486"/>
                    <a:pt x="277813" y="25400"/>
                    <a:pt x="271463" y="23812"/>
                  </a:cubicBezTo>
                  <a:cubicBezTo>
                    <a:pt x="268288" y="19050"/>
                    <a:pt x="267057" y="12085"/>
                    <a:pt x="261938" y="9525"/>
                  </a:cubicBezTo>
                  <a:cubicBezTo>
                    <a:pt x="240477" y="-1206"/>
                    <a:pt x="167237" y="9171"/>
                    <a:pt x="161925" y="9525"/>
                  </a:cubicBezTo>
                  <a:cubicBezTo>
                    <a:pt x="157163" y="11112"/>
                    <a:pt x="151188" y="10737"/>
                    <a:pt x="147638" y="14287"/>
                  </a:cubicBezTo>
                  <a:cubicBezTo>
                    <a:pt x="134993" y="26932"/>
                    <a:pt x="135316" y="46793"/>
                    <a:pt x="142875" y="61912"/>
                  </a:cubicBezTo>
                  <a:cubicBezTo>
                    <a:pt x="145435" y="67032"/>
                    <a:pt x="152400" y="68262"/>
                    <a:pt x="157163" y="71437"/>
                  </a:cubicBezTo>
                  <a:cubicBezTo>
                    <a:pt x="180151" y="105919"/>
                    <a:pt x="165974" y="94892"/>
                    <a:pt x="195263" y="109537"/>
                  </a:cubicBezTo>
                  <a:cubicBezTo>
                    <a:pt x="200918" y="115192"/>
                    <a:pt x="216589" y="128997"/>
                    <a:pt x="219075" y="138112"/>
                  </a:cubicBezTo>
                  <a:cubicBezTo>
                    <a:pt x="222443" y="150460"/>
                    <a:pt x="222250" y="163512"/>
                    <a:pt x="223838" y="176212"/>
                  </a:cubicBezTo>
                  <a:cubicBezTo>
                    <a:pt x="222250" y="185737"/>
                    <a:pt x="223393" y="196150"/>
                    <a:pt x="219075" y="204787"/>
                  </a:cubicBezTo>
                  <a:cubicBezTo>
                    <a:pt x="216515" y="209906"/>
                    <a:pt x="209907" y="211752"/>
                    <a:pt x="204788" y="214312"/>
                  </a:cubicBezTo>
                  <a:cubicBezTo>
                    <a:pt x="197953" y="217730"/>
                    <a:pt x="177558" y="222310"/>
                    <a:pt x="171450" y="223837"/>
                  </a:cubicBezTo>
                  <a:cubicBezTo>
                    <a:pt x="167733" y="225696"/>
                    <a:pt x="145118" y="238125"/>
                    <a:pt x="138113" y="238125"/>
                  </a:cubicBezTo>
                  <a:cubicBezTo>
                    <a:pt x="128457" y="238125"/>
                    <a:pt x="119063" y="234950"/>
                    <a:pt x="109538" y="233362"/>
                  </a:cubicBezTo>
                  <a:cubicBezTo>
                    <a:pt x="111125" y="219075"/>
                    <a:pt x="112400" y="204749"/>
                    <a:pt x="114300" y="190500"/>
                  </a:cubicBezTo>
                  <a:cubicBezTo>
                    <a:pt x="115576" y="180928"/>
                    <a:pt x="119804" y="171553"/>
                    <a:pt x="119063" y="161925"/>
                  </a:cubicBezTo>
                  <a:cubicBezTo>
                    <a:pt x="118177" y="150402"/>
                    <a:pt x="112516" y="139754"/>
                    <a:pt x="109538" y="128587"/>
                  </a:cubicBezTo>
                  <a:cubicBezTo>
                    <a:pt x="97632" y="83939"/>
                    <a:pt x="113110" y="93761"/>
                    <a:pt x="80963" y="85725"/>
                  </a:cubicBezTo>
                  <a:cubicBezTo>
                    <a:pt x="76200" y="87312"/>
                    <a:pt x="70225" y="86937"/>
                    <a:pt x="66675" y="90487"/>
                  </a:cubicBezTo>
                  <a:cubicBezTo>
                    <a:pt x="52215" y="104947"/>
                    <a:pt x="75084" y="113555"/>
                    <a:pt x="47625" y="95250"/>
                  </a:cubicBezTo>
                  <a:cubicBezTo>
                    <a:pt x="42863" y="96837"/>
                    <a:pt x="37258" y="96876"/>
                    <a:pt x="33338" y="100012"/>
                  </a:cubicBezTo>
                  <a:cubicBezTo>
                    <a:pt x="28868" y="103588"/>
                    <a:pt x="27860" y="110253"/>
                    <a:pt x="23813" y="114300"/>
                  </a:cubicBezTo>
                  <a:cubicBezTo>
                    <a:pt x="19766" y="118347"/>
                    <a:pt x="14288" y="120650"/>
                    <a:pt x="9525" y="123825"/>
                  </a:cubicBezTo>
                  <a:cubicBezTo>
                    <a:pt x="7938" y="128587"/>
                    <a:pt x="4763" y="133092"/>
                    <a:pt x="4763" y="138112"/>
                  </a:cubicBezTo>
                  <a:cubicBezTo>
                    <a:pt x="4763" y="194437"/>
                    <a:pt x="3632" y="187109"/>
                    <a:pt x="14288" y="219075"/>
                  </a:cubicBezTo>
                  <a:cubicBezTo>
                    <a:pt x="-377" y="277730"/>
                    <a:pt x="6481" y="244727"/>
                    <a:pt x="4763" y="366712"/>
                  </a:cubicBezTo>
                  <a:cubicBezTo>
                    <a:pt x="2192" y="549263"/>
                    <a:pt x="1588" y="731837"/>
                    <a:pt x="0" y="914400"/>
                  </a:cubicBezTo>
                  <a:cubicBezTo>
                    <a:pt x="12701" y="952499"/>
                    <a:pt x="-6350" y="908050"/>
                    <a:pt x="19050" y="933450"/>
                  </a:cubicBezTo>
                  <a:cubicBezTo>
                    <a:pt x="22600" y="937000"/>
                    <a:pt x="22225" y="942975"/>
                    <a:pt x="23813" y="947737"/>
                  </a:cubicBezTo>
                  <a:cubicBezTo>
                    <a:pt x="22225" y="952500"/>
                    <a:pt x="19050" y="957005"/>
                    <a:pt x="19050" y="962025"/>
                  </a:cubicBezTo>
                  <a:cubicBezTo>
                    <a:pt x="19050" y="987690"/>
                    <a:pt x="21837" y="987637"/>
                    <a:pt x="33338" y="1004887"/>
                  </a:cubicBezTo>
                  <a:cubicBezTo>
                    <a:pt x="34925" y="1009650"/>
                    <a:pt x="36721" y="1014348"/>
                    <a:pt x="38100" y="1019175"/>
                  </a:cubicBezTo>
                  <a:cubicBezTo>
                    <a:pt x="39898" y="1025469"/>
                    <a:pt x="39936" y="1032371"/>
                    <a:pt x="42863" y="1038225"/>
                  </a:cubicBezTo>
                  <a:cubicBezTo>
                    <a:pt x="47983" y="1048464"/>
                    <a:pt x="61913" y="1066800"/>
                    <a:pt x="61913" y="1066800"/>
                  </a:cubicBezTo>
                  <a:cubicBezTo>
                    <a:pt x="68500" y="1086562"/>
                    <a:pt x="66592" y="1090584"/>
                    <a:pt x="95250" y="1100137"/>
                  </a:cubicBezTo>
                  <a:lnTo>
                    <a:pt x="123825" y="1109662"/>
                  </a:lnTo>
                  <a:cubicBezTo>
                    <a:pt x="128588" y="1112837"/>
                    <a:pt x="133716" y="1115523"/>
                    <a:pt x="138113" y="1119187"/>
                  </a:cubicBezTo>
                  <a:cubicBezTo>
                    <a:pt x="143287" y="1123499"/>
                    <a:pt x="146552" y="1130133"/>
                    <a:pt x="152400" y="1133475"/>
                  </a:cubicBezTo>
                  <a:cubicBezTo>
                    <a:pt x="158083" y="1136722"/>
                    <a:pt x="165100" y="1136650"/>
                    <a:pt x="171450" y="1138237"/>
                  </a:cubicBezTo>
                  <a:cubicBezTo>
                    <a:pt x="176213" y="1141412"/>
                    <a:pt x="180618" y="1145202"/>
                    <a:pt x="185738" y="1147762"/>
                  </a:cubicBezTo>
                  <a:cubicBezTo>
                    <a:pt x="197465" y="1153626"/>
                    <a:pt x="217619" y="1155457"/>
                    <a:pt x="228600" y="1157287"/>
                  </a:cubicBezTo>
                  <a:cubicBezTo>
                    <a:pt x="323748" y="1189005"/>
                    <a:pt x="246048" y="1164870"/>
                    <a:pt x="500063" y="1157287"/>
                  </a:cubicBezTo>
                  <a:cubicBezTo>
                    <a:pt x="520752" y="1156669"/>
                    <a:pt x="541338" y="1154112"/>
                    <a:pt x="561975" y="1152525"/>
                  </a:cubicBezTo>
                  <a:cubicBezTo>
                    <a:pt x="604838" y="1154112"/>
                    <a:pt x="647766" y="1154434"/>
                    <a:pt x="690563" y="1157287"/>
                  </a:cubicBezTo>
                  <a:cubicBezTo>
                    <a:pt x="695572" y="1157621"/>
                    <a:pt x="699830" y="1162050"/>
                    <a:pt x="704850" y="1162050"/>
                  </a:cubicBezTo>
                  <a:cubicBezTo>
                    <a:pt x="749328" y="1162050"/>
                    <a:pt x="793750" y="1158875"/>
                    <a:pt x="838200" y="1157287"/>
                  </a:cubicBezTo>
                  <a:cubicBezTo>
                    <a:pt x="861460" y="1149535"/>
                    <a:pt x="855588" y="1150454"/>
                    <a:pt x="890588" y="1147762"/>
                  </a:cubicBezTo>
                  <a:cubicBezTo>
                    <a:pt x="919123" y="1145567"/>
                    <a:pt x="947738" y="1144587"/>
                    <a:pt x="976313" y="1143000"/>
                  </a:cubicBezTo>
                  <a:cubicBezTo>
                    <a:pt x="998249" y="1140258"/>
                    <a:pt x="1010564" y="1141247"/>
                    <a:pt x="1028700" y="1133475"/>
                  </a:cubicBezTo>
                  <a:cubicBezTo>
                    <a:pt x="1038288" y="1129366"/>
                    <a:pt x="1053599" y="1121458"/>
                    <a:pt x="1062038" y="1114425"/>
                  </a:cubicBezTo>
                  <a:cubicBezTo>
                    <a:pt x="1067212" y="1110113"/>
                    <a:pt x="1071151" y="1104449"/>
                    <a:pt x="1076325" y="1100137"/>
                  </a:cubicBezTo>
                  <a:cubicBezTo>
                    <a:pt x="1080722" y="1096473"/>
                    <a:pt x="1086216" y="1094276"/>
                    <a:pt x="1090613" y="1090612"/>
                  </a:cubicBezTo>
                  <a:cubicBezTo>
                    <a:pt x="1127283" y="1060054"/>
                    <a:pt x="1083713" y="1090449"/>
                    <a:pt x="1119188" y="1066800"/>
                  </a:cubicBezTo>
                  <a:lnTo>
                    <a:pt x="1133475" y="1023937"/>
                  </a:lnTo>
                  <a:lnTo>
                    <a:pt x="1138238" y="1009650"/>
                  </a:lnTo>
                  <a:cubicBezTo>
                    <a:pt x="1139825" y="996950"/>
                    <a:pt x="1140896" y="984175"/>
                    <a:pt x="1143000" y="971550"/>
                  </a:cubicBezTo>
                  <a:cubicBezTo>
                    <a:pt x="1144992" y="959597"/>
                    <a:pt x="1148753" y="949531"/>
                    <a:pt x="1152525" y="938212"/>
                  </a:cubicBezTo>
                  <a:cubicBezTo>
                    <a:pt x="1154113" y="919162"/>
                    <a:pt x="1154762" y="900010"/>
                    <a:pt x="1157288" y="881062"/>
                  </a:cubicBezTo>
                  <a:cubicBezTo>
                    <a:pt x="1157951" y="876086"/>
                    <a:pt x="1162050" y="871795"/>
                    <a:pt x="1162050" y="866775"/>
                  </a:cubicBezTo>
                  <a:cubicBezTo>
                    <a:pt x="1162050" y="738448"/>
                    <a:pt x="1171319" y="770749"/>
                    <a:pt x="1152525" y="714375"/>
                  </a:cubicBezTo>
                  <a:cubicBezTo>
                    <a:pt x="1150938" y="701675"/>
                    <a:pt x="1149709" y="688925"/>
                    <a:pt x="1147763" y="676275"/>
                  </a:cubicBezTo>
                  <a:cubicBezTo>
                    <a:pt x="1146532" y="668274"/>
                    <a:pt x="1143000" y="660557"/>
                    <a:pt x="1143000" y="652462"/>
                  </a:cubicBezTo>
                  <a:cubicBezTo>
                    <a:pt x="1143000" y="634928"/>
                    <a:pt x="1144716" y="617343"/>
                    <a:pt x="1147763" y="600075"/>
                  </a:cubicBezTo>
                  <a:cubicBezTo>
                    <a:pt x="1149508" y="590188"/>
                    <a:pt x="1157288" y="571500"/>
                    <a:pt x="1157288" y="571500"/>
                  </a:cubicBezTo>
                  <a:cubicBezTo>
                    <a:pt x="1158875" y="546100"/>
                    <a:pt x="1159518" y="520623"/>
                    <a:pt x="1162050" y="495300"/>
                  </a:cubicBezTo>
                  <a:cubicBezTo>
                    <a:pt x="1162701" y="488787"/>
                    <a:pt x="1166469" y="482786"/>
                    <a:pt x="1166813" y="476250"/>
                  </a:cubicBezTo>
                  <a:cubicBezTo>
                    <a:pt x="1169651" y="422326"/>
                    <a:pt x="1169988" y="368300"/>
                    <a:pt x="1171575" y="314325"/>
                  </a:cubicBezTo>
                  <a:cubicBezTo>
                    <a:pt x="1169988" y="282575"/>
                    <a:pt x="1170457" y="250655"/>
                    <a:pt x="1166813" y="219075"/>
                  </a:cubicBezTo>
                  <a:cubicBezTo>
                    <a:pt x="1165662" y="209101"/>
                    <a:pt x="1157288" y="200540"/>
                    <a:pt x="1157288" y="190500"/>
                  </a:cubicBezTo>
                  <a:lnTo>
                    <a:pt x="1157288" y="1952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4007329" y="3616151"/>
              <a:ext cx="1091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OC</a:t>
              </a:r>
              <a:r>
                <a:rPr lang="fr-FR" sz="14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fr-FR" sz="14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NMN</a:t>
              </a:r>
              <a:endParaRPr lang="fr-FR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0" name="Connecteur en arc 99"/>
            <p:cNvCxnSpPr/>
            <p:nvPr/>
          </p:nvCxnSpPr>
          <p:spPr>
            <a:xfrm rot="5400000" flipH="1" flipV="1">
              <a:off x="3832202" y="2285195"/>
              <a:ext cx="2137765" cy="317527"/>
            </a:xfrm>
            <a:prstGeom prst="curvedConnector3">
              <a:avLst>
                <a:gd name="adj1" fmla="val 18811"/>
              </a:avLst>
            </a:prstGeom>
            <a:ln w="12700">
              <a:solidFill>
                <a:srgbClr val="C00000"/>
              </a:solidFill>
              <a:prstDash val="sysDot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ZoneTexte 100"/>
            <p:cNvSpPr txBox="1"/>
            <p:nvPr/>
          </p:nvSpPr>
          <p:spPr>
            <a:xfrm>
              <a:off x="3886956" y="827584"/>
              <a:ext cx="17590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Decreased</a:t>
              </a:r>
              <a:b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organic cation filtration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5033617" y="3085366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baseline="-25000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fr-FR" sz="2400" b="1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fr-FR" sz="2400" b="1" dirty="0">
                <a:effectLst>
                  <a:glow rad="2286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693185" y="802021"/>
              <a:ext cx="400111" cy="1080000"/>
            </a:xfrm>
            <a:prstGeom prst="rect">
              <a:avLst/>
            </a:prstGeom>
            <a:solidFill>
              <a:srgbClr val="FFFF99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693185" y="1867723"/>
              <a:ext cx="400111" cy="1054126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693185" y="2924114"/>
              <a:ext cx="400111" cy="122790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7" name="ZoneTexte 106"/>
            <p:cNvSpPr txBox="1"/>
            <p:nvPr/>
          </p:nvSpPr>
          <p:spPr>
            <a:xfrm rot="16200000">
              <a:off x="5643813" y="1213931"/>
              <a:ext cx="4988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Urine</a:t>
              </a:r>
            </a:p>
          </p:txBody>
        </p:sp>
        <p:sp>
          <p:nvSpPr>
            <p:cNvPr id="108" name="ZoneTexte 107"/>
            <p:cNvSpPr txBox="1"/>
            <p:nvPr/>
          </p:nvSpPr>
          <p:spPr>
            <a:xfrm rot="16200000">
              <a:off x="5362659" y="2175805"/>
              <a:ext cx="10611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Proximal </a:t>
              </a:r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Tubular</a:t>
              </a:r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FR" sz="10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cells</a:t>
              </a:r>
              <a:endParaRPr lang="fr-F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ZoneTexte 108"/>
            <p:cNvSpPr txBox="1"/>
            <p:nvPr/>
          </p:nvSpPr>
          <p:spPr>
            <a:xfrm rot="16200000">
              <a:off x="5641409" y="3423921"/>
              <a:ext cx="5036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Blood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910949" y="1685336"/>
              <a:ext cx="288032" cy="2240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4182780" y="2093980"/>
              <a:ext cx="6126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baseline="-25000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fr-FR" sz="2400" b="1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fr-FR" sz="2400" b="1" dirty="0">
                <a:effectLst>
                  <a:glow rad="2286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5168682" y="1175021"/>
              <a:ext cx="5405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baseline="-25000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92</a:t>
              </a:r>
              <a:r>
                <a:rPr lang="fr-FR" sz="2000" b="1" dirty="0" smtClean="0">
                  <a:effectLst>
                    <a:glow rad="228600">
                      <a:srgbClr val="FFFF00">
                        <a:alpha val="40000"/>
                      </a:srgb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fr-FR" sz="2000" b="1" dirty="0">
                <a:effectLst>
                  <a:glow rad="2286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04"/>
            <a:stretch/>
          </p:blipFill>
          <p:spPr bwMode="auto">
            <a:xfrm>
              <a:off x="1919066" y="1650267"/>
              <a:ext cx="34797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5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263"/>
            <a:stretch/>
          </p:blipFill>
          <p:spPr bwMode="auto">
            <a:xfrm>
              <a:off x="5358973" y="1680938"/>
              <a:ext cx="33421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0" name="Rectangle 109"/>
            <p:cNvSpPr/>
            <p:nvPr/>
          </p:nvSpPr>
          <p:spPr>
            <a:xfrm>
              <a:off x="1919066" y="802020"/>
              <a:ext cx="3774119" cy="334706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1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263"/>
            <a:stretch/>
          </p:blipFill>
          <p:spPr bwMode="auto">
            <a:xfrm>
              <a:off x="3444240" y="1666708"/>
              <a:ext cx="33421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7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204"/>
            <a:stretch/>
          </p:blipFill>
          <p:spPr bwMode="auto">
            <a:xfrm>
              <a:off x="3837853" y="1677566"/>
              <a:ext cx="34797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ZoneTexte 72"/>
            <p:cNvSpPr txBox="1"/>
            <p:nvPr/>
          </p:nvSpPr>
          <p:spPr>
            <a:xfrm>
              <a:off x="2682540" y="1848523"/>
              <a:ext cx="3465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fr-FR" sz="1100" b="1" baseline="300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endParaRPr lang="fr-FR" sz="1100" b="1" baseline="300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e 6"/>
            <p:cNvGrpSpPr/>
            <p:nvPr/>
          </p:nvGrpSpPr>
          <p:grpSpPr>
            <a:xfrm>
              <a:off x="2950449" y="2596113"/>
              <a:ext cx="2132676" cy="483364"/>
              <a:chOff x="2950449" y="2596113"/>
              <a:chExt cx="2132676" cy="483364"/>
            </a:xfrm>
          </p:grpSpPr>
          <p:sp>
            <p:nvSpPr>
              <p:cNvPr id="92" name="Ellipse 91"/>
              <p:cNvSpPr/>
              <p:nvPr/>
            </p:nvSpPr>
            <p:spPr>
              <a:xfrm>
                <a:off x="4867101" y="2766971"/>
                <a:ext cx="216024" cy="2160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93" name="Connecteur droit avec flèche 92"/>
              <p:cNvCxnSpPr/>
              <p:nvPr/>
            </p:nvCxnSpPr>
            <p:spPr>
              <a:xfrm flipV="1">
                <a:off x="4978913" y="2607945"/>
                <a:ext cx="0" cy="471532"/>
              </a:xfrm>
              <a:prstGeom prst="straightConnector1">
                <a:avLst/>
              </a:prstGeom>
              <a:ln w="34925" cmpd="sng"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" name="Groupe 5"/>
              <p:cNvGrpSpPr/>
              <p:nvPr/>
            </p:nvGrpSpPr>
            <p:grpSpPr>
              <a:xfrm>
                <a:off x="2950449" y="2596113"/>
                <a:ext cx="216024" cy="471532"/>
                <a:chOff x="2950449" y="2596113"/>
                <a:chExt cx="216024" cy="471532"/>
              </a:xfrm>
            </p:grpSpPr>
            <p:sp>
              <p:nvSpPr>
                <p:cNvPr id="67" name="Ellipse 66"/>
                <p:cNvSpPr/>
                <p:nvPr/>
              </p:nvSpPr>
              <p:spPr>
                <a:xfrm>
                  <a:off x="2950449" y="2755139"/>
                  <a:ext cx="216024" cy="216000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8" name="Connecteur droit avec flèche 67"/>
                <p:cNvCxnSpPr/>
                <p:nvPr/>
              </p:nvCxnSpPr>
              <p:spPr>
                <a:xfrm flipV="1">
                  <a:off x="3062261" y="2596113"/>
                  <a:ext cx="0" cy="471532"/>
                </a:xfrm>
                <a:prstGeom prst="straightConnector1">
                  <a:avLst/>
                </a:prstGeom>
                <a:ln w="34925" cmpd="sng">
                  <a:solidFill>
                    <a:schemeClr val="accent4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e 7"/>
            <p:cNvGrpSpPr/>
            <p:nvPr/>
          </p:nvGrpSpPr>
          <p:grpSpPr>
            <a:xfrm>
              <a:off x="4554748" y="1576634"/>
              <a:ext cx="599936" cy="545331"/>
              <a:chOff x="4554748" y="1576634"/>
              <a:chExt cx="599936" cy="545331"/>
            </a:xfrm>
          </p:grpSpPr>
          <p:sp>
            <p:nvSpPr>
              <p:cNvPr id="95" name="Ellipse 94"/>
              <p:cNvSpPr/>
              <p:nvPr/>
            </p:nvSpPr>
            <p:spPr>
              <a:xfrm>
                <a:off x="4938660" y="1735660"/>
                <a:ext cx="216024" cy="21600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96" name="Connecteur droit avec flèche 95"/>
              <p:cNvCxnSpPr/>
              <p:nvPr/>
            </p:nvCxnSpPr>
            <p:spPr>
              <a:xfrm flipV="1">
                <a:off x="5046672" y="1576634"/>
                <a:ext cx="0" cy="471532"/>
              </a:xfrm>
              <a:prstGeom prst="straightConnector1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4925" cmpd="sng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Arc 96"/>
              <p:cNvSpPr/>
              <p:nvPr/>
            </p:nvSpPr>
            <p:spPr>
              <a:xfrm>
                <a:off x="4715049" y="1673318"/>
                <a:ext cx="288032" cy="316351"/>
              </a:xfrm>
              <a:prstGeom prst="arc">
                <a:avLst>
                  <a:gd name="adj1" fmla="val 16200000"/>
                  <a:gd name="adj2" fmla="val 5431469"/>
                </a:avLst>
              </a:prstGeom>
              <a:ln w="127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8" name="ZoneTexte 97"/>
              <p:cNvSpPr txBox="1"/>
              <p:nvPr/>
            </p:nvSpPr>
            <p:spPr>
              <a:xfrm>
                <a:off x="4554748" y="1860355"/>
                <a:ext cx="3465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fr-FR" sz="1100" b="1" baseline="300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lang="fr-FR" sz="1100" b="1" baseline="300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e 8"/>
            <p:cNvGrpSpPr/>
            <p:nvPr/>
          </p:nvGrpSpPr>
          <p:grpSpPr>
            <a:xfrm>
              <a:off x="2798397" y="1564802"/>
              <a:ext cx="439635" cy="471532"/>
              <a:chOff x="2798397" y="1564802"/>
              <a:chExt cx="439635" cy="471532"/>
            </a:xfrm>
          </p:grpSpPr>
          <p:sp>
            <p:nvSpPr>
              <p:cNvPr id="70" name="Ellipse 69"/>
              <p:cNvSpPr/>
              <p:nvPr/>
            </p:nvSpPr>
            <p:spPr>
              <a:xfrm>
                <a:off x="3022008" y="1723828"/>
                <a:ext cx="216024" cy="216000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1" name="Connecteur droit avec flèche 70"/>
              <p:cNvCxnSpPr/>
              <p:nvPr/>
            </p:nvCxnSpPr>
            <p:spPr>
              <a:xfrm flipV="1">
                <a:off x="3130020" y="1564802"/>
                <a:ext cx="0" cy="471532"/>
              </a:xfrm>
              <a:prstGeom prst="straightConnector1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4925" cmpd="sng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Arc 71"/>
              <p:cNvSpPr/>
              <p:nvPr/>
            </p:nvSpPr>
            <p:spPr>
              <a:xfrm>
                <a:off x="2798397" y="1661486"/>
                <a:ext cx="288032" cy="316351"/>
              </a:xfrm>
              <a:prstGeom prst="arc">
                <a:avLst>
                  <a:gd name="adj1" fmla="val 16200000"/>
                  <a:gd name="adj2" fmla="val 5431469"/>
                </a:avLst>
              </a:prstGeom>
              <a:ln w="127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961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68</Words>
  <Application>Microsoft Office PowerPoint</Application>
  <PresentationFormat>Affichage à l'écran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GRISON Stephane</dc:creator>
  <cp:lastModifiedBy>GRISON Stephane</cp:lastModifiedBy>
  <cp:revision>50</cp:revision>
  <dcterms:created xsi:type="dcterms:W3CDTF">2015-04-09T09:13:05Z</dcterms:created>
  <dcterms:modified xsi:type="dcterms:W3CDTF">2016-07-07T13:31:39Z</dcterms:modified>
</cp:coreProperties>
</file>