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9" autoAdjust="0"/>
    <p:restoredTop sz="94660"/>
  </p:normalViewPr>
  <p:slideViewPr>
    <p:cSldViewPr snapToGrid="0">
      <p:cViewPr varScale="1">
        <p:scale>
          <a:sx n="66" d="100"/>
          <a:sy n="66" d="100"/>
        </p:scale>
        <p:origin x="28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3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2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5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2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4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8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3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1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5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8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5BB84-373D-4319-97BA-7BFE6D2B6049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C00E-14A0-480B-A4E8-5E37E992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8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15" y="667657"/>
            <a:ext cx="5950856" cy="799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27315" y="8897257"/>
            <a:ext cx="23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1.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3385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Korves, Tonia M.</dc:creator>
  <cp:lastModifiedBy>Korves, Tonia M.</cp:lastModifiedBy>
  <cp:revision>18</cp:revision>
  <dcterms:created xsi:type="dcterms:W3CDTF">2015-12-02T22:27:51Z</dcterms:created>
  <dcterms:modified xsi:type="dcterms:W3CDTF">2015-12-04T22:14:53Z</dcterms:modified>
</cp:coreProperties>
</file>