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1" d="100"/>
          <a:sy n="131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EFC5F-3E40-463D-8A75-0B7184DFD8DE}" type="datetimeFigureOut">
              <a:rPr lang="en-US" smtClean="0"/>
              <a:pPr/>
              <a:t>4/3/2016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F1E0EA-60AF-4065-ABAC-06CF59DAA13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41391-33A5-4875-B871-2DC2499D908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3A58-D189-4B85-9A34-5FF261901CB7}" type="datetimeFigureOut">
              <a:rPr lang="en-US" smtClean="0"/>
              <a:pPr/>
              <a:t>4/3/2016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5F8D-7614-4A6F-A0DB-930B701944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3A58-D189-4B85-9A34-5FF261901CB7}" type="datetimeFigureOut">
              <a:rPr lang="en-US" smtClean="0"/>
              <a:pPr/>
              <a:t>4/3/2016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5F8D-7614-4A6F-A0DB-930B701944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3A58-D189-4B85-9A34-5FF261901CB7}" type="datetimeFigureOut">
              <a:rPr lang="en-US" smtClean="0"/>
              <a:pPr/>
              <a:t>4/3/2016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5F8D-7614-4A6F-A0DB-930B701944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3A58-D189-4B85-9A34-5FF261901CB7}" type="datetimeFigureOut">
              <a:rPr lang="en-US" smtClean="0"/>
              <a:pPr/>
              <a:t>4/3/2016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5F8D-7614-4A6F-A0DB-930B701944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3A58-D189-4B85-9A34-5FF261901CB7}" type="datetimeFigureOut">
              <a:rPr lang="en-US" smtClean="0"/>
              <a:pPr/>
              <a:t>4/3/2016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5F8D-7614-4A6F-A0DB-930B701944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3A58-D189-4B85-9A34-5FF261901CB7}" type="datetimeFigureOut">
              <a:rPr lang="en-US" smtClean="0"/>
              <a:pPr/>
              <a:t>4/3/2016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5F8D-7614-4A6F-A0DB-930B701944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3A58-D189-4B85-9A34-5FF261901CB7}" type="datetimeFigureOut">
              <a:rPr lang="en-US" smtClean="0"/>
              <a:pPr/>
              <a:t>4/3/2016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5F8D-7614-4A6F-A0DB-930B701944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3A58-D189-4B85-9A34-5FF261901CB7}" type="datetimeFigureOut">
              <a:rPr lang="en-US" smtClean="0"/>
              <a:pPr/>
              <a:t>4/3/2016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5F8D-7614-4A6F-A0DB-930B701944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3A58-D189-4B85-9A34-5FF261901CB7}" type="datetimeFigureOut">
              <a:rPr lang="en-US" smtClean="0"/>
              <a:pPr/>
              <a:t>4/3/2016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5F8D-7614-4A6F-A0DB-930B701944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3A58-D189-4B85-9A34-5FF261901CB7}" type="datetimeFigureOut">
              <a:rPr lang="en-US" smtClean="0"/>
              <a:pPr/>
              <a:t>4/3/2016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5F8D-7614-4A6F-A0DB-930B701944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3A58-D189-4B85-9A34-5FF261901CB7}" type="datetimeFigureOut">
              <a:rPr lang="en-US" smtClean="0"/>
              <a:pPr/>
              <a:t>4/3/2016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5F8D-7614-4A6F-A0DB-930B701944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83A58-D189-4B85-9A34-5FF261901CB7}" type="datetimeFigureOut">
              <a:rPr lang="en-US" smtClean="0"/>
              <a:pPr/>
              <a:t>4/3/2016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A5F8D-7614-4A6F-A0DB-930B701944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M autopsy left lung x1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2057400"/>
            <a:ext cx="2743200" cy="2151529"/>
          </a:xfrm>
          <a:prstGeom prst="rect">
            <a:avLst/>
          </a:prstGeom>
        </p:spPr>
      </p:pic>
      <p:pic>
        <p:nvPicPr>
          <p:cNvPr id="8" name="Picture 7" descr="TM autopsy right lung x1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0400" y="2057400"/>
            <a:ext cx="2743200" cy="2151529"/>
          </a:xfrm>
          <a:prstGeom prst="rect">
            <a:avLst/>
          </a:prstGeom>
        </p:spPr>
      </p:pic>
      <p:pic>
        <p:nvPicPr>
          <p:cNvPr id="9" name="Picture 8" descr="TM autopsy liver x1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0" y="2057400"/>
            <a:ext cx="2743200" cy="21515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4800" y="2057400"/>
            <a:ext cx="30489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00400" y="2057400"/>
            <a:ext cx="30489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96000" y="2057400"/>
            <a:ext cx="31451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Figure S5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Partners HealthCare System,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Partners Information Systems</dc:creator>
  <cp:lastModifiedBy>Justin Gainor</cp:lastModifiedBy>
  <cp:revision>8</cp:revision>
  <dcterms:created xsi:type="dcterms:W3CDTF">2015-04-12T18:30:11Z</dcterms:created>
  <dcterms:modified xsi:type="dcterms:W3CDTF">2016-04-03T18:37:17Z</dcterms:modified>
</cp:coreProperties>
</file>