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84A4C-D4B3-4D48-B617-5BD8BB5B8979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D1D3C-42D7-4FE4-BF19-F87E842B23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481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S4 Fig.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of hydroxyl fatty acid in cell. A. FAMEs from DH5α cell expressing </a:t>
            </a:r>
            <a:r>
              <a:rPr lang="en-US" altLang="zh-CN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pfaABCDE</a:t>
            </a:r>
            <a:r>
              <a:rPr lang="en-US" altLang="zh-CN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B. Same FAMEs in 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altLang="zh-CN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derivatized</a:t>
            </a:r>
            <a:r>
              <a:rPr lang="en-US" altLang="zh-C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with TMS.</a:t>
            </a:r>
            <a:r>
              <a:rPr lang="zh-CN" altLang="zh-CN" dirty="0" smtClean="0">
                <a:effectLst/>
              </a:rPr>
              <a:t>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D1D3C-42D7-4FE4-BF19-F87E842B237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640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2016/8/8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049705" y="1340768"/>
            <a:ext cx="7125920" cy="3399235"/>
            <a:chOff x="1049705" y="2714625"/>
            <a:chExt cx="7125920" cy="3399235"/>
          </a:xfrm>
        </p:grpSpPr>
        <p:sp>
          <p:nvSpPr>
            <p:cNvPr id="7" name="TextBox 6"/>
            <p:cNvSpPr txBox="1"/>
            <p:nvPr/>
          </p:nvSpPr>
          <p:spPr>
            <a:xfrm>
              <a:off x="2146124" y="4866696"/>
              <a:ext cx="517382" cy="571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3OH-</a:t>
              </a:r>
            </a:p>
            <a:p>
              <a:r>
                <a:rPr lang="en-AU" sz="800" dirty="0" smtClean="0"/>
                <a:t>C14:0 </a:t>
              </a:r>
            </a:p>
            <a:p>
              <a:r>
                <a:rPr lang="en-AU" sz="800" dirty="0" smtClean="0"/>
                <a:t>TMS</a:t>
              </a:r>
              <a:endParaRPr lang="en-AU" sz="800" dirty="0"/>
            </a:p>
          </p:txBody>
        </p:sp>
        <p:cxnSp>
          <p:nvCxnSpPr>
            <p:cNvPr id="8" name="Straight Connector 48"/>
            <p:cNvCxnSpPr/>
            <p:nvPr/>
          </p:nvCxnSpPr>
          <p:spPr>
            <a:xfrm>
              <a:off x="2413258" y="5375968"/>
              <a:ext cx="0" cy="133667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789945" y="4975186"/>
              <a:ext cx="517382" cy="519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3OH-</a:t>
              </a:r>
            </a:p>
            <a:p>
              <a:r>
                <a:rPr lang="en-AU" sz="800" dirty="0" smtClean="0"/>
                <a:t>C13:0 </a:t>
              </a:r>
            </a:p>
            <a:p>
              <a:r>
                <a:rPr lang="en-AU" sz="800" dirty="0" smtClean="0"/>
                <a:t>TMS</a:t>
              </a:r>
              <a:endParaRPr lang="en-AU" sz="800" dirty="0"/>
            </a:p>
          </p:txBody>
        </p:sp>
        <p:cxnSp>
          <p:nvCxnSpPr>
            <p:cNvPr id="10" name="Straight Connector 68"/>
            <p:cNvCxnSpPr/>
            <p:nvPr/>
          </p:nvCxnSpPr>
          <p:spPr>
            <a:xfrm>
              <a:off x="2106054" y="5474993"/>
              <a:ext cx="0" cy="26733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TextBox 233"/>
            <p:cNvSpPr txBox="1"/>
            <p:nvPr/>
          </p:nvSpPr>
          <p:spPr>
            <a:xfrm>
              <a:off x="1460480" y="3348980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C11:0</a:t>
              </a:r>
              <a:endParaRPr lang="en-AU" sz="800" dirty="0"/>
            </a:p>
          </p:txBody>
        </p:sp>
        <p:cxnSp>
          <p:nvCxnSpPr>
            <p:cNvPr id="235" name="Straight Connector 21"/>
            <p:cNvCxnSpPr/>
            <p:nvPr/>
          </p:nvCxnSpPr>
          <p:spPr>
            <a:xfrm flipH="1">
              <a:off x="1540621" y="3570608"/>
              <a:ext cx="40070" cy="44797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TextBox 235"/>
            <p:cNvSpPr txBox="1"/>
            <p:nvPr/>
          </p:nvSpPr>
          <p:spPr>
            <a:xfrm>
              <a:off x="1518359" y="3504591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C12:0</a:t>
              </a:r>
              <a:endParaRPr lang="en-AU" sz="800" dirty="0"/>
            </a:p>
          </p:txBody>
        </p:sp>
        <p:sp>
          <p:nvSpPr>
            <p:cNvPr id="237" name="TextBox 236"/>
            <p:cNvSpPr txBox="1"/>
            <p:nvPr/>
          </p:nvSpPr>
          <p:spPr>
            <a:xfrm>
              <a:off x="1594047" y="3679064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C12:1</a:t>
              </a:r>
              <a:endParaRPr lang="en-AU" sz="800" dirty="0"/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1696449" y="3829959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C13:0</a:t>
              </a:r>
              <a:endParaRPr lang="en-AU" sz="800" dirty="0"/>
            </a:p>
          </p:txBody>
        </p:sp>
        <p:cxnSp>
          <p:nvCxnSpPr>
            <p:cNvPr id="239" name="Straight Connector 27"/>
            <p:cNvCxnSpPr>
              <a:stCxn id="237" idx="1"/>
              <a:endCxn id="237" idx="1"/>
            </p:cNvCxnSpPr>
            <p:nvPr/>
          </p:nvCxnSpPr>
          <p:spPr>
            <a:xfrm>
              <a:off x="1594047" y="3812387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31"/>
            <p:cNvCxnSpPr/>
            <p:nvPr/>
          </p:nvCxnSpPr>
          <p:spPr>
            <a:xfrm>
              <a:off x="1740971" y="3872398"/>
              <a:ext cx="0" cy="216912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35"/>
            <p:cNvCxnSpPr/>
            <p:nvPr/>
          </p:nvCxnSpPr>
          <p:spPr>
            <a:xfrm>
              <a:off x="1674187" y="3708831"/>
              <a:ext cx="0" cy="133667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2" name="TextBox 241"/>
            <p:cNvSpPr txBox="1"/>
            <p:nvPr/>
          </p:nvSpPr>
          <p:spPr>
            <a:xfrm>
              <a:off x="1910156" y="3429143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C14:0</a:t>
              </a:r>
              <a:endParaRPr lang="en-AU" sz="800" dirty="0"/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2061532" y="3778089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C14:1</a:t>
              </a:r>
              <a:endParaRPr lang="en-AU" sz="800" dirty="0"/>
            </a:p>
          </p:txBody>
        </p:sp>
        <p:cxnSp>
          <p:nvCxnSpPr>
            <p:cNvPr id="244" name="Straight Connector 39"/>
            <p:cNvCxnSpPr/>
            <p:nvPr/>
          </p:nvCxnSpPr>
          <p:spPr>
            <a:xfrm flipV="1">
              <a:off x="2270786" y="3980854"/>
              <a:ext cx="0" cy="89111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TextBox 244"/>
            <p:cNvSpPr txBox="1"/>
            <p:nvPr/>
          </p:nvSpPr>
          <p:spPr>
            <a:xfrm>
              <a:off x="2221812" y="3495160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C15:0</a:t>
              </a:r>
              <a:endParaRPr lang="en-AU" sz="800" dirty="0"/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2386544" y="3801666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C15:1</a:t>
              </a:r>
              <a:endParaRPr lang="en-AU" sz="800" dirty="0"/>
            </a:p>
          </p:txBody>
        </p:sp>
        <p:cxnSp>
          <p:nvCxnSpPr>
            <p:cNvPr id="247" name="Straight Connector 42"/>
            <p:cNvCxnSpPr/>
            <p:nvPr/>
          </p:nvCxnSpPr>
          <p:spPr>
            <a:xfrm flipV="1">
              <a:off x="2595799" y="4004432"/>
              <a:ext cx="0" cy="89111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44"/>
            <p:cNvCxnSpPr/>
            <p:nvPr/>
          </p:nvCxnSpPr>
          <p:spPr>
            <a:xfrm>
              <a:off x="2293048" y="3985570"/>
              <a:ext cx="0" cy="89111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45"/>
            <p:cNvCxnSpPr/>
            <p:nvPr/>
          </p:nvCxnSpPr>
          <p:spPr>
            <a:xfrm>
              <a:off x="2635869" y="4004432"/>
              <a:ext cx="0" cy="9431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TextBox 249"/>
            <p:cNvSpPr txBox="1"/>
            <p:nvPr/>
          </p:nvSpPr>
          <p:spPr>
            <a:xfrm>
              <a:off x="2435519" y="2825562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C16:0</a:t>
              </a:r>
              <a:endParaRPr lang="en-AU" sz="800" dirty="0"/>
            </a:p>
          </p:txBody>
        </p:sp>
        <p:sp>
          <p:nvSpPr>
            <p:cNvPr id="251" name="TextBox 250"/>
            <p:cNvSpPr txBox="1"/>
            <p:nvPr/>
          </p:nvSpPr>
          <p:spPr>
            <a:xfrm>
              <a:off x="2787245" y="2905725"/>
              <a:ext cx="517382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C16:1 </a:t>
              </a:r>
              <a:endParaRPr lang="en-AU" sz="800" dirty="0"/>
            </a:p>
          </p:txBody>
        </p:sp>
        <p:sp>
          <p:nvSpPr>
            <p:cNvPr id="252" name="TextBox 251"/>
            <p:cNvSpPr txBox="1"/>
            <p:nvPr/>
          </p:nvSpPr>
          <p:spPr>
            <a:xfrm>
              <a:off x="3000952" y="3862967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C17:0</a:t>
              </a:r>
              <a:endParaRPr lang="en-AU" sz="800" dirty="0"/>
            </a:p>
          </p:txBody>
        </p:sp>
        <p:sp>
          <p:nvSpPr>
            <p:cNvPr id="253" name="TextBox 252"/>
            <p:cNvSpPr txBox="1"/>
            <p:nvPr/>
          </p:nvSpPr>
          <p:spPr>
            <a:xfrm>
              <a:off x="3170137" y="3547030"/>
              <a:ext cx="566085" cy="4190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9,10-M</a:t>
              </a:r>
            </a:p>
            <a:p>
              <a:r>
                <a:rPr lang="en-AU" sz="800" dirty="0" smtClean="0"/>
                <a:t>C16:0</a:t>
              </a:r>
              <a:endParaRPr lang="en-AU" sz="800" dirty="0"/>
            </a:p>
          </p:txBody>
        </p:sp>
        <p:sp>
          <p:nvSpPr>
            <p:cNvPr id="254" name="TextBox 253"/>
            <p:cNvSpPr txBox="1"/>
            <p:nvPr/>
          </p:nvSpPr>
          <p:spPr>
            <a:xfrm>
              <a:off x="3383844" y="3806382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C17:1</a:t>
              </a:r>
              <a:endParaRPr lang="en-AU" sz="800" dirty="0"/>
            </a:p>
          </p:txBody>
        </p:sp>
        <p:cxnSp>
          <p:nvCxnSpPr>
            <p:cNvPr id="255" name="Straight Connector 57"/>
            <p:cNvCxnSpPr/>
            <p:nvPr/>
          </p:nvCxnSpPr>
          <p:spPr>
            <a:xfrm>
              <a:off x="3512959" y="3999716"/>
              <a:ext cx="0" cy="89111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6" name="TextBox 255"/>
            <p:cNvSpPr txBox="1"/>
            <p:nvPr/>
          </p:nvSpPr>
          <p:spPr>
            <a:xfrm>
              <a:off x="3490698" y="3905407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C18:0</a:t>
              </a:r>
              <a:endParaRPr lang="en-AU" sz="800" dirty="0"/>
            </a:p>
          </p:txBody>
        </p:sp>
        <p:sp>
          <p:nvSpPr>
            <p:cNvPr id="257" name="TextBox 256"/>
            <p:cNvSpPr txBox="1"/>
            <p:nvPr/>
          </p:nvSpPr>
          <p:spPr>
            <a:xfrm>
              <a:off x="3477341" y="3226378"/>
              <a:ext cx="491157" cy="4190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3OH-</a:t>
              </a:r>
            </a:p>
            <a:p>
              <a:r>
                <a:rPr lang="en-AU" sz="800" dirty="0" smtClean="0"/>
                <a:t>C13:0</a:t>
              </a:r>
              <a:endParaRPr lang="en-AU" sz="800" dirty="0"/>
            </a:p>
          </p:txBody>
        </p:sp>
        <p:cxnSp>
          <p:nvCxnSpPr>
            <p:cNvPr id="258" name="Straight Connector 60"/>
            <p:cNvCxnSpPr>
              <a:stCxn id="257" idx="2"/>
            </p:cNvCxnSpPr>
            <p:nvPr/>
          </p:nvCxnSpPr>
          <p:spPr>
            <a:xfrm>
              <a:off x="3722920" y="3645392"/>
              <a:ext cx="172931" cy="469315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9" name="TextBox 258"/>
            <p:cNvSpPr txBox="1"/>
            <p:nvPr/>
          </p:nvSpPr>
          <p:spPr>
            <a:xfrm>
              <a:off x="3708857" y="2948165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C18:1</a:t>
              </a:r>
              <a:endParaRPr lang="en-AU" sz="800" dirty="0"/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4336622" y="3405566"/>
              <a:ext cx="491157" cy="4190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3OH-</a:t>
              </a:r>
            </a:p>
            <a:p>
              <a:r>
                <a:rPr lang="en-AU" sz="800" dirty="0" smtClean="0"/>
                <a:t>C14:0</a:t>
              </a:r>
              <a:endParaRPr lang="en-AU" sz="800" dirty="0"/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5084597" y="3448005"/>
              <a:ext cx="672858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C21:0 (IS)</a:t>
              </a:r>
              <a:endParaRPr lang="en-AU" sz="800" dirty="0"/>
            </a:p>
          </p:txBody>
        </p:sp>
        <p:sp>
          <p:nvSpPr>
            <p:cNvPr id="262" name="TextBox 261"/>
            <p:cNvSpPr txBox="1"/>
            <p:nvPr/>
          </p:nvSpPr>
          <p:spPr>
            <a:xfrm>
              <a:off x="7221668" y="3811097"/>
              <a:ext cx="491157" cy="2666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C22:6</a:t>
              </a:r>
              <a:endParaRPr lang="en-AU" sz="800" dirty="0"/>
            </a:p>
          </p:txBody>
        </p:sp>
        <p:cxnSp>
          <p:nvCxnSpPr>
            <p:cNvPr id="263" name="Straight Connector 2"/>
            <p:cNvCxnSpPr/>
            <p:nvPr/>
          </p:nvCxnSpPr>
          <p:spPr>
            <a:xfrm flipH="1">
              <a:off x="4480577" y="3761707"/>
              <a:ext cx="101623" cy="167277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TextBox 263"/>
            <p:cNvSpPr txBox="1"/>
            <p:nvPr/>
          </p:nvSpPr>
          <p:spPr>
            <a:xfrm>
              <a:off x="1331640" y="3258083"/>
              <a:ext cx="534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/>
                <a:t>A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331640" y="4956600"/>
              <a:ext cx="5342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dirty="0" smtClean="0"/>
                <a:t>B</a:t>
              </a:r>
              <a:endParaRPr lang="en-AU" sz="1200" dirty="0"/>
            </a:p>
          </p:txBody>
        </p:sp>
        <p:sp>
          <p:nvSpPr>
            <p:cNvPr id="231" name="TextBox 230"/>
            <p:cNvSpPr txBox="1"/>
            <p:nvPr/>
          </p:nvSpPr>
          <p:spPr>
            <a:xfrm>
              <a:off x="2463351" y="4886771"/>
              <a:ext cx="517382" cy="5713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800" dirty="0" smtClean="0"/>
                <a:t>3OH-</a:t>
              </a:r>
            </a:p>
            <a:p>
              <a:r>
                <a:rPr lang="en-AU" sz="800" dirty="0" smtClean="0"/>
                <a:t>C15:0 </a:t>
              </a:r>
            </a:p>
            <a:p>
              <a:r>
                <a:rPr lang="en-AU" sz="800" dirty="0" smtClean="0"/>
                <a:t>TMS</a:t>
              </a:r>
              <a:endParaRPr lang="en-AU" sz="800" dirty="0"/>
            </a:p>
          </p:txBody>
        </p:sp>
        <p:cxnSp>
          <p:nvCxnSpPr>
            <p:cNvPr id="232" name="Straight Connector 278"/>
            <p:cNvCxnSpPr>
              <a:stCxn id="231" idx="2"/>
            </p:cNvCxnSpPr>
            <p:nvPr/>
          </p:nvCxnSpPr>
          <p:spPr>
            <a:xfrm>
              <a:off x="2722042" y="5458155"/>
              <a:ext cx="52131" cy="328624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63650" y="4391025"/>
              <a:ext cx="6911975" cy="1630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Line 8"/>
            <p:cNvSpPr>
              <a:spLocks noChangeShapeType="1"/>
            </p:cNvSpPr>
            <p:nvPr/>
          </p:nvSpPr>
          <p:spPr bwMode="auto">
            <a:xfrm>
              <a:off x="16922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Line 9"/>
            <p:cNvSpPr>
              <a:spLocks noChangeShapeType="1"/>
            </p:cNvSpPr>
            <p:nvPr/>
          </p:nvSpPr>
          <p:spPr bwMode="auto">
            <a:xfrm>
              <a:off x="17526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Line 10"/>
            <p:cNvSpPr>
              <a:spLocks noChangeShapeType="1"/>
            </p:cNvSpPr>
            <p:nvPr/>
          </p:nvSpPr>
          <p:spPr bwMode="auto">
            <a:xfrm>
              <a:off x="18145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Line 11"/>
            <p:cNvSpPr>
              <a:spLocks noChangeShapeType="1"/>
            </p:cNvSpPr>
            <p:nvPr/>
          </p:nvSpPr>
          <p:spPr bwMode="auto">
            <a:xfrm>
              <a:off x="18780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Line 12"/>
            <p:cNvSpPr>
              <a:spLocks noChangeShapeType="1"/>
            </p:cNvSpPr>
            <p:nvPr/>
          </p:nvSpPr>
          <p:spPr bwMode="auto">
            <a:xfrm>
              <a:off x="19383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Line 13"/>
            <p:cNvSpPr>
              <a:spLocks noChangeShapeType="1"/>
            </p:cNvSpPr>
            <p:nvPr/>
          </p:nvSpPr>
          <p:spPr bwMode="auto">
            <a:xfrm>
              <a:off x="20002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Line 14"/>
            <p:cNvSpPr>
              <a:spLocks noChangeShapeType="1"/>
            </p:cNvSpPr>
            <p:nvPr/>
          </p:nvSpPr>
          <p:spPr bwMode="auto">
            <a:xfrm>
              <a:off x="20637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Line 15"/>
            <p:cNvSpPr>
              <a:spLocks noChangeShapeType="1"/>
            </p:cNvSpPr>
            <p:nvPr/>
          </p:nvSpPr>
          <p:spPr bwMode="auto">
            <a:xfrm>
              <a:off x="21240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Line 16"/>
            <p:cNvSpPr>
              <a:spLocks noChangeShapeType="1"/>
            </p:cNvSpPr>
            <p:nvPr/>
          </p:nvSpPr>
          <p:spPr bwMode="auto">
            <a:xfrm>
              <a:off x="21859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Line 17"/>
            <p:cNvSpPr>
              <a:spLocks noChangeShapeType="1"/>
            </p:cNvSpPr>
            <p:nvPr/>
          </p:nvSpPr>
          <p:spPr bwMode="auto">
            <a:xfrm>
              <a:off x="22479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Line 18"/>
            <p:cNvSpPr>
              <a:spLocks noChangeShapeType="1"/>
            </p:cNvSpPr>
            <p:nvPr/>
          </p:nvSpPr>
          <p:spPr bwMode="auto">
            <a:xfrm>
              <a:off x="23098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Line 19"/>
            <p:cNvSpPr>
              <a:spLocks noChangeShapeType="1"/>
            </p:cNvSpPr>
            <p:nvPr/>
          </p:nvSpPr>
          <p:spPr bwMode="auto">
            <a:xfrm>
              <a:off x="23717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Line 20"/>
            <p:cNvSpPr>
              <a:spLocks noChangeShapeType="1"/>
            </p:cNvSpPr>
            <p:nvPr/>
          </p:nvSpPr>
          <p:spPr bwMode="auto">
            <a:xfrm>
              <a:off x="24336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Line 21"/>
            <p:cNvSpPr>
              <a:spLocks noChangeShapeType="1"/>
            </p:cNvSpPr>
            <p:nvPr/>
          </p:nvSpPr>
          <p:spPr bwMode="auto">
            <a:xfrm>
              <a:off x="24955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Line 22"/>
            <p:cNvSpPr>
              <a:spLocks noChangeShapeType="1"/>
            </p:cNvSpPr>
            <p:nvPr/>
          </p:nvSpPr>
          <p:spPr bwMode="auto">
            <a:xfrm>
              <a:off x="255746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Line 23"/>
            <p:cNvSpPr>
              <a:spLocks noChangeShapeType="1"/>
            </p:cNvSpPr>
            <p:nvPr/>
          </p:nvSpPr>
          <p:spPr bwMode="auto">
            <a:xfrm>
              <a:off x="26177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Line 24"/>
            <p:cNvSpPr>
              <a:spLocks noChangeShapeType="1"/>
            </p:cNvSpPr>
            <p:nvPr/>
          </p:nvSpPr>
          <p:spPr bwMode="auto">
            <a:xfrm>
              <a:off x="26812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Line 25"/>
            <p:cNvSpPr>
              <a:spLocks noChangeShapeType="1"/>
            </p:cNvSpPr>
            <p:nvPr/>
          </p:nvSpPr>
          <p:spPr bwMode="auto">
            <a:xfrm>
              <a:off x="27416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Line 26"/>
            <p:cNvSpPr>
              <a:spLocks noChangeShapeType="1"/>
            </p:cNvSpPr>
            <p:nvPr/>
          </p:nvSpPr>
          <p:spPr bwMode="auto">
            <a:xfrm>
              <a:off x="28035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Line 27"/>
            <p:cNvSpPr>
              <a:spLocks noChangeShapeType="1"/>
            </p:cNvSpPr>
            <p:nvPr/>
          </p:nvSpPr>
          <p:spPr bwMode="auto">
            <a:xfrm>
              <a:off x="28670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Line 28"/>
            <p:cNvSpPr>
              <a:spLocks noChangeShapeType="1"/>
            </p:cNvSpPr>
            <p:nvPr/>
          </p:nvSpPr>
          <p:spPr bwMode="auto">
            <a:xfrm>
              <a:off x="29273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Line 29"/>
            <p:cNvSpPr>
              <a:spLocks noChangeShapeType="1"/>
            </p:cNvSpPr>
            <p:nvPr/>
          </p:nvSpPr>
          <p:spPr bwMode="auto">
            <a:xfrm>
              <a:off x="298926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Line 30"/>
            <p:cNvSpPr>
              <a:spLocks noChangeShapeType="1"/>
            </p:cNvSpPr>
            <p:nvPr/>
          </p:nvSpPr>
          <p:spPr bwMode="auto">
            <a:xfrm>
              <a:off x="30511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Line 31"/>
            <p:cNvSpPr>
              <a:spLocks noChangeShapeType="1"/>
            </p:cNvSpPr>
            <p:nvPr/>
          </p:nvSpPr>
          <p:spPr bwMode="auto">
            <a:xfrm>
              <a:off x="31130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Line 32"/>
            <p:cNvSpPr>
              <a:spLocks noChangeShapeType="1"/>
            </p:cNvSpPr>
            <p:nvPr/>
          </p:nvSpPr>
          <p:spPr bwMode="auto">
            <a:xfrm>
              <a:off x="31750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Line 33"/>
            <p:cNvSpPr>
              <a:spLocks noChangeShapeType="1"/>
            </p:cNvSpPr>
            <p:nvPr/>
          </p:nvSpPr>
          <p:spPr bwMode="auto">
            <a:xfrm>
              <a:off x="32369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Line 34"/>
            <p:cNvSpPr>
              <a:spLocks noChangeShapeType="1"/>
            </p:cNvSpPr>
            <p:nvPr/>
          </p:nvSpPr>
          <p:spPr bwMode="auto">
            <a:xfrm>
              <a:off x="32988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Line 35"/>
            <p:cNvSpPr>
              <a:spLocks noChangeShapeType="1"/>
            </p:cNvSpPr>
            <p:nvPr/>
          </p:nvSpPr>
          <p:spPr bwMode="auto">
            <a:xfrm>
              <a:off x="33607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Line 36"/>
            <p:cNvSpPr>
              <a:spLocks noChangeShapeType="1"/>
            </p:cNvSpPr>
            <p:nvPr/>
          </p:nvSpPr>
          <p:spPr bwMode="auto">
            <a:xfrm>
              <a:off x="34226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Line 37"/>
            <p:cNvSpPr>
              <a:spLocks noChangeShapeType="1"/>
            </p:cNvSpPr>
            <p:nvPr/>
          </p:nvSpPr>
          <p:spPr bwMode="auto">
            <a:xfrm>
              <a:off x="348456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Line 38"/>
            <p:cNvSpPr>
              <a:spLocks noChangeShapeType="1"/>
            </p:cNvSpPr>
            <p:nvPr/>
          </p:nvSpPr>
          <p:spPr bwMode="auto">
            <a:xfrm>
              <a:off x="35448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Line 39"/>
            <p:cNvSpPr>
              <a:spLocks noChangeShapeType="1"/>
            </p:cNvSpPr>
            <p:nvPr/>
          </p:nvSpPr>
          <p:spPr bwMode="auto">
            <a:xfrm>
              <a:off x="36068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Line 40"/>
            <p:cNvSpPr>
              <a:spLocks noChangeShapeType="1"/>
            </p:cNvSpPr>
            <p:nvPr/>
          </p:nvSpPr>
          <p:spPr bwMode="auto">
            <a:xfrm>
              <a:off x="36703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Line 41"/>
            <p:cNvSpPr>
              <a:spLocks noChangeShapeType="1"/>
            </p:cNvSpPr>
            <p:nvPr/>
          </p:nvSpPr>
          <p:spPr bwMode="auto">
            <a:xfrm>
              <a:off x="37306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Line 42"/>
            <p:cNvSpPr>
              <a:spLocks noChangeShapeType="1"/>
            </p:cNvSpPr>
            <p:nvPr/>
          </p:nvSpPr>
          <p:spPr bwMode="auto">
            <a:xfrm>
              <a:off x="37925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Line 43"/>
            <p:cNvSpPr>
              <a:spLocks noChangeShapeType="1"/>
            </p:cNvSpPr>
            <p:nvPr/>
          </p:nvSpPr>
          <p:spPr bwMode="auto">
            <a:xfrm>
              <a:off x="38544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Line 44"/>
            <p:cNvSpPr>
              <a:spLocks noChangeShapeType="1"/>
            </p:cNvSpPr>
            <p:nvPr/>
          </p:nvSpPr>
          <p:spPr bwMode="auto">
            <a:xfrm>
              <a:off x="391636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Line 45"/>
            <p:cNvSpPr>
              <a:spLocks noChangeShapeType="1"/>
            </p:cNvSpPr>
            <p:nvPr/>
          </p:nvSpPr>
          <p:spPr bwMode="auto">
            <a:xfrm>
              <a:off x="39782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Line 46"/>
            <p:cNvSpPr>
              <a:spLocks noChangeShapeType="1"/>
            </p:cNvSpPr>
            <p:nvPr/>
          </p:nvSpPr>
          <p:spPr bwMode="auto">
            <a:xfrm>
              <a:off x="40401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Line 47"/>
            <p:cNvSpPr>
              <a:spLocks noChangeShapeType="1"/>
            </p:cNvSpPr>
            <p:nvPr/>
          </p:nvSpPr>
          <p:spPr bwMode="auto">
            <a:xfrm>
              <a:off x="41021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Line 48"/>
            <p:cNvSpPr>
              <a:spLocks noChangeShapeType="1"/>
            </p:cNvSpPr>
            <p:nvPr/>
          </p:nvSpPr>
          <p:spPr bwMode="auto">
            <a:xfrm>
              <a:off x="41640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Line 49"/>
            <p:cNvSpPr>
              <a:spLocks noChangeShapeType="1"/>
            </p:cNvSpPr>
            <p:nvPr/>
          </p:nvSpPr>
          <p:spPr bwMode="auto">
            <a:xfrm>
              <a:off x="42259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Line 50"/>
            <p:cNvSpPr>
              <a:spLocks noChangeShapeType="1"/>
            </p:cNvSpPr>
            <p:nvPr/>
          </p:nvSpPr>
          <p:spPr bwMode="auto">
            <a:xfrm>
              <a:off x="42878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Line 51"/>
            <p:cNvSpPr>
              <a:spLocks noChangeShapeType="1"/>
            </p:cNvSpPr>
            <p:nvPr/>
          </p:nvSpPr>
          <p:spPr bwMode="auto">
            <a:xfrm>
              <a:off x="43497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Line 52"/>
            <p:cNvSpPr>
              <a:spLocks noChangeShapeType="1"/>
            </p:cNvSpPr>
            <p:nvPr/>
          </p:nvSpPr>
          <p:spPr bwMode="auto">
            <a:xfrm>
              <a:off x="44100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Line 53"/>
            <p:cNvSpPr>
              <a:spLocks noChangeShapeType="1"/>
            </p:cNvSpPr>
            <p:nvPr/>
          </p:nvSpPr>
          <p:spPr bwMode="auto">
            <a:xfrm>
              <a:off x="44735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Line 54"/>
            <p:cNvSpPr>
              <a:spLocks noChangeShapeType="1"/>
            </p:cNvSpPr>
            <p:nvPr/>
          </p:nvSpPr>
          <p:spPr bwMode="auto">
            <a:xfrm>
              <a:off x="45339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Line 55"/>
            <p:cNvSpPr>
              <a:spLocks noChangeShapeType="1"/>
            </p:cNvSpPr>
            <p:nvPr/>
          </p:nvSpPr>
          <p:spPr bwMode="auto">
            <a:xfrm>
              <a:off x="45958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Line 56"/>
            <p:cNvSpPr>
              <a:spLocks noChangeShapeType="1"/>
            </p:cNvSpPr>
            <p:nvPr/>
          </p:nvSpPr>
          <p:spPr bwMode="auto">
            <a:xfrm>
              <a:off x="46577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Line 57"/>
            <p:cNvSpPr>
              <a:spLocks noChangeShapeType="1"/>
            </p:cNvSpPr>
            <p:nvPr/>
          </p:nvSpPr>
          <p:spPr bwMode="auto">
            <a:xfrm>
              <a:off x="47196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Line 58"/>
            <p:cNvSpPr>
              <a:spLocks noChangeShapeType="1"/>
            </p:cNvSpPr>
            <p:nvPr/>
          </p:nvSpPr>
          <p:spPr bwMode="auto">
            <a:xfrm>
              <a:off x="47815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Line 59"/>
            <p:cNvSpPr>
              <a:spLocks noChangeShapeType="1"/>
            </p:cNvSpPr>
            <p:nvPr/>
          </p:nvSpPr>
          <p:spPr bwMode="auto">
            <a:xfrm>
              <a:off x="484346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Line 60"/>
            <p:cNvSpPr>
              <a:spLocks noChangeShapeType="1"/>
            </p:cNvSpPr>
            <p:nvPr/>
          </p:nvSpPr>
          <p:spPr bwMode="auto">
            <a:xfrm>
              <a:off x="49053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Line 61"/>
            <p:cNvSpPr>
              <a:spLocks noChangeShapeType="1"/>
            </p:cNvSpPr>
            <p:nvPr/>
          </p:nvSpPr>
          <p:spPr bwMode="auto">
            <a:xfrm>
              <a:off x="49672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Line 62"/>
            <p:cNvSpPr>
              <a:spLocks noChangeShapeType="1"/>
            </p:cNvSpPr>
            <p:nvPr/>
          </p:nvSpPr>
          <p:spPr bwMode="auto">
            <a:xfrm>
              <a:off x="50292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Line 63"/>
            <p:cNvSpPr>
              <a:spLocks noChangeShapeType="1"/>
            </p:cNvSpPr>
            <p:nvPr/>
          </p:nvSpPr>
          <p:spPr bwMode="auto">
            <a:xfrm>
              <a:off x="50911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Line 64"/>
            <p:cNvSpPr>
              <a:spLocks noChangeShapeType="1"/>
            </p:cNvSpPr>
            <p:nvPr/>
          </p:nvSpPr>
          <p:spPr bwMode="auto">
            <a:xfrm>
              <a:off x="51530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Line 65"/>
            <p:cNvSpPr>
              <a:spLocks noChangeShapeType="1"/>
            </p:cNvSpPr>
            <p:nvPr/>
          </p:nvSpPr>
          <p:spPr bwMode="auto">
            <a:xfrm>
              <a:off x="52133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Line 66"/>
            <p:cNvSpPr>
              <a:spLocks noChangeShapeType="1"/>
            </p:cNvSpPr>
            <p:nvPr/>
          </p:nvSpPr>
          <p:spPr bwMode="auto">
            <a:xfrm>
              <a:off x="52768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Line 67"/>
            <p:cNvSpPr>
              <a:spLocks noChangeShapeType="1"/>
            </p:cNvSpPr>
            <p:nvPr/>
          </p:nvSpPr>
          <p:spPr bwMode="auto">
            <a:xfrm>
              <a:off x="53371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Line 68"/>
            <p:cNvSpPr>
              <a:spLocks noChangeShapeType="1"/>
            </p:cNvSpPr>
            <p:nvPr/>
          </p:nvSpPr>
          <p:spPr bwMode="auto">
            <a:xfrm>
              <a:off x="53990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Line 69"/>
            <p:cNvSpPr>
              <a:spLocks noChangeShapeType="1"/>
            </p:cNvSpPr>
            <p:nvPr/>
          </p:nvSpPr>
          <p:spPr bwMode="auto">
            <a:xfrm>
              <a:off x="54610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Line 70"/>
            <p:cNvSpPr>
              <a:spLocks noChangeShapeType="1"/>
            </p:cNvSpPr>
            <p:nvPr/>
          </p:nvSpPr>
          <p:spPr bwMode="auto">
            <a:xfrm>
              <a:off x="55229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Line 71"/>
            <p:cNvSpPr>
              <a:spLocks noChangeShapeType="1"/>
            </p:cNvSpPr>
            <p:nvPr/>
          </p:nvSpPr>
          <p:spPr bwMode="auto">
            <a:xfrm>
              <a:off x="55848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Line 72"/>
            <p:cNvSpPr>
              <a:spLocks noChangeShapeType="1"/>
            </p:cNvSpPr>
            <p:nvPr/>
          </p:nvSpPr>
          <p:spPr bwMode="auto">
            <a:xfrm>
              <a:off x="56467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Line 73"/>
            <p:cNvSpPr>
              <a:spLocks noChangeShapeType="1"/>
            </p:cNvSpPr>
            <p:nvPr/>
          </p:nvSpPr>
          <p:spPr bwMode="auto">
            <a:xfrm>
              <a:off x="57086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Line 74"/>
            <p:cNvSpPr>
              <a:spLocks noChangeShapeType="1"/>
            </p:cNvSpPr>
            <p:nvPr/>
          </p:nvSpPr>
          <p:spPr bwMode="auto">
            <a:xfrm>
              <a:off x="577056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Line 75"/>
            <p:cNvSpPr>
              <a:spLocks noChangeShapeType="1"/>
            </p:cNvSpPr>
            <p:nvPr/>
          </p:nvSpPr>
          <p:spPr bwMode="auto">
            <a:xfrm>
              <a:off x="58324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Line 76"/>
            <p:cNvSpPr>
              <a:spLocks noChangeShapeType="1"/>
            </p:cNvSpPr>
            <p:nvPr/>
          </p:nvSpPr>
          <p:spPr bwMode="auto">
            <a:xfrm>
              <a:off x="58943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Line 77"/>
            <p:cNvSpPr>
              <a:spLocks noChangeShapeType="1"/>
            </p:cNvSpPr>
            <p:nvPr/>
          </p:nvSpPr>
          <p:spPr bwMode="auto">
            <a:xfrm>
              <a:off x="59563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Line 78"/>
            <p:cNvSpPr>
              <a:spLocks noChangeShapeType="1"/>
            </p:cNvSpPr>
            <p:nvPr/>
          </p:nvSpPr>
          <p:spPr bwMode="auto">
            <a:xfrm>
              <a:off x="60166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Line 79"/>
            <p:cNvSpPr>
              <a:spLocks noChangeShapeType="1"/>
            </p:cNvSpPr>
            <p:nvPr/>
          </p:nvSpPr>
          <p:spPr bwMode="auto">
            <a:xfrm>
              <a:off x="60801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Line 80"/>
            <p:cNvSpPr>
              <a:spLocks noChangeShapeType="1"/>
            </p:cNvSpPr>
            <p:nvPr/>
          </p:nvSpPr>
          <p:spPr bwMode="auto">
            <a:xfrm>
              <a:off x="61420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Line 81"/>
            <p:cNvSpPr>
              <a:spLocks noChangeShapeType="1"/>
            </p:cNvSpPr>
            <p:nvPr/>
          </p:nvSpPr>
          <p:spPr bwMode="auto">
            <a:xfrm>
              <a:off x="620236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Line 82"/>
            <p:cNvSpPr>
              <a:spLocks noChangeShapeType="1"/>
            </p:cNvSpPr>
            <p:nvPr/>
          </p:nvSpPr>
          <p:spPr bwMode="auto">
            <a:xfrm>
              <a:off x="62642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Line 83"/>
            <p:cNvSpPr>
              <a:spLocks noChangeShapeType="1"/>
            </p:cNvSpPr>
            <p:nvPr/>
          </p:nvSpPr>
          <p:spPr bwMode="auto">
            <a:xfrm>
              <a:off x="63261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Line 84"/>
            <p:cNvSpPr>
              <a:spLocks noChangeShapeType="1"/>
            </p:cNvSpPr>
            <p:nvPr/>
          </p:nvSpPr>
          <p:spPr bwMode="auto">
            <a:xfrm>
              <a:off x="63881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Line 85"/>
            <p:cNvSpPr>
              <a:spLocks noChangeShapeType="1"/>
            </p:cNvSpPr>
            <p:nvPr/>
          </p:nvSpPr>
          <p:spPr bwMode="auto">
            <a:xfrm>
              <a:off x="64500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Line 86"/>
            <p:cNvSpPr>
              <a:spLocks noChangeShapeType="1"/>
            </p:cNvSpPr>
            <p:nvPr/>
          </p:nvSpPr>
          <p:spPr bwMode="auto">
            <a:xfrm>
              <a:off x="65119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Line 87"/>
            <p:cNvSpPr>
              <a:spLocks noChangeShapeType="1"/>
            </p:cNvSpPr>
            <p:nvPr/>
          </p:nvSpPr>
          <p:spPr bwMode="auto">
            <a:xfrm>
              <a:off x="65738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Line 88"/>
            <p:cNvSpPr>
              <a:spLocks noChangeShapeType="1"/>
            </p:cNvSpPr>
            <p:nvPr/>
          </p:nvSpPr>
          <p:spPr bwMode="auto">
            <a:xfrm>
              <a:off x="66357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Line 89"/>
            <p:cNvSpPr>
              <a:spLocks noChangeShapeType="1"/>
            </p:cNvSpPr>
            <p:nvPr/>
          </p:nvSpPr>
          <p:spPr bwMode="auto">
            <a:xfrm>
              <a:off x="669766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Line 90"/>
            <p:cNvSpPr>
              <a:spLocks noChangeShapeType="1"/>
            </p:cNvSpPr>
            <p:nvPr/>
          </p:nvSpPr>
          <p:spPr bwMode="auto">
            <a:xfrm>
              <a:off x="67595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Line 91"/>
            <p:cNvSpPr>
              <a:spLocks noChangeShapeType="1"/>
            </p:cNvSpPr>
            <p:nvPr/>
          </p:nvSpPr>
          <p:spPr bwMode="auto">
            <a:xfrm>
              <a:off x="68199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Line 92"/>
            <p:cNvSpPr>
              <a:spLocks noChangeShapeType="1"/>
            </p:cNvSpPr>
            <p:nvPr/>
          </p:nvSpPr>
          <p:spPr bwMode="auto">
            <a:xfrm>
              <a:off x="68834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Line 93"/>
            <p:cNvSpPr>
              <a:spLocks noChangeShapeType="1"/>
            </p:cNvSpPr>
            <p:nvPr/>
          </p:nvSpPr>
          <p:spPr bwMode="auto">
            <a:xfrm>
              <a:off x="69453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Line 94"/>
            <p:cNvSpPr>
              <a:spLocks noChangeShapeType="1"/>
            </p:cNvSpPr>
            <p:nvPr/>
          </p:nvSpPr>
          <p:spPr bwMode="auto">
            <a:xfrm>
              <a:off x="70056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Line 95"/>
            <p:cNvSpPr>
              <a:spLocks noChangeShapeType="1"/>
            </p:cNvSpPr>
            <p:nvPr/>
          </p:nvSpPr>
          <p:spPr bwMode="auto">
            <a:xfrm>
              <a:off x="70675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Line 96"/>
            <p:cNvSpPr>
              <a:spLocks noChangeShapeType="1"/>
            </p:cNvSpPr>
            <p:nvPr/>
          </p:nvSpPr>
          <p:spPr bwMode="auto">
            <a:xfrm>
              <a:off x="712946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Line 97"/>
            <p:cNvSpPr>
              <a:spLocks noChangeShapeType="1"/>
            </p:cNvSpPr>
            <p:nvPr/>
          </p:nvSpPr>
          <p:spPr bwMode="auto">
            <a:xfrm>
              <a:off x="71913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Line 98"/>
            <p:cNvSpPr>
              <a:spLocks noChangeShapeType="1"/>
            </p:cNvSpPr>
            <p:nvPr/>
          </p:nvSpPr>
          <p:spPr bwMode="auto">
            <a:xfrm>
              <a:off x="725328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Line 99"/>
            <p:cNvSpPr>
              <a:spLocks noChangeShapeType="1"/>
            </p:cNvSpPr>
            <p:nvPr/>
          </p:nvSpPr>
          <p:spPr bwMode="auto">
            <a:xfrm>
              <a:off x="731520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Line 100"/>
            <p:cNvSpPr>
              <a:spLocks noChangeShapeType="1"/>
            </p:cNvSpPr>
            <p:nvPr/>
          </p:nvSpPr>
          <p:spPr bwMode="auto">
            <a:xfrm>
              <a:off x="7377113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Line 101"/>
            <p:cNvSpPr>
              <a:spLocks noChangeShapeType="1"/>
            </p:cNvSpPr>
            <p:nvPr/>
          </p:nvSpPr>
          <p:spPr bwMode="auto">
            <a:xfrm>
              <a:off x="743902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Line 102"/>
            <p:cNvSpPr>
              <a:spLocks noChangeShapeType="1"/>
            </p:cNvSpPr>
            <p:nvPr/>
          </p:nvSpPr>
          <p:spPr bwMode="auto">
            <a:xfrm>
              <a:off x="7500938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Line 103"/>
            <p:cNvSpPr>
              <a:spLocks noChangeShapeType="1"/>
            </p:cNvSpPr>
            <p:nvPr/>
          </p:nvSpPr>
          <p:spPr bwMode="auto">
            <a:xfrm>
              <a:off x="7562850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Line 104"/>
            <p:cNvSpPr>
              <a:spLocks noChangeShapeType="1"/>
            </p:cNvSpPr>
            <p:nvPr/>
          </p:nvSpPr>
          <p:spPr bwMode="auto">
            <a:xfrm>
              <a:off x="76231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Line 105"/>
            <p:cNvSpPr>
              <a:spLocks noChangeShapeType="1"/>
            </p:cNvSpPr>
            <p:nvPr/>
          </p:nvSpPr>
          <p:spPr bwMode="auto">
            <a:xfrm>
              <a:off x="7686675" y="58324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Rectangle 107"/>
            <p:cNvSpPr>
              <a:spLocks noChangeArrowheads="1"/>
            </p:cNvSpPr>
            <p:nvPr/>
          </p:nvSpPr>
          <p:spPr bwMode="auto">
            <a:xfrm>
              <a:off x="1462088" y="58642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3.0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67" name="Line 108"/>
            <p:cNvSpPr>
              <a:spLocks noChangeShapeType="1"/>
            </p:cNvSpPr>
            <p:nvPr/>
          </p:nvSpPr>
          <p:spPr bwMode="auto">
            <a:xfrm>
              <a:off x="1814513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Rectangle 109"/>
            <p:cNvSpPr>
              <a:spLocks noChangeArrowheads="1"/>
            </p:cNvSpPr>
            <p:nvPr/>
          </p:nvSpPr>
          <p:spPr bwMode="auto">
            <a:xfrm>
              <a:off x="1771650" y="58642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4.0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69" name="Line 110"/>
            <p:cNvSpPr>
              <a:spLocks noChangeShapeType="1"/>
            </p:cNvSpPr>
            <p:nvPr/>
          </p:nvSpPr>
          <p:spPr bwMode="auto">
            <a:xfrm>
              <a:off x="2124075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Rectangle 111"/>
            <p:cNvSpPr>
              <a:spLocks noChangeArrowheads="1"/>
            </p:cNvSpPr>
            <p:nvPr/>
          </p:nvSpPr>
          <p:spPr bwMode="auto">
            <a:xfrm>
              <a:off x="2079625" y="58642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5.0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71" name="Line 112"/>
            <p:cNvSpPr>
              <a:spLocks noChangeShapeType="1"/>
            </p:cNvSpPr>
            <p:nvPr/>
          </p:nvSpPr>
          <p:spPr bwMode="auto">
            <a:xfrm>
              <a:off x="2433638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Rectangle 113"/>
            <p:cNvSpPr>
              <a:spLocks noChangeArrowheads="1"/>
            </p:cNvSpPr>
            <p:nvPr/>
          </p:nvSpPr>
          <p:spPr bwMode="auto">
            <a:xfrm>
              <a:off x="2389188" y="58642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6.0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73" name="Line 114"/>
            <p:cNvSpPr>
              <a:spLocks noChangeShapeType="1"/>
            </p:cNvSpPr>
            <p:nvPr/>
          </p:nvSpPr>
          <p:spPr bwMode="auto">
            <a:xfrm>
              <a:off x="2741613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Rectangle 115"/>
            <p:cNvSpPr>
              <a:spLocks noChangeArrowheads="1"/>
            </p:cNvSpPr>
            <p:nvPr/>
          </p:nvSpPr>
          <p:spPr bwMode="auto">
            <a:xfrm>
              <a:off x="2697163" y="58642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7.0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75" name="Line 116"/>
            <p:cNvSpPr>
              <a:spLocks noChangeShapeType="1"/>
            </p:cNvSpPr>
            <p:nvPr/>
          </p:nvSpPr>
          <p:spPr bwMode="auto">
            <a:xfrm>
              <a:off x="3051175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Rectangle 117"/>
            <p:cNvSpPr>
              <a:spLocks noChangeArrowheads="1"/>
            </p:cNvSpPr>
            <p:nvPr/>
          </p:nvSpPr>
          <p:spPr bwMode="auto">
            <a:xfrm>
              <a:off x="3006725" y="58642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8.0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77" name="Line 118"/>
            <p:cNvSpPr>
              <a:spLocks noChangeShapeType="1"/>
            </p:cNvSpPr>
            <p:nvPr/>
          </p:nvSpPr>
          <p:spPr bwMode="auto">
            <a:xfrm>
              <a:off x="3360738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Rectangle 119"/>
            <p:cNvSpPr>
              <a:spLocks noChangeArrowheads="1"/>
            </p:cNvSpPr>
            <p:nvPr/>
          </p:nvSpPr>
          <p:spPr bwMode="auto">
            <a:xfrm>
              <a:off x="3316288" y="58642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9.0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79" name="Line 120"/>
            <p:cNvSpPr>
              <a:spLocks noChangeShapeType="1"/>
            </p:cNvSpPr>
            <p:nvPr/>
          </p:nvSpPr>
          <p:spPr bwMode="auto">
            <a:xfrm>
              <a:off x="3670300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Rectangle 121"/>
            <p:cNvSpPr>
              <a:spLocks noChangeArrowheads="1"/>
            </p:cNvSpPr>
            <p:nvPr/>
          </p:nvSpPr>
          <p:spPr bwMode="auto">
            <a:xfrm>
              <a:off x="3606800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10.0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81" name="Line 122"/>
            <p:cNvSpPr>
              <a:spLocks noChangeShapeType="1"/>
            </p:cNvSpPr>
            <p:nvPr/>
          </p:nvSpPr>
          <p:spPr bwMode="auto">
            <a:xfrm>
              <a:off x="3978275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Rectangle 123"/>
            <p:cNvSpPr>
              <a:spLocks noChangeArrowheads="1"/>
            </p:cNvSpPr>
            <p:nvPr/>
          </p:nvSpPr>
          <p:spPr bwMode="auto">
            <a:xfrm>
              <a:off x="3916363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11.0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83" name="Line 124"/>
            <p:cNvSpPr>
              <a:spLocks noChangeShapeType="1"/>
            </p:cNvSpPr>
            <p:nvPr/>
          </p:nvSpPr>
          <p:spPr bwMode="auto">
            <a:xfrm>
              <a:off x="4287838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Rectangle 125"/>
            <p:cNvSpPr>
              <a:spLocks noChangeArrowheads="1"/>
            </p:cNvSpPr>
            <p:nvPr/>
          </p:nvSpPr>
          <p:spPr bwMode="auto">
            <a:xfrm>
              <a:off x="4225925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12.0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85" name="Line 126"/>
            <p:cNvSpPr>
              <a:spLocks noChangeShapeType="1"/>
            </p:cNvSpPr>
            <p:nvPr/>
          </p:nvSpPr>
          <p:spPr bwMode="auto">
            <a:xfrm>
              <a:off x="4595813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Rectangle 127"/>
            <p:cNvSpPr>
              <a:spLocks noChangeArrowheads="1"/>
            </p:cNvSpPr>
            <p:nvPr/>
          </p:nvSpPr>
          <p:spPr bwMode="auto">
            <a:xfrm>
              <a:off x="4533900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13.0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87" name="Line 128"/>
            <p:cNvSpPr>
              <a:spLocks noChangeShapeType="1"/>
            </p:cNvSpPr>
            <p:nvPr/>
          </p:nvSpPr>
          <p:spPr bwMode="auto">
            <a:xfrm>
              <a:off x="4905375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Rectangle 129"/>
            <p:cNvSpPr>
              <a:spLocks noChangeArrowheads="1"/>
            </p:cNvSpPr>
            <p:nvPr/>
          </p:nvSpPr>
          <p:spPr bwMode="auto">
            <a:xfrm>
              <a:off x="4843463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14.0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89" name="Line 130"/>
            <p:cNvSpPr>
              <a:spLocks noChangeShapeType="1"/>
            </p:cNvSpPr>
            <p:nvPr/>
          </p:nvSpPr>
          <p:spPr bwMode="auto">
            <a:xfrm>
              <a:off x="5213350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Rectangle 131"/>
            <p:cNvSpPr>
              <a:spLocks noChangeArrowheads="1"/>
            </p:cNvSpPr>
            <p:nvPr/>
          </p:nvSpPr>
          <p:spPr bwMode="auto">
            <a:xfrm>
              <a:off x="5151438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15.0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91" name="Line 132"/>
            <p:cNvSpPr>
              <a:spLocks noChangeShapeType="1"/>
            </p:cNvSpPr>
            <p:nvPr/>
          </p:nvSpPr>
          <p:spPr bwMode="auto">
            <a:xfrm>
              <a:off x="5522913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Rectangle 133"/>
            <p:cNvSpPr>
              <a:spLocks noChangeArrowheads="1"/>
            </p:cNvSpPr>
            <p:nvPr/>
          </p:nvSpPr>
          <p:spPr bwMode="auto">
            <a:xfrm>
              <a:off x="5461000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16.0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93" name="Line 134"/>
            <p:cNvSpPr>
              <a:spLocks noChangeShapeType="1"/>
            </p:cNvSpPr>
            <p:nvPr/>
          </p:nvSpPr>
          <p:spPr bwMode="auto">
            <a:xfrm>
              <a:off x="5832475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Rectangle 135"/>
            <p:cNvSpPr>
              <a:spLocks noChangeArrowheads="1"/>
            </p:cNvSpPr>
            <p:nvPr/>
          </p:nvSpPr>
          <p:spPr bwMode="auto">
            <a:xfrm>
              <a:off x="5768975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17.0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95" name="Line 136"/>
            <p:cNvSpPr>
              <a:spLocks noChangeShapeType="1"/>
            </p:cNvSpPr>
            <p:nvPr/>
          </p:nvSpPr>
          <p:spPr bwMode="auto">
            <a:xfrm>
              <a:off x="6142038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Rectangle 137"/>
            <p:cNvSpPr>
              <a:spLocks noChangeArrowheads="1"/>
            </p:cNvSpPr>
            <p:nvPr/>
          </p:nvSpPr>
          <p:spPr bwMode="auto">
            <a:xfrm>
              <a:off x="6080125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18.0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97" name="Line 138"/>
            <p:cNvSpPr>
              <a:spLocks noChangeShapeType="1"/>
            </p:cNvSpPr>
            <p:nvPr/>
          </p:nvSpPr>
          <p:spPr bwMode="auto">
            <a:xfrm>
              <a:off x="6450013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Rectangle 139"/>
            <p:cNvSpPr>
              <a:spLocks noChangeArrowheads="1"/>
            </p:cNvSpPr>
            <p:nvPr/>
          </p:nvSpPr>
          <p:spPr bwMode="auto">
            <a:xfrm>
              <a:off x="6388100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19.0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399" name="Line 140"/>
            <p:cNvSpPr>
              <a:spLocks noChangeShapeType="1"/>
            </p:cNvSpPr>
            <p:nvPr/>
          </p:nvSpPr>
          <p:spPr bwMode="auto">
            <a:xfrm>
              <a:off x="6759575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Rectangle 141"/>
            <p:cNvSpPr>
              <a:spLocks noChangeArrowheads="1"/>
            </p:cNvSpPr>
            <p:nvPr/>
          </p:nvSpPr>
          <p:spPr bwMode="auto">
            <a:xfrm>
              <a:off x="6697663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20.0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401" name="Line 142"/>
            <p:cNvSpPr>
              <a:spLocks noChangeShapeType="1"/>
            </p:cNvSpPr>
            <p:nvPr/>
          </p:nvSpPr>
          <p:spPr bwMode="auto">
            <a:xfrm>
              <a:off x="7067550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Rectangle 143"/>
            <p:cNvSpPr>
              <a:spLocks noChangeArrowheads="1"/>
            </p:cNvSpPr>
            <p:nvPr/>
          </p:nvSpPr>
          <p:spPr bwMode="auto">
            <a:xfrm>
              <a:off x="7005638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21.0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403" name="Line 144"/>
            <p:cNvSpPr>
              <a:spLocks noChangeShapeType="1"/>
            </p:cNvSpPr>
            <p:nvPr/>
          </p:nvSpPr>
          <p:spPr bwMode="auto">
            <a:xfrm>
              <a:off x="7377113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Rectangle 145"/>
            <p:cNvSpPr>
              <a:spLocks noChangeArrowheads="1"/>
            </p:cNvSpPr>
            <p:nvPr/>
          </p:nvSpPr>
          <p:spPr bwMode="auto">
            <a:xfrm>
              <a:off x="7315200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22.0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405" name="Line 146"/>
            <p:cNvSpPr>
              <a:spLocks noChangeShapeType="1"/>
            </p:cNvSpPr>
            <p:nvPr/>
          </p:nvSpPr>
          <p:spPr bwMode="auto">
            <a:xfrm>
              <a:off x="7686675" y="58324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Rectangle 147"/>
            <p:cNvSpPr>
              <a:spLocks noChangeArrowheads="1"/>
            </p:cNvSpPr>
            <p:nvPr/>
          </p:nvSpPr>
          <p:spPr bwMode="auto">
            <a:xfrm>
              <a:off x="7623175" y="58642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23.0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459" name="Freeform 200"/>
            <p:cNvSpPr>
              <a:spLocks/>
            </p:cNvSpPr>
            <p:nvPr/>
          </p:nvSpPr>
          <p:spPr bwMode="auto">
            <a:xfrm>
              <a:off x="1506538" y="4592638"/>
              <a:ext cx="6180138" cy="1238250"/>
            </a:xfrm>
            <a:custGeom>
              <a:avLst/>
              <a:gdLst>
                <a:gd name="T0" fmla="*/ 60 w 3893"/>
                <a:gd name="T1" fmla="*/ 738 h 780"/>
                <a:gd name="T2" fmla="*/ 122 w 3893"/>
                <a:gd name="T3" fmla="*/ 750 h 780"/>
                <a:gd name="T4" fmla="*/ 183 w 3893"/>
                <a:gd name="T5" fmla="*/ 759 h 780"/>
                <a:gd name="T6" fmla="*/ 245 w 3893"/>
                <a:gd name="T7" fmla="*/ 762 h 780"/>
                <a:gd name="T8" fmla="*/ 306 w 3893"/>
                <a:gd name="T9" fmla="*/ 767 h 780"/>
                <a:gd name="T10" fmla="*/ 368 w 3893"/>
                <a:gd name="T11" fmla="*/ 772 h 780"/>
                <a:gd name="T12" fmla="*/ 429 w 3893"/>
                <a:gd name="T13" fmla="*/ 770 h 780"/>
                <a:gd name="T14" fmla="*/ 492 w 3893"/>
                <a:gd name="T15" fmla="*/ 771 h 780"/>
                <a:gd name="T16" fmla="*/ 553 w 3893"/>
                <a:gd name="T17" fmla="*/ 775 h 780"/>
                <a:gd name="T18" fmla="*/ 615 w 3893"/>
                <a:gd name="T19" fmla="*/ 768 h 780"/>
                <a:gd name="T20" fmla="*/ 676 w 3893"/>
                <a:gd name="T21" fmla="*/ 776 h 780"/>
                <a:gd name="T22" fmla="*/ 738 w 3893"/>
                <a:gd name="T23" fmla="*/ 776 h 780"/>
                <a:gd name="T24" fmla="*/ 799 w 3893"/>
                <a:gd name="T25" fmla="*/ 772 h 780"/>
                <a:gd name="T26" fmla="*/ 861 w 3893"/>
                <a:gd name="T27" fmla="*/ 763 h 780"/>
                <a:gd name="T28" fmla="*/ 923 w 3893"/>
                <a:gd name="T29" fmla="*/ 770 h 780"/>
                <a:gd name="T30" fmla="*/ 985 w 3893"/>
                <a:gd name="T31" fmla="*/ 770 h 780"/>
                <a:gd name="T32" fmla="*/ 1046 w 3893"/>
                <a:gd name="T33" fmla="*/ 778 h 780"/>
                <a:gd name="T34" fmla="*/ 1108 w 3893"/>
                <a:gd name="T35" fmla="*/ 770 h 780"/>
                <a:gd name="T36" fmla="*/ 1169 w 3893"/>
                <a:gd name="T37" fmla="*/ 776 h 780"/>
                <a:gd name="T38" fmla="*/ 1231 w 3893"/>
                <a:gd name="T39" fmla="*/ 731 h 780"/>
                <a:gd name="T40" fmla="*/ 1293 w 3893"/>
                <a:gd name="T41" fmla="*/ 778 h 780"/>
                <a:gd name="T42" fmla="*/ 1354 w 3893"/>
                <a:gd name="T43" fmla="*/ 778 h 780"/>
                <a:gd name="T44" fmla="*/ 1416 w 3893"/>
                <a:gd name="T45" fmla="*/ 772 h 780"/>
                <a:gd name="T46" fmla="*/ 1478 w 3893"/>
                <a:gd name="T47" fmla="*/ 778 h 780"/>
                <a:gd name="T48" fmla="*/ 1539 w 3893"/>
                <a:gd name="T49" fmla="*/ 777 h 780"/>
                <a:gd name="T50" fmla="*/ 1601 w 3893"/>
                <a:gd name="T51" fmla="*/ 774 h 780"/>
                <a:gd name="T52" fmla="*/ 1662 w 3893"/>
                <a:gd name="T53" fmla="*/ 778 h 780"/>
                <a:gd name="T54" fmla="*/ 1724 w 3893"/>
                <a:gd name="T55" fmla="*/ 777 h 780"/>
                <a:gd name="T56" fmla="*/ 1786 w 3893"/>
                <a:gd name="T57" fmla="*/ 778 h 780"/>
                <a:gd name="T58" fmla="*/ 1847 w 3893"/>
                <a:gd name="T59" fmla="*/ 766 h 780"/>
                <a:gd name="T60" fmla="*/ 1909 w 3893"/>
                <a:gd name="T61" fmla="*/ 776 h 780"/>
                <a:gd name="T62" fmla="*/ 1970 w 3893"/>
                <a:gd name="T63" fmla="*/ 778 h 780"/>
                <a:gd name="T64" fmla="*/ 2032 w 3893"/>
                <a:gd name="T65" fmla="*/ 776 h 780"/>
                <a:gd name="T66" fmla="*/ 2094 w 3893"/>
                <a:gd name="T67" fmla="*/ 778 h 780"/>
                <a:gd name="T68" fmla="*/ 2156 w 3893"/>
                <a:gd name="T69" fmla="*/ 776 h 780"/>
                <a:gd name="T70" fmla="*/ 2217 w 3893"/>
                <a:gd name="T71" fmla="*/ 777 h 780"/>
                <a:gd name="T72" fmla="*/ 2279 w 3893"/>
                <a:gd name="T73" fmla="*/ 776 h 780"/>
                <a:gd name="T74" fmla="*/ 2340 w 3893"/>
                <a:gd name="T75" fmla="*/ 776 h 780"/>
                <a:gd name="T76" fmla="*/ 2402 w 3893"/>
                <a:gd name="T77" fmla="*/ 757 h 780"/>
                <a:gd name="T78" fmla="*/ 2463 w 3893"/>
                <a:gd name="T79" fmla="*/ 774 h 780"/>
                <a:gd name="T80" fmla="*/ 2525 w 3893"/>
                <a:gd name="T81" fmla="*/ 776 h 780"/>
                <a:gd name="T82" fmla="*/ 2587 w 3893"/>
                <a:gd name="T83" fmla="*/ 774 h 780"/>
                <a:gd name="T84" fmla="*/ 2649 w 3893"/>
                <a:gd name="T85" fmla="*/ 773 h 780"/>
                <a:gd name="T86" fmla="*/ 2710 w 3893"/>
                <a:gd name="T87" fmla="*/ 772 h 780"/>
                <a:gd name="T88" fmla="*/ 2772 w 3893"/>
                <a:gd name="T89" fmla="*/ 772 h 780"/>
                <a:gd name="T90" fmla="*/ 2833 w 3893"/>
                <a:gd name="T91" fmla="*/ 771 h 780"/>
                <a:gd name="T92" fmla="*/ 2895 w 3893"/>
                <a:gd name="T93" fmla="*/ 771 h 780"/>
                <a:gd name="T94" fmla="*/ 2957 w 3893"/>
                <a:gd name="T95" fmla="*/ 770 h 780"/>
                <a:gd name="T96" fmla="*/ 3019 w 3893"/>
                <a:gd name="T97" fmla="*/ 772 h 780"/>
                <a:gd name="T98" fmla="*/ 3080 w 3893"/>
                <a:gd name="T99" fmla="*/ 770 h 780"/>
                <a:gd name="T100" fmla="*/ 3142 w 3893"/>
                <a:gd name="T101" fmla="*/ 770 h 780"/>
                <a:gd name="T102" fmla="*/ 3203 w 3893"/>
                <a:gd name="T103" fmla="*/ 768 h 780"/>
                <a:gd name="T104" fmla="*/ 3265 w 3893"/>
                <a:gd name="T105" fmla="*/ 769 h 780"/>
                <a:gd name="T106" fmla="*/ 3326 w 3893"/>
                <a:gd name="T107" fmla="*/ 768 h 780"/>
                <a:gd name="T108" fmla="*/ 3388 w 3893"/>
                <a:gd name="T109" fmla="*/ 767 h 780"/>
                <a:gd name="T110" fmla="*/ 3450 w 3893"/>
                <a:gd name="T111" fmla="*/ 764 h 780"/>
                <a:gd name="T112" fmla="*/ 3512 w 3893"/>
                <a:gd name="T113" fmla="*/ 765 h 780"/>
                <a:gd name="T114" fmla="*/ 3573 w 3893"/>
                <a:gd name="T115" fmla="*/ 764 h 780"/>
                <a:gd name="T116" fmla="*/ 3635 w 3893"/>
                <a:gd name="T117" fmla="*/ 763 h 780"/>
                <a:gd name="T118" fmla="*/ 3696 w 3893"/>
                <a:gd name="T119" fmla="*/ 764 h 780"/>
                <a:gd name="T120" fmla="*/ 3758 w 3893"/>
                <a:gd name="T121" fmla="*/ 762 h 780"/>
                <a:gd name="T122" fmla="*/ 3820 w 3893"/>
                <a:gd name="T123" fmla="*/ 764 h 780"/>
                <a:gd name="T124" fmla="*/ 3881 w 3893"/>
                <a:gd name="T125" fmla="*/ 764 h 7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93" h="780">
                  <a:moveTo>
                    <a:pt x="0" y="718"/>
                  </a:moveTo>
                  <a:lnTo>
                    <a:pt x="2" y="719"/>
                  </a:lnTo>
                  <a:lnTo>
                    <a:pt x="3" y="721"/>
                  </a:lnTo>
                  <a:lnTo>
                    <a:pt x="5" y="722"/>
                  </a:lnTo>
                  <a:lnTo>
                    <a:pt x="6" y="723"/>
                  </a:lnTo>
                  <a:lnTo>
                    <a:pt x="8" y="724"/>
                  </a:lnTo>
                  <a:lnTo>
                    <a:pt x="10" y="725"/>
                  </a:lnTo>
                  <a:lnTo>
                    <a:pt x="11" y="725"/>
                  </a:lnTo>
                  <a:lnTo>
                    <a:pt x="13" y="725"/>
                  </a:lnTo>
                  <a:lnTo>
                    <a:pt x="14" y="726"/>
                  </a:lnTo>
                  <a:lnTo>
                    <a:pt x="16" y="726"/>
                  </a:lnTo>
                  <a:lnTo>
                    <a:pt x="18" y="727"/>
                  </a:lnTo>
                  <a:lnTo>
                    <a:pt x="19" y="728"/>
                  </a:lnTo>
                  <a:lnTo>
                    <a:pt x="21" y="729"/>
                  </a:lnTo>
                  <a:lnTo>
                    <a:pt x="23" y="730"/>
                  </a:lnTo>
                  <a:lnTo>
                    <a:pt x="24" y="730"/>
                  </a:lnTo>
                  <a:lnTo>
                    <a:pt x="26" y="730"/>
                  </a:lnTo>
                  <a:lnTo>
                    <a:pt x="27" y="732"/>
                  </a:lnTo>
                  <a:lnTo>
                    <a:pt x="29" y="732"/>
                  </a:lnTo>
                  <a:lnTo>
                    <a:pt x="31" y="733"/>
                  </a:lnTo>
                  <a:lnTo>
                    <a:pt x="32" y="734"/>
                  </a:lnTo>
                  <a:lnTo>
                    <a:pt x="34" y="734"/>
                  </a:lnTo>
                  <a:lnTo>
                    <a:pt x="35" y="734"/>
                  </a:lnTo>
                  <a:lnTo>
                    <a:pt x="37" y="735"/>
                  </a:lnTo>
                  <a:lnTo>
                    <a:pt x="39" y="736"/>
                  </a:lnTo>
                  <a:lnTo>
                    <a:pt x="40" y="736"/>
                  </a:lnTo>
                  <a:lnTo>
                    <a:pt x="42" y="737"/>
                  </a:lnTo>
                  <a:lnTo>
                    <a:pt x="43" y="738"/>
                  </a:lnTo>
                  <a:lnTo>
                    <a:pt x="45" y="738"/>
                  </a:lnTo>
                  <a:lnTo>
                    <a:pt x="47" y="738"/>
                  </a:lnTo>
                  <a:lnTo>
                    <a:pt x="48" y="738"/>
                  </a:lnTo>
                  <a:lnTo>
                    <a:pt x="50" y="739"/>
                  </a:lnTo>
                  <a:lnTo>
                    <a:pt x="52" y="739"/>
                  </a:lnTo>
                  <a:lnTo>
                    <a:pt x="53" y="740"/>
                  </a:lnTo>
                  <a:lnTo>
                    <a:pt x="55" y="739"/>
                  </a:lnTo>
                  <a:lnTo>
                    <a:pt x="56" y="739"/>
                  </a:lnTo>
                  <a:lnTo>
                    <a:pt x="58" y="738"/>
                  </a:lnTo>
                  <a:lnTo>
                    <a:pt x="60" y="738"/>
                  </a:lnTo>
                  <a:lnTo>
                    <a:pt x="61" y="740"/>
                  </a:lnTo>
                  <a:lnTo>
                    <a:pt x="63" y="742"/>
                  </a:lnTo>
                  <a:lnTo>
                    <a:pt x="65" y="743"/>
                  </a:lnTo>
                  <a:lnTo>
                    <a:pt x="66" y="744"/>
                  </a:lnTo>
                  <a:lnTo>
                    <a:pt x="68" y="744"/>
                  </a:lnTo>
                  <a:lnTo>
                    <a:pt x="70" y="743"/>
                  </a:lnTo>
                  <a:lnTo>
                    <a:pt x="71" y="744"/>
                  </a:lnTo>
                  <a:lnTo>
                    <a:pt x="73" y="745"/>
                  </a:lnTo>
                  <a:lnTo>
                    <a:pt x="75" y="746"/>
                  </a:lnTo>
                  <a:lnTo>
                    <a:pt x="76" y="746"/>
                  </a:lnTo>
                  <a:lnTo>
                    <a:pt x="78" y="746"/>
                  </a:lnTo>
                  <a:lnTo>
                    <a:pt x="79" y="746"/>
                  </a:lnTo>
                  <a:lnTo>
                    <a:pt x="81" y="746"/>
                  </a:lnTo>
                  <a:lnTo>
                    <a:pt x="83" y="747"/>
                  </a:lnTo>
                  <a:lnTo>
                    <a:pt x="84" y="746"/>
                  </a:lnTo>
                  <a:lnTo>
                    <a:pt x="86" y="746"/>
                  </a:lnTo>
                  <a:lnTo>
                    <a:pt x="88" y="748"/>
                  </a:lnTo>
                  <a:lnTo>
                    <a:pt x="89" y="749"/>
                  </a:lnTo>
                  <a:lnTo>
                    <a:pt x="91" y="749"/>
                  </a:lnTo>
                  <a:lnTo>
                    <a:pt x="93" y="748"/>
                  </a:lnTo>
                  <a:lnTo>
                    <a:pt x="94" y="749"/>
                  </a:lnTo>
                  <a:lnTo>
                    <a:pt x="96" y="750"/>
                  </a:lnTo>
                  <a:lnTo>
                    <a:pt x="98" y="750"/>
                  </a:lnTo>
                  <a:lnTo>
                    <a:pt x="99" y="750"/>
                  </a:lnTo>
                  <a:lnTo>
                    <a:pt x="101" y="750"/>
                  </a:lnTo>
                  <a:lnTo>
                    <a:pt x="102" y="750"/>
                  </a:lnTo>
                  <a:lnTo>
                    <a:pt x="104" y="748"/>
                  </a:lnTo>
                  <a:lnTo>
                    <a:pt x="106" y="741"/>
                  </a:lnTo>
                  <a:lnTo>
                    <a:pt x="107" y="731"/>
                  </a:lnTo>
                  <a:lnTo>
                    <a:pt x="109" y="725"/>
                  </a:lnTo>
                  <a:lnTo>
                    <a:pt x="110" y="727"/>
                  </a:lnTo>
                  <a:lnTo>
                    <a:pt x="112" y="733"/>
                  </a:lnTo>
                  <a:lnTo>
                    <a:pt x="114" y="740"/>
                  </a:lnTo>
                  <a:lnTo>
                    <a:pt x="115" y="745"/>
                  </a:lnTo>
                  <a:lnTo>
                    <a:pt x="117" y="748"/>
                  </a:lnTo>
                  <a:lnTo>
                    <a:pt x="118" y="749"/>
                  </a:lnTo>
                  <a:lnTo>
                    <a:pt x="120" y="750"/>
                  </a:lnTo>
                  <a:lnTo>
                    <a:pt x="122" y="750"/>
                  </a:lnTo>
                  <a:lnTo>
                    <a:pt x="123" y="750"/>
                  </a:lnTo>
                  <a:lnTo>
                    <a:pt x="125" y="752"/>
                  </a:lnTo>
                  <a:lnTo>
                    <a:pt x="127" y="752"/>
                  </a:lnTo>
                  <a:lnTo>
                    <a:pt x="128" y="752"/>
                  </a:lnTo>
                  <a:lnTo>
                    <a:pt x="130" y="753"/>
                  </a:lnTo>
                  <a:lnTo>
                    <a:pt x="131" y="754"/>
                  </a:lnTo>
                  <a:lnTo>
                    <a:pt x="133" y="753"/>
                  </a:lnTo>
                  <a:lnTo>
                    <a:pt x="135" y="754"/>
                  </a:lnTo>
                  <a:lnTo>
                    <a:pt x="136" y="754"/>
                  </a:lnTo>
                  <a:lnTo>
                    <a:pt x="138" y="754"/>
                  </a:lnTo>
                  <a:lnTo>
                    <a:pt x="139" y="755"/>
                  </a:lnTo>
                  <a:lnTo>
                    <a:pt x="141" y="755"/>
                  </a:lnTo>
                  <a:lnTo>
                    <a:pt x="143" y="755"/>
                  </a:lnTo>
                  <a:lnTo>
                    <a:pt x="144" y="755"/>
                  </a:lnTo>
                  <a:lnTo>
                    <a:pt x="146" y="756"/>
                  </a:lnTo>
                  <a:lnTo>
                    <a:pt x="147" y="756"/>
                  </a:lnTo>
                  <a:lnTo>
                    <a:pt x="149" y="755"/>
                  </a:lnTo>
                  <a:lnTo>
                    <a:pt x="151" y="755"/>
                  </a:lnTo>
                  <a:lnTo>
                    <a:pt x="152" y="755"/>
                  </a:lnTo>
                  <a:lnTo>
                    <a:pt x="154" y="756"/>
                  </a:lnTo>
                  <a:lnTo>
                    <a:pt x="155" y="757"/>
                  </a:lnTo>
                  <a:lnTo>
                    <a:pt x="157" y="758"/>
                  </a:lnTo>
                  <a:lnTo>
                    <a:pt x="159" y="758"/>
                  </a:lnTo>
                  <a:lnTo>
                    <a:pt x="160" y="758"/>
                  </a:lnTo>
                  <a:lnTo>
                    <a:pt x="162" y="758"/>
                  </a:lnTo>
                  <a:lnTo>
                    <a:pt x="164" y="758"/>
                  </a:lnTo>
                  <a:lnTo>
                    <a:pt x="165" y="757"/>
                  </a:lnTo>
                  <a:lnTo>
                    <a:pt x="167" y="756"/>
                  </a:lnTo>
                  <a:lnTo>
                    <a:pt x="168" y="757"/>
                  </a:lnTo>
                  <a:lnTo>
                    <a:pt x="170" y="758"/>
                  </a:lnTo>
                  <a:lnTo>
                    <a:pt x="172" y="758"/>
                  </a:lnTo>
                  <a:lnTo>
                    <a:pt x="173" y="758"/>
                  </a:lnTo>
                  <a:lnTo>
                    <a:pt x="175" y="758"/>
                  </a:lnTo>
                  <a:lnTo>
                    <a:pt x="176" y="759"/>
                  </a:lnTo>
                  <a:lnTo>
                    <a:pt x="178" y="760"/>
                  </a:lnTo>
                  <a:lnTo>
                    <a:pt x="180" y="760"/>
                  </a:lnTo>
                  <a:lnTo>
                    <a:pt x="181" y="759"/>
                  </a:lnTo>
                  <a:lnTo>
                    <a:pt x="183" y="759"/>
                  </a:lnTo>
                  <a:lnTo>
                    <a:pt x="185" y="759"/>
                  </a:lnTo>
                  <a:lnTo>
                    <a:pt x="186" y="759"/>
                  </a:lnTo>
                  <a:lnTo>
                    <a:pt x="188" y="760"/>
                  </a:lnTo>
                  <a:lnTo>
                    <a:pt x="190" y="761"/>
                  </a:lnTo>
                  <a:lnTo>
                    <a:pt x="191" y="761"/>
                  </a:lnTo>
                  <a:lnTo>
                    <a:pt x="193" y="761"/>
                  </a:lnTo>
                  <a:lnTo>
                    <a:pt x="194" y="760"/>
                  </a:lnTo>
                  <a:lnTo>
                    <a:pt x="196" y="760"/>
                  </a:lnTo>
                  <a:lnTo>
                    <a:pt x="198" y="760"/>
                  </a:lnTo>
                  <a:lnTo>
                    <a:pt x="199" y="761"/>
                  </a:lnTo>
                  <a:lnTo>
                    <a:pt x="201" y="761"/>
                  </a:lnTo>
                  <a:lnTo>
                    <a:pt x="203" y="762"/>
                  </a:lnTo>
                  <a:lnTo>
                    <a:pt x="204" y="761"/>
                  </a:lnTo>
                  <a:lnTo>
                    <a:pt x="206" y="761"/>
                  </a:lnTo>
                  <a:lnTo>
                    <a:pt x="208" y="762"/>
                  </a:lnTo>
                  <a:lnTo>
                    <a:pt x="209" y="762"/>
                  </a:lnTo>
                  <a:lnTo>
                    <a:pt x="211" y="762"/>
                  </a:lnTo>
                  <a:lnTo>
                    <a:pt x="213" y="762"/>
                  </a:lnTo>
                  <a:lnTo>
                    <a:pt x="214" y="762"/>
                  </a:lnTo>
                  <a:lnTo>
                    <a:pt x="216" y="762"/>
                  </a:lnTo>
                  <a:lnTo>
                    <a:pt x="217" y="762"/>
                  </a:lnTo>
                  <a:lnTo>
                    <a:pt x="219" y="761"/>
                  </a:lnTo>
                  <a:lnTo>
                    <a:pt x="221" y="761"/>
                  </a:lnTo>
                  <a:lnTo>
                    <a:pt x="222" y="762"/>
                  </a:lnTo>
                  <a:lnTo>
                    <a:pt x="224" y="762"/>
                  </a:lnTo>
                  <a:lnTo>
                    <a:pt x="226" y="762"/>
                  </a:lnTo>
                  <a:lnTo>
                    <a:pt x="227" y="762"/>
                  </a:lnTo>
                  <a:lnTo>
                    <a:pt x="229" y="761"/>
                  </a:lnTo>
                  <a:lnTo>
                    <a:pt x="231" y="759"/>
                  </a:lnTo>
                  <a:lnTo>
                    <a:pt x="232" y="754"/>
                  </a:lnTo>
                  <a:lnTo>
                    <a:pt x="234" y="747"/>
                  </a:lnTo>
                  <a:lnTo>
                    <a:pt x="235" y="742"/>
                  </a:lnTo>
                  <a:lnTo>
                    <a:pt x="237" y="743"/>
                  </a:lnTo>
                  <a:lnTo>
                    <a:pt x="239" y="747"/>
                  </a:lnTo>
                  <a:lnTo>
                    <a:pt x="240" y="753"/>
                  </a:lnTo>
                  <a:lnTo>
                    <a:pt x="242" y="757"/>
                  </a:lnTo>
                  <a:lnTo>
                    <a:pt x="243" y="760"/>
                  </a:lnTo>
                  <a:lnTo>
                    <a:pt x="245" y="762"/>
                  </a:lnTo>
                  <a:lnTo>
                    <a:pt x="247" y="762"/>
                  </a:lnTo>
                  <a:lnTo>
                    <a:pt x="248" y="762"/>
                  </a:lnTo>
                  <a:lnTo>
                    <a:pt x="250" y="763"/>
                  </a:lnTo>
                  <a:lnTo>
                    <a:pt x="251" y="763"/>
                  </a:lnTo>
                  <a:lnTo>
                    <a:pt x="253" y="764"/>
                  </a:lnTo>
                  <a:lnTo>
                    <a:pt x="255" y="764"/>
                  </a:lnTo>
                  <a:lnTo>
                    <a:pt x="256" y="764"/>
                  </a:lnTo>
                  <a:lnTo>
                    <a:pt x="258" y="764"/>
                  </a:lnTo>
                  <a:lnTo>
                    <a:pt x="259" y="765"/>
                  </a:lnTo>
                  <a:lnTo>
                    <a:pt x="261" y="765"/>
                  </a:lnTo>
                  <a:lnTo>
                    <a:pt x="263" y="765"/>
                  </a:lnTo>
                  <a:lnTo>
                    <a:pt x="264" y="764"/>
                  </a:lnTo>
                  <a:lnTo>
                    <a:pt x="266" y="764"/>
                  </a:lnTo>
                  <a:lnTo>
                    <a:pt x="268" y="765"/>
                  </a:lnTo>
                  <a:lnTo>
                    <a:pt x="269" y="764"/>
                  </a:lnTo>
                  <a:lnTo>
                    <a:pt x="271" y="764"/>
                  </a:lnTo>
                  <a:lnTo>
                    <a:pt x="272" y="765"/>
                  </a:lnTo>
                  <a:lnTo>
                    <a:pt x="274" y="765"/>
                  </a:lnTo>
                  <a:lnTo>
                    <a:pt x="276" y="765"/>
                  </a:lnTo>
                  <a:lnTo>
                    <a:pt x="277" y="766"/>
                  </a:lnTo>
                  <a:lnTo>
                    <a:pt x="279" y="766"/>
                  </a:lnTo>
                  <a:lnTo>
                    <a:pt x="280" y="765"/>
                  </a:lnTo>
                  <a:lnTo>
                    <a:pt x="282" y="765"/>
                  </a:lnTo>
                  <a:lnTo>
                    <a:pt x="284" y="765"/>
                  </a:lnTo>
                  <a:lnTo>
                    <a:pt x="285" y="765"/>
                  </a:lnTo>
                  <a:lnTo>
                    <a:pt x="287" y="766"/>
                  </a:lnTo>
                  <a:lnTo>
                    <a:pt x="288" y="766"/>
                  </a:lnTo>
                  <a:lnTo>
                    <a:pt x="290" y="766"/>
                  </a:lnTo>
                  <a:lnTo>
                    <a:pt x="292" y="766"/>
                  </a:lnTo>
                  <a:lnTo>
                    <a:pt x="293" y="766"/>
                  </a:lnTo>
                  <a:lnTo>
                    <a:pt x="295" y="766"/>
                  </a:lnTo>
                  <a:lnTo>
                    <a:pt x="296" y="767"/>
                  </a:lnTo>
                  <a:lnTo>
                    <a:pt x="298" y="767"/>
                  </a:lnTo>
                  <a:lnTo>
                    <a:pt x="300" y="768"/>
                  </a:lnTo>
                  <a:lnTo>
                    <a:pt x="301" y="768"/>
                  </a:lnTo>
                  <a:lnTo>
                    <a:pt x="303" y="767"/>
                  </a:lnTo>
                  <a:lnTo>
                    <a:pt x="305" y="768"/>
                  </a:lnTo>
                  <a:lnTo>
                    <a:pt x="306" y="767"/>
                  </a:lnTo>
                  <a:lnTo>
                    <a:pt x="308" y="766"/>
                  </a:lnTo>
                  <a:lnTo>
                    <a:pt x="309" y="765"/>
                  </a:lnTo>
                  <a:lnTo>
                    <a:pt x="311" y="764"/>
                  </a:lnTo>
                  <a:lnTo>
                    <a:pt x="313" y="764"/>
                  </a:lnTo>
                  <a:lnTo>
                    <a:pt x="314" y="765"/>
                  </a:lnTo>
                  <a:lnTo>
                    <a:pt x="316" y="765"/>
                  </a:lnTo>
                  <a:lnTo>
                    <a:pt x="318" y="766"/>
                  </a:lnTo>
                  <a:lnTo>
                    <a:pt x="319" y="767"/>
                  </a:lnTo>
                  <a:lnTo>
                    <a:pt x="321" y="767"/>
                  </a:lnTo>
                  <a:lnTo>
                    <a:pt x="323" y="768"/>
                  </a:lnTo>
                  <a:lnTo>
                    <a:pt x="324" y="768"/>
                  </a:lnTo>
                  <a:lnTo>
                    <a:pt x="326" y="768"/>
                  </a:lnTo>
                  <a:lnTo>
                    <a:pt x="328" y="768"/>
                  </a:lnTo>
                  <a:lnTo>
                    <a:pt x="329" y="768"/>
                  </a:lnTo>
                  <a:lnTo>
                    <a:pt x="331" y="768"/>
                  </a:lnTo>
                  <a:lnTo>
                    <a:pt x="332" y="769"/>
                  </a:lnTo>
                  <a:lnTo>
                    <a:pt x="334" y="770"/>
                  </a:lnTo>
                  <a:lnTo>
                    <a:pt x="336" y="770"/>
                  </a:lnTo>
                  <a:lnTo>
                    <a:pt x="337" y="769"/>
                  </a:lnTo>
                  <a:lnTo>
                    <a:pt x="339" y="769"/>
                  </a:lnTo>
                  <a:lnTo>
                    <a:pt x="341" y="770"/>
                  </a:lnTo>
                  <a:lnTo>
                    <a:pt x="342" y="770"/>
                  </a:lnTo>
                  <a:lnTo>
                    <a:pt x="344" y="770"/>
                  </a:lnTo>
                  <a:lnTo>
                    <a:pt x="346" y="770"/>
                  </a:lnTo>
                  <a:lnTo>
                    <a:pt x="347" y="770"/>
                  </a:lnTo>
                  <a:lnTo>
                    <a:pt x="349" y="770"/>
                  </a:lnTo>
                  <a:lnTo>
                    <a:pt x="351" y="770"/>
                  </a:lnTo>
                  <a:lnTo>
                    <a:pt x="352" y="771"/>
                  </a:lnTo>
                  <a:lnTo>
                    <a:pt x="354" y="770"/>
                  </a:lnTo>
                  <a:lnTo>
                    <a:pt x="355" y="769"/>
                  </a:lnTo>
                  <a:lnTo>
                    <a:pt x="357" y="769"/>
                  </a:lnTo>
                  <a:lnTo>
                    <a:pt x="359" y="769"/>
                  </a:lnTo>
                  <a:lnTo>
                    <a:pt x="360" y="769"/>
                  </a:lnTo>
                  <a:lnTo>
                    <a:pt x="362" y="770"/>
                  </a:lnTo>
                  <a:lnTo>
                    <a:pt x="363" y="770"/>
                  </a:lnTo>
                  <a:lnTo>
                    <a:pt x="365" y="770"/>
                  </a:lnTo>
                  <a:lnTo>
                    <a:pt x="367" y="770"/>
                  </a:lnTo>
                  <a:lnTo>
                    <a:pt x="368" y="772"/>
                  </a:lnTo>
                  <a:lnTo>
                    <a:pt x="370" y="773"/>
                  </a:lnTo>
                  <a:lnTo>
                    <a:pt x="371" y="771"/>
                  </a:lnTo>
                  <a:lnTo>
                    <a:pt x="373" y="768"/>
                  </a:lnTo>
                  <a:lnTo>
                    <a:pt x="375" y="766"/>
                  </a:lnTo>
                  <a:lnTo>
                    <a:pt x="376" y="764"/>
                  </a:lnTo>
                  <a:lnTo>
                    <a:pt x="378" y="759"/>
                  </a:lnTo>
                  <a:lnTo>
                    <a:pt x="380" y="756"/>
                  </a:lnTo>
                  <a:lnTo>
                    <a:pt x="381" y="755"/>
                  </a:lnTo>
                  <a:lnTo>
                    <a:pt x="383" y="758"/>
                  </a:lnTo>
                  <a:lnTo>
                    <a:pt x="384" y="760"/>
                  </a:lnTo>
                  <a:lnTo>
                    <a:pt x="386" y="763"/>
                  </a:lnTo>
                  <a:lnTo>
                    <a:pt x="388" y="766"/>
                  </a:lnTo>
                  <a:lnTo>
                    <a:pt x="389" y="766"/>
                  </a:lnTo>
                  <a:lnTo>
                    <a:pt x="391" y="758"/>
                  </a:lnTo>
                  <a:lnTo>
                    <a:pt x="392" y="732"/>
                  </a:lnTo>
                  <a:lnTo>
                    <a:pt x="394" y="687"/>
                  </a:lnTo>
                  <a:lnTo>
                    <a:pt x="396" y="642"/>
                  </a:lnTo>
                  <a:lnTo>
                    <a:pt x="397" y="623"/>
                  </a:lnTo>
                  <a:lnTo>
                    <a:pt x="399" y="638"/>
                  </a:lnTo>
                  <a:lnTo>
                    <a:pt x="400" y="672"/>
                  </a:lnTo>
                  <a:lnTo>
                    <a:pt x="402" y="707"/>
                  </a:lnTo>
                  <a:lnTo>
                    <a:pt x="404" y="732"/>
                  </a:lnTo>
                  <a:lnTo>
                    <a:pt x="405" y="748"/>
                  </a:lnTo>
                  <a:lnTo>
                    <a:pt x="407" y="756"/>
                  </a:lnTo>
                  <a:lnTo>
                    <a:pt x="409" y="760"/>
                  </a:lnTo>
                  <a:lnTo>
                    <a:pt x="410" y="763"/>
                  </a:lnTo>
                  <a:lnTo>
                    <a:pt x="412" y="765"/>
                  </a:lnTo>
                  <a:lnTo>
                    <a:pt x="413" y="766"/>
                  </a:lnTo>
                  <a:lnTo>
                    <a:pt x="415" y="767"/>
                  </a:lnTo>
                  <a:lnTo>
                    <a:pt x="417" y="768"/>
                  </a:lnTo>
                  <a:lnTo>
                    <a:pt x="418" y="768"/>
                  </a:lnTo>
                  <a:lnTo>
                    <a:pt x="420" y="768"/>
                  </a:lnTo>
                  <a:lnTo>
                    <a:pt x="421" y="769"/>
                  </a:lnTo>
                  <a:lnTo>
                    <a:pt x="423" y="769"/>
                  </a:lnTo>
                  <a:lnTo>
                    <a:pt x="425" y="770"/>
                  </a:lnTo>
                  <a:lnTo>
                    <a:pt x="426" y="770"/>
                  </a:lnTo>
                  <a:lnTo>
                    <a:pt x="428" y="770"/>
                  </a:lnTo>
                  <a:lnTo>
                    <a:pt x="429" y="770"/>
                  </a:lnTo>
                  <a:lnTo>
                    <a:pt x="431" y="770"/>
                  </a:lnTo>
                  <a:lnTo>
                    <a:pt x="433" y="770"/>
                  </a:lnTo>
                  <a:lnTo>
                    <a:pt x="434" y="770"/>
                  </a:lnTo>
                  <a:lnTo>
                    <a:pt x="436" y="771"/>
                  </a:lnTo>
                  <a:lnTo>
                    <a:pt x="438" y="771"/>
                  </a:lnTo>
                  <a:lnTo>
                    <a:pt x="439" y="771"/>
                  </a:lnTo>
                  <a:lnTo>
                    <a:pt x="441" y="770"/>
                  </a:lnTo>
                  <a:lnTo>
                    <a:pt x="443" y="770"/>
                  </a:lnTo>
                  <a:lnTo>
                    <a:pt x="444" y="770"/>
                  </a:lnTo>
                  <a:lnTo>
                    <a:pt x="446" y="770"/>
                  </a:lnTo>
                  <a:lnTo>
                    <a:pt x="447" y="770"/>
                  </a:lnTo>
                  <a:lnTo>
                    <a:pt x="449" y="772"/>
                  </a:lnTo>
                  <a:lnTo>
                    <a:pt x="451" y="772"/>
                  </a:lnTo>
                  <a:lnTo>
                    <a:pt x="452" y="772"/>
                  </a:lnTo>
                  <a:lnTo>
                    <a:pt x="454" y="772"/>
                  </a:lnTo>
                  <a:lnTo>
                    <a:pt x="456" y="772"/>
                  </a:lnTo>
                  <a:lnTo>
                    <a:pt x="457" y="772"/>
                  </a:lnTo>
                  <a:lnTo>
                    <a:pt x="459" y="772"/>
                  </a:lnTo>
                  <a:lnTo>
                    <a:pt x="461" y="772"/>
                  </a:lnTo>
                  <a:lnTo>
                    <a:pt x="462" y="772"/>
                  </a:lnTo>
                  <a:lnTo>
                    <a:pt x="464" y="773"/>
                  </a:lnTo>
                  <a:lnTo>
                    <a:pt x="466" y="772"/>
                  </a:lnTo>
                  <a:lnTo>
                    <a:pt x="467" y="772"/>
                  </a:lnTo>
                  <a:lnTo>
                    <a:pt x="469" y="772"/>
                  </a:lnTo>
                  <a:lnTo>
                    <a:pt x="470" y="771"/>
                  </a:lnTo>
                  <a:lnTo>
                    <a:pt x="472" y="770"/>
                  </a:lnTo>
                  <a:lnTo>
                    <a:pt x="474" y="767"/>
                  </a:lnTo>
                  <a:lnTo>
                    <a:pt x="475" y="764"/>
                  </a:lnTo>
                  <a:lnTo>
                    <a:pt x="477" y="762"/>
                  </a:lnTo>
                  <a:lnTo>
                    <a:pt x="479" y="763"/>
                  </a:lnTo>
                  <a:lnTo>
                    <a:pt x="480" y="764"/>
                  </a:lnTo>
                  <a:lnTo>
                    <a:pt x="482" y="766"/>
                  </a:lnTo>
                  <a:lnTo>
                    <a:pt x="484" y="768"/>
                  </a:lnTo>
                  <a:lnTo>
                    <a:pt x="485" y="770"/>
                  </a:lnTo>
                  <a:lnTo>
                    <a:pt x="487" y="771"/>
                  </a:lnTo>
                  <a:lnTo>
                    <a:pt x="488" y="772"/>
                  </a:lnTo>
                  <a:lnTo>
                    <a:pt x="490" y="771"/>
                  </a:lnTo>
                  <a:lnTo>
                    <a:pt x="492" y="771"/>
                  </a:lnTo>
                  <a:lnTo>
                    <a:pt x="493" y="771"/>
                  </a:lnTo>
                  <a:lnTo>
                    <a:pt x="495" y="771"/>
                  </a:lnTo>
                  <a:lnTo>
                    <a:pt x="496" y="771"/>
                  </a:lnTo>
                  <a:lnTo>
                    <a:pt x="498" y="770"/>
                  </a:lnTo>
                  <a:lnTo>
                    <a:pt x="500" y="771"/>
                  </a:lnTo>
                  <a:lnTo>
                    <a:pt x="501" y="772"/>
                  </a:lnTo>
                  <a:lnTo>
                    <a:pt x="503" y="772"/>
                  </a:lnTo>
                  <a:lnTo>
                    <a:pt x="504" y="772"/>
                  </a:lnTo>
                  <a:lnTo>
                    <a:pt x="506" y="772"/>
                  </a:lnTo>
                  <a:lnTo>
                    <a:pt x="508" y="773"/>
                  </a:lnTo>
                  <a:lnTo>
                    <a:pt x="509" y="773"/>
                  </a:lnTo>
                  <a:lnTo>
                    <a:pt x="511" y="772"/>
                  </a:lnTo>
                  <a:lnTo>
                    <a:pt x="512" y="772"/>
                  </a:lnTo>
                  <a:lnTo>
                    <a:pt x="514" y="774"/>
                  </a:lnTo>
                  <a:lnTo>
                    <a:pt x="516" y="774"/>
                  </a:lnTo>
                  <a:lnTo>
                    <a:pt x="517" y="774"/>
                  </a:lnTo>
                  <a:lnTo>
                    <a:pt x="519" y="774"/>
                  </a:lnTo>
                  <a:lnTo>
                    <a:pt x="521" y="774"/>
                  </a:lnTo>
                  <a:lnTo>
                    <a:pt x="522" y="774"/>
                  </a:lnTo>
                  <a:lnTo>
                    <a:pt x="524" y="773"/>
                  </a:lnTo>
                  <a:lnTo>
                    <a:pt x="525" y="773"/>
                  </a:lnTo>
                  <a:lnTo>
                    <a:pt x="527" y="774"/>
                  </a:lnTo>
                  <a:lnTo>
                    <a:pt x="529" y="774"/>
                  </a:lnTo>
                  <a:lnTo>
                    <a:pt x="530" y="773"/>
                  </a:lnTo>
                  <a:lnTo>
                    <a:pt x="532" y="773"/>
                  </a:lnTo>
                  <a:lnTo>
                    <a:pt x="533" y="773"/>
                  </a:lnTo>
                  <a:lnTo>
                    <a:pt x="535" y="774"/>
                  </a:lnTo>
                  <a:lnTo>
                    <a:pt x="537" y="774"/>
                  </a:lnTo>
                  <a:lnTo>
                    <a:pt x="538" y="774"/>
                  </a:lnTo>
                  <a:lnTo>
                    <a:pt x="540" y="774"/>
                  </a:lnTo>
                  <a:lnTo>
                    <a:pt x="541" y="774"/>
                  </a:lnTo>
                  <a:lnTo>
                    <a:pt x="543" y="774"/>
                  </a:lnTo>
                  <a:lnTo>
                    <a:pt x="545" y="774"/>
                  </a:lnTo>
                  <a:lnTo>
                    <a:pt x="546" y="775"/>
                  </a:lnTo>
                  <a:lnTo>
                    <a:pt x="548" y="774"/>
                  </a:lnTo>
                  <a:lnTo>
                    <a:pt x="550" y="775"/>
                  </a:lnTo>
                  <a:lnTo>
                    <a:pt x="551" y="776"/>
                  </a:lnTo>
                  <a:lnTo>
                    <a:pt x="553" y="775"/>
                  </a:lnTo>
                  <a:lnTo>
                    <a:pt x="554" y="774"/>
                  </a:lnTo>
                  <a:lnTo>
                    <a:pt x="556" y="774"/>
                  </a:lnTo>
                  <a:lnTo>
                    <a:pt x="558" y="775"/>
                  </a:lnTo>
                  <a:lnTo>
                    <a:pt x="559" y="775"/>
                  </a:lnTo>
                  <a:lnTo>
                    <a:pt x="561" y="774"/>
                  </a:lnTo>
                  <a:lnTo>
                    <a:pt x="562" y="770"/>
                  </a:lnTo>
                  <a:lnTo>
                    <a:pt x="564" y="758"/>
                  </a:lnTo>
                  <a:lnTo>
                    <a:pt x="566" y="737"/>
                  </a:lnTo>
                  <a:lnTo>
                    <a:pt x="567" y="705"/>
                  </a:lnTo>
                  <a:lnTo>
                    <a:pt x="569" y="668"/>
                  </a:lnTo>
                  <a:lnTo>
                    <a:pt x="571" y="638"/>
                  </a:lnTo>
                  <a:lnTo>
                    <a:pt x="572" y="624"/>
                  </a:lnTo>
                  <a:lnTo>
                    <a:pt x="574" y="634"/>
                  </a:lnTo>
                  <a:lnTo>
                    <a:pt x="576" y="663"/>
                  </a:lnTo>
                  <a:lnTo>
                    <a:pt x="577" y="697"/>
                  </a:lnTo>
                  <a:lnTo>
                    <a:pt x="579" y="725"/>
                  </a:lnTo>
                  <a:lnTo>
                    <a:pt x="581" y="746"/>
                  </a:lnTo>
                  <a:lnTo>
                    <a:pt x="582" y="758"/>
                  </a:lnTo>
                  <a:lnTo>
                    <a:pt x="584" y="765"/>
                  </a:lnTo>
                  <a:lnTo>
                    <a:pt x="585" y="768"/>
                  </a:lnTo>
                  <a:lnTo>
                    <a:pt x="587" y="770"/>
                  </a:lnTo>
                  <a:lnTo>
                    <a:pt x="589" y="771"/>
                  </a:lnTo>
                  <a:lnTo>
                    <a:pt x="590" y="768"/>
                  </a:lnTo>
                  <a:lnTo>
                    <a:pt x="592" y="755"/>
                  </a:lnTo>
                  <a:lnTo>
                    <a:pt x="594" y="725"/>
                  </a:lnTo>
                  <a:lnTo>
                    <a:pt x="595" y="681"/>
                  </a:lnTo>
                  <a:lnTo>
                    <a:pt x="597" y="644"/>
                  </a:lnTo>
                  <a:lnTo>
                    <a:pt x="599" y="634"/>
                  </a:lnTo>
                  <a:lnTo>
                    <a:pt x="600" y="651"/>
                  </a:lnTo>
                  <a:lnTo>
                    <a:pt x="602" y="682"/>
                  </a:lnTo>
                  <a:lnTo>
                    <a:pt x="604" y="712"/>
                  </a:lnTo>
                  <a:lnTo>
                    <a:pt x="605" y="734"/>
                  </a:lnTo>
                  <a:lnTo>
                    <a:pt x="607" y="750"/>
                  </a:lnTo>
                  <a:lnTo>
                    <a:pt x="608" y="758"/>
                  </a:lnTo>
                  <a:lnTo>
                    <a:pt x="610" y="762"/>
                  </a:lnTo>
                  <a:lnTo>
                    <a:pt x="612" y="766"/>
                  </a:lnTo>
                  <a:lnTo>
                    <a:pt x="613" y="768"/>
                  </a:lnTo>
                  <a:lnTo>
                    <a:pt x="615" y="768"/>
                  </a:lnTo>
                  <a:lnTo>
                    <a:pt x="616" y="770"/>
                  </a:lnTo>
                  <a:lnTo>
                    <a:pt x="618" y="771"/>
                  </a:lnTo>
                  <a:lnTo>
                    <a:pt x="620" y="771"/>
                  </a:lnTo>
                  <a:lnTo>
                    <a:pt x="621" y="771"/>
                  </a:lnTo>
                  <a:lnTo>
                    <a:pt x="623" y="771"/>
                  </a:lnTo>
                  <a:lnTo>
                    <a:pt x="625" y="771"/>
                  </a:lnTo>
                  <a:lnTo>
                    <a:pt x="626" y="772"/>
                  </a:lnTo>
                  <a:lnTo>
                    <a:pt x="628" y="772"/>
                  </a:lnTo>
                  <a:lnTo>
                    <a:pt x="629" y="773"/>
                  </a:lnTo>
                  <a:lnTo>
                    <a:pt x="631" y="773"/>
                  </a:lnTo>
                  <a:lnTo>
                    <a:pt x="633" y="774"/>
                  </a:lnTo>
                  <a:lnTo>
                    <a:pt x="634" y="774"/>
                  </a:lnTo>
                  <a:lnTo>
                    <a:pt x="636" y="775"/>
                  </a:lnTo>
                  <a:lnTo>
                    <a:pt x="637" y="774"/>
                  </a:lnTo>
                  <a:lnTo>
                    <a:pt x="639" y="774"/>
                  </a:lnTo>
                  <a:lnTo>
                    <a:pt x="641" y="773"/>
                  </a:lnTo>
                  <a:lnTo>
                    <a:pt x="642" y="773"/>
                  </a:lnTo>
                  <a:lnTo>
                    <a:pt x="644" y="774"/>
                  </a:lnTo>
                  <a:lnTo>
                    <a:pt x="645" y="774"/>
                  </a:lnTo>
                  <a:lnTo>
                    <a:pt x="647" y="774"/>
                  </a:lnTo>
                  <a:lnTo>
                    <a:pt x="649" y="774"/>
                  </a:lnTo>
                  <a:lnTo>
                    <a:pt x="650" y="774"/>
                  </a:lnTo>
                  <a:lnTo>
                    <a:pt x="652" y="774"/>
                  </a:lnTo>
                  <a:lnTo>
                    <a:pt x="653" y="774"/>
                  </a:lnTo>
                  <a:lnTo>
                    <a:pt x="655" y="774"/>
                  </a:lnTo>
                  <a:lnTo>
                    <a:pt x="657" y="774"/>
                  </a:lnTo>
                  <a:lnTo>
                    <a:pt x="658" y="774"/>
                  </a:lnTo>
                  <a:lnTo>
                    <a:pt x="660" y="774"/>
                  </a:lnTo>
                  <a:lnTo>
                    <a:pt x="662" y="775"/>
                  </a:lnTo>
                  <a:lnTo>
                    <a:pt x="663" y="775"/>
                  </a:lnTo>
                  <a:lnTo>
                    <a:pt x="665" y="774"/>
                  </a:lnTo>
                  <a:lnTo>
                    <a:pt x="666" y="774"/>
                  </a:lnTo>
                  <a:lnTo>
                    <a:pt x="668" y="776"/>
                  </a:lnTo>
                  <a:lnTo>
                    <a:pt x="670" y="776"/>
                  </a:lnTo>
                  <a:lnTo>
                    <a:pt x="671" y="776"/>
                  </a:lnTo>
                  <a:lnTo>
                    <a:pt x="673" y="776"/>
                  </a:lnTo>
                  <a:lnTo>
                    <a:pt x="674" y="776"/>
                  </a:lnTo>
                  <a:lnTo>
                    <a:pt x="676" y="776"/>
                  </a:lnTo>
                  <a:lnTo>
                    <a:pt x="678" y="775"/>
                  </a:lnTo>
                  <a:lnTo>
                    <a:pt x="679" y="774"/>
                  </a:lnTo>
                  <a:lnTo>
                    <a:pt x="681" y="772"/>
                  </a:lnTo>
                  <a:lnTo>
                    <a:pt x="682" y="770"/>
                  </a:lnTo>
                  <a:lnTo>
                    <a:pt x="684" y="770"/>
                  </a:lnTo>
                  <a:lnTo>
                    <a:pt x="686" y="770"/>
                  </a:lnTo>
                  <a:lnTo>
                    <a:pt x="687" y="772"/>
                  </a:lnTo>
                  <a:lnTo>
                    <a:pt x="689" y="772"/>
                  </a:lnTo>
                  <a:lnTo>
                    <a:pt x="691" y="773"/>
                  </a:lnTo>
                  <a:lnTo>
                    <a:pt x="692" y="774"/>
                  </a:lnTo>
                  <a:lnTo>
                    <a:pt x="694" y="775"/>
                  </a:lnTo>
                  <a:lnTo>
                    <a:pt x="696" y="776"/>
                  </a:lnTo>
                  <a:lnTo>
                    <a:pt x="697" y="775"/>
                  </a:lnTo>
                  <a:lnTo>
                    <a:pt x="699" y="774"/>
                  </a:lnTo>
                  <a:lnTo>
                    <a:pt x="700" y="775"/>
                  </a:lnTo>
                  <a:lnTo>
                    <a:pt x="702" y="774"/>
                  </a:lnTo>
                  <a:lnTo>
                    <a:pt x="704" y="774"/>
                  </a:lnTo>
                  <a:lnTo>
                    <a:pt x="705" y="772"/>
                  </a:lnTo>
                  <a:lnTo>
                    <a:pt x="707" y="771"/>
                  </a:lnTo>
                  <a:lnTo>
                    <a:pt x="709" y="771"/>
                  </a:lnTo>
                  <a:lnTo>
                    <a:pt x="710" y="770"/>
                  </a:lnTo>
                  <a:lnTo>
                    <a:pt x="712" y="768"/>
                  </a:lnTo>
                  <a:lnTo>
                    <a:pt x="714" y="769"/>
                  </a:lnTo>
                  <a:lnTo>
                    <a:pt x="715" y="770"/>
                  </a:lnTo>
                  <a:lnTo>
                    <a:pt x="717" y="770"/>
                  </a:lnTo>
                  <a:lnTo>
                    <a:pt x="719" y="770"/>
                  </a:lnTo>
                  <a:lnTo>
                    <a:pt x="720" y="771"/>
                  </a:lnTo>
                  <a:lnTo>
                    <a:pt x="722" y="772"/>
                  </a:lnTo>
                  <a:lnTo>
                    <a:pt x="723" y="772"/>
                  </a:lnTo>
                  <a:lnTo>
                    <a:pt x="725" y="774"/>
                  </a:lnTo>
                  <a:lnTo>
                    <a:pt x="727" y="774"/>
                  </a:lnTo>
                  <a:lnTo>
                    <a:pt x="728" y="774"/>
                  </a:lnTo>
                  <a:lnTo>
                    <a:pt x="730" y="774"/>
                  </a:lnTo>
                  <a:lnTo>
                    <a:pt x="732" y="773"/>
                  </a:lnTo>
                  <a:lnTo>
                    <a:pt x="733" y="774"/>
                  </a:lnTo>
                  <a:lnTo>
                    <a:pt x="735" y="774"/>
                  </a:lnTo>
                  <a:lnTo>
                    <a:pt x="737" y="775"/>
                  </a:lnTo>
                  <a:lnTo>
                    <a:pt x="738" y="776"/>
                  </a:lnTo>
                  <a:lnTo>
                    <a:pt x="740" y="775"/>
                  </a:lnTo>
                  <a:lnTo>
                    <a:pt x="741" y="776"/>
                  </a:lnTo>
                  <a:lnTo>
                    <a:pt x="743" y="776"/>
                  </a:lnTo>
                  <a:lnTo>
                    <a:pt x="745" y="775"/>
                  </a:lnTo>
                  <a:lnTo>
                    <a:pt x="746" y="776"/>
                  </a:lnTo>
                  <a:lnTo>
                    <a:pt x="748" y="776"/>
                  </a:lnTo>
                  <a:lnTo>
                    <a:pt x="749" y="776"/>
                  </a:lnTo>
                  <a:lnTo>
                    <a:pt x="751" y="776"/>
                  </a:lnTo>
                  <a:lnTo>
                    <a:pt x="753" y="776"/>
                  </a:lnTo>
                  <a:lnTo>
                    <a:pt x="754" y="776"/>
                  </a:lnTo>
                  <a:lnTo>
                    <a:pt x="756" y="777"/>
                  </a:lnTo>
                  <a:lnTo>
                    <a:pt x="757" y="777"/>
                  </a:lnTo>
                  <a:lnTo>
                    <a:pt x="759" y="776"/>
                  </a:lnTo>
                  <a:lnTo>
                    <a:pt x="761" y="776"/>
                  </a:lnTo>
                  <a:lnTo>
                    <a:pt x="762" y="776"/>
                  </a:lnTo>
                  <a:lnTo>
                    <a:pt x="764" y="776"/>
                  </a:lnTo>
                  <a:lnTo>
                    <a:pt x="766" y="776"/>
                  </a:lnTo>
                  <a:lnTo>
                    <a:pt x="767" y="776"/>
                  </a:lnTo>
                  <a:lnTo>
                    <a:pt x="769" y="776"/>
                  </a:lnTo>
                  <a:lnTo>
                    <a:pt x="770" y="777"/>
                  </a:lnTo>
                  <a:lnTo>
                    <a:pt x="772" y="777"/>
                  </a:lnTo>
                  <a:lnTo>
                    <a:pt x="774" y="776"/>
                  </a:lnTo>
                  <a:lnTo>
                    <a:pt x="775" y="776"/>
                  </a:lnTo>
                  <a:lnTo>
                    <a:pt x="777" y="776"/>
                  </a:lnTo>
                  <a:lnTo>
                    <a:pt x="778" y="776"/>
                  </a:lnTo>
                  <a:lnTo>
                    <a:pt x="780" y="777"/>
                  </a:lnTo>
                  <a:lnTo>
                    <a:pt x="782" y="777"/>
                  </a:lnTo>
                  <a:lnTo>
                    <a:pt x="783" y="777"/>
                  </a:lnTo>
                  <a:lnTo>
                    <a:pt x="785" y="777"/>
                  </a:lnTo>
                  <a:lnTo>
                    <a:pt x="786" y="776"/>
                  </a:lnTo>
                  <a:lnTo>
                    <a:pt x="788" y="776"/>
                  </a:lnTo>
                  <a:lnTo>
                    <a:pt x="790" y="776"/>
                  </a:lnTo>
                  <a:lnTo>
                    <a:pt x="791" y="776"/>
                  </a:lnTo>
                  <a:lnTo>
                    <a:pt x="793" y="776"/>
                  </a:lnTo>
                  <a:lnTo>
                    <a:pt x="794" y="776"/>
                  </a:lnTo>
                  <a:lnTo>
                    <a:pt x="796" y="775"/>
                  </a:lnTo>
                  <a:lnTo>
                    <a:pt x="798" y="774"/>
                  </a:lnTo>
                  <a:lnTo>
                    <a:pt x="799" y="772"/>
                  </a:lnTo>
                  <a:lnTo>
                    <a:pt x="801" y="772"/>
                  </a:lnTo>
                  <a:lnTo>
                    <a:pt x="803" y="772"/>
                  </a:lnTo>
                  <a:lnTo>
                    <a:pt x="804" y="772"/>
                  </a:lnTo>
                  <a:lnTo>
                    <a:pt x="806" y="774"/>
                  </a:lnTo>
                  <a:lnTo>
                    <a:pt x="807" y="775"/>
                  </a:lnTo>
                  <a:lnTo>
                    <a:pt x="809" y="775"/>
                  </a:lnTo>
                  <a:lnTo>
                    <a:pt x="811" y="775"/>
                  </a:lnTo>
                  <a:lnTo>
                    <a:pt x="812" y="776"/>
                  </a:lnTo>
                  <a:lnTo>
                    <a:pt x="814" y="776"/>
                  </a:lnTo>
                  <a:lnTo>
                    <a:pt x="815" y="776"/>
                  </a:lnTo>
                  <a:lnTo>
                    <a:pt x="817" y="776"/>
                  </a:lnTo>
                  <a:lnTo>
                    <a:pt x="819" y="777"/>
                  </a:lnTo>
                  <a:lnTo>
                    <a:pt x="820" y="777"/>
                  </a:lnTo>
                  <a:lnTo>
                    <a:pt x="822" y="776"/>
                  </a:lnTo>
                  <a:lnTo>
                    <a:pt x="824" y="776"/>
                  </a:lnTo>
                  <a:lnTo>
                    <a:pt x="825" y="775"/>
                  </a:lnTo>
                  <a:lnTo>
                    <a:pt x="827" y="764"/>
                  </a:lnTo>
                  <a:lnTo>
                    <a:pt x="829" y="719"/>
                  </a:lnTo>
                  <a:lnTo>
                    <a:pt x="830" y="596"/>
                  </a:lnTo>
                  <a:lnTo>
                    <a:pt x="832" y="384"/>
                  </a:lnTo>
                  <a:lnTo>
                    <a:pt x="834" y="148"/>
                  </a:lnTo>
                  <a:lnTo>
                    <a:pt x="835" y="0"/>
                  </a:lnTo>
                  <a:lnTo>
                    <a:pt x="837" y="2"/>
                  </a:lnTo>
                  <a:lnTo>
                    <a:pt x="838" y="134"/>
                  </a:lnTo>
                  <a:lnTo>
                    <a:pt x="840" y="316"/>
                  </a:lnTo>
                  <a:lnTo>
                    <a:pt x="842" y="476"/>
                  </a:lnTo>
                  <a:lnTo>
                    <a:pt x="843" y="588"/>
                  </a:lnTo>
                  <a:lnTo>
                    <a:pt x="845" y="657"/>
                  </a:lnTo>
                  <a:lnTo>
                    <a:pt x="847" y="697"/>
                  </a:lnTo>
                  <a:lnTo>
                    <a:pt x="848" y="720"/>
                  </a:lnTo>
                  <a:lnTo>
                    <a:pt x="850" y="733"/>
                  </a:lnTo>
                  <a:lnTo>
                    <a:pt x="852" y="742"/>
                  </a:lnTo>
                  <a:lnTo>
                    <a:pt x="853" y="747"/>
                  </a:lnTo>
                  <a:lnTo>
                    <a:pt x="855" y="752"/>
                  </a:lnTo>
                  <a:lnTo>
                    <a:pt x="857" y="756"/>
                  </a:lnTo>
                  <a:lnTo>
                    <a:pt x="858" y="760"/>
                  </a:lnTo>
                  <a:lnTo>
                    <a:pt x="860" y="761"/>
                  </a:lnTo>
                  <a:lnTo>
                    <a:pt x="861" y="763"/>
                  </a:lnTo>
                  <a:lnTo>
                    <a:pt x="863" y="765"/>
                  </a:lnTo>
                  <a:lnTo>
                    <a:pt x="865" y="766"/>
                  </a:lnTo>
                  <a:lnTo>
                    <a:pt x="866" y="768"/>
                  </a:lnTo>
                  <a:lnTo>
                    <a:pt x="868" y="768"/>
                  </a:lnTo>
                  <a:lnTo>
                    <a:pt x="870" y="768"/>
                  </a:lnTo>
                  <a:lnTo>
                    <a:pt x="871" y="769"/>
                  </a:lnTo>
                  <a:lnTo>
                    <a:pt x="873" y="769"/>
                  </a:lnTo>
                  <a:lnTo>
                    <a:pt x="874" y="770"/>
                  </a:lnTo>
                  <a:lnTo>
                    <a:pt x="876" y="770"/>
                  </a:lnTo>
                  <a:lnTo>
                    <a:pt x="878" y="770"/>
                  </a:lnTo>
                  <a:lnTo>
                    <a:pt x="879" y="771"/>
                  </a:lnTo>
                  <a:lnTo>
                    <a:pt x="881" y="773"/>
                  </a:lnTo>
                  <a:lnTo>
                    <a:pt x="882" y="773"/>
                  </a:lnTo>
                  <a:lnTo>
                    <a:pt x="884" y="772"/>
                  </a:lnTo>
                  <a:lnTo>
                    <a:pt x="886" y="772"/>
                  </a:lnTo>
                  <a:lnTo>
                    <a:pt x="887" y="774"/>
                  </a:lnTo>
                  <a:lnTo>
                    <a:pt x="889" y="774"/>
                  </a:lnTo>
                  <a:lnTo>
                    <a:pt x="890" y="774"/>
                  </a:lnTo>
                  <a:lnTo>
                    <a:pt x="892" y="774"/>
                  </a:lnTo>
                  <a:lnTo>
                    <a:pt x="894" y="773"/>
                  </a:lnTo>
                  <a:lnTo>
                    <a:pt x="895" y="774"/>
                  </a:lnTo>
                  <a:lnTo>
                    <a:pt x="897" y="774"/>
                  </a:lnTo>
                  <a:lnTo>
                    <a:pt x="898" y="774"/>
                  </a:lnTo>
                  <a:lnTo>
                    <a:pt x="900" y="774"/>
                  </a:lnTo>
                  <a:lnTo>
                    <a:pt x="902" y="774"/>
                  </a:lnTo>
                  <a:lnTo>
                    <a:pt x="903" y="774"/>
                  </a:lnTo>
                  <a:lnTo>
                    <a:pt x="905" y="774"/>
                  </a:lnTo>
                  <a:lnTo>
                    <a:pt x="907" y="774"/>
                  </a:lnTo>
                  <a:lnTo>
                    <a:pt x="908" y="774"/>
                  </a:lnTo>
                  <a:lnTo>
                    <a:pt x="910" y="774"/>
                  </a:lnTo>
                  <a:lnTo>
                    <a:pt x="911" y="775"/>
                  </a:lnTo>
                  <a:lnTo>
                    <a:pt x="913" y="774"/>
                  </a:lnTo>
                  <a:lnTo>
                    <a:pt x="915" y="775"/>
                  </a:lnTo>
                  <a:lnTo>
                    <a:pt x="916" y="775"/>
                  </a:lnTo>
                  <a:lnTo>
                    <a:pt x="918" y="775"/>
                  </a:lnTo>
                  <a:lnTo>
                    <a:pt x="919" y="775"/>
                  </a:lnTo>
                  <a:lnTo>
                    <a:pt x="921" y="773"/>
                  </a:lnTo>
                  <a:lnTo>
                    <a:pt x="923" y="770"/>
                  </a:lnTo>
                  <a:lnTo>
                    <a:pt x="924" y="768"/>
                  </a:lnTo>
                  <a:lnTo>
                    <a:pt x="926" y="766"/>
                  </a:lnTo>
                  <a:lnTo>
                    <a:pt x="927" y="766"/>
                  </a:lnTo>
                  <a:lnTo>
                    <a:pt x="929" y="766"/>
                  </a:lnTo>
                  <a:lnTo>
                    <a:pt x="931" y="768"/>
                  </a:lnTo>
                  <a:lnTo>
                    <a:pt x="932" y="772"/>
                  </a:lnTo>
                  <a:lnTo>
                    <a:pt x="934" y="773"/>
                  </a:lnTo>
                  <a:lnTo>
                    <a:pt x="935" y="773"/>
                  </a:lnTo>
                  <a:lnTo>
                    <a:pt x="937" y="774"/>
                  </a:lnTo>
                  <a:lnTo>
                    <a:pt x="939" y="774"/>
                  </a:lnTo>
                  <a:lnTo>
                    <a:pt x="940" y="772"/>
                  </a:lnTo>
                  <a:lnTo>
                    <a:pt x="942" y="762"/>
                  </a:lnTo>
                  <a:lnTo>
                    <a:pt x="944" y="724"/>
                  </a:lnTo>
                  <a:lnTo>
                    <a:pt x="945" y="640"/>
                  </a:lnTo>
                  <a:lnTo>
                    <a:pt x="947" y="509"/>
                  </a:lnTo>
                  <a:lnTo>
                    <a:pt x="949" y="371"/>
                  </a:lnTo>
                  <a:lnTo>
                    <a:pt x="950" y="284"/>
                  </a:lnTo>
                  <a:lnTo>
                    <a:pt x="952" y="284"/>
                  </a:lnTo>
                  <a:lnTo>
                    <a:pt x="954" y="359"/>
                  </a:lnTo>
                  <a:lnTo>
                    <a:pt x="955" y="468"/>
                  </a:lnTo>
                  <a:lnTo>
                    <a:pt x="957" y="570"/>
                  </a:lnTo>
                  <a:lnTo>
                    <a:pt x="958" y="645"/>
                  </a:lnTo>
                  <a:lnTo>
                    <a:pt x="960" y="693"/>
                  </a:lnTo>
                  <a:lnTo>
                    <a:pt x="962" y="723"/>
                  </a:lnTo>
                  <a:lnTo>
                    <a:pt x="963" y="739"/>
                  </a:lnTo>
                  <a:lnTo>
                    <a:pt x="965" y="748"/>
                  </a:lnTo>
                  <a:lnTo>
                    <a:pt x="967" y="754"/>
                  </a:lnTo>
                  <a:lnTo>
                    <a:pt x="968" y="758"/>
                  </a:lnTo>
                  <a:lnTo>
                    <a:pt x="970" y="762"/>
                  </a:lnTo>
                  <a:lnTo>
                    <a:pt x="972" y="763"/>
                  </a:lnTo>
                  <a:lnTo>
                    <a:pt x="973" y="764"/>
                  </a:lnTo>
                  <a:lnTo>
                    <a:pt x="975" y="765"/>
                  </a:lnTo>
                  <a:lnTo>
                    <a:pt x="977" y="766"/>
                  </a:lnTo>
                  <a:lnTo>
                    <a:pt x="978" y="768"/>
                  </a:lnTo>
                  <a:lnTo>
                    <a:pt x="980" y="769"/>
                  </a:lnTo>
                  <a:lnTo>
                    <a:pt x="981" y="769"/>
                  </a:lnTo>
                  <a:lnTo>
                    <a:pt x="983" y="770"/>
                  </a:lnTo>
                  <a:lnTo>
                    <a:pt x="985" y="770"/>
                  </a:lnTo>
                  <a:lnTo>
                    <a:pt x="986" y="768"/>
                  </a:lnTo>
                  <a:lnTo>
                    <a:pt x="988" y="768"/>
                  </a:lnTo>
                  <a:lnTo>
                    <a:pt x="990" y="767"/>
                  </a:lnTo>
                  <a:lnTo>
                    <a:pt x="991" y="766"/>
                  </a:lnTo>
                  <a:lnTo>
                    <a:pt x="993" y="767"/>
                  </a:lnTo>
                  <a:lnTo>
                    <a:pt x="994" y="768"/>
                  </a:lnTo>
                  <a:lnTo>
                    <a:pt x="996" y="770"/>
                  </a:lnTo>
                  <a:lnTo>
                    <a:pt x="998" y="772"/>
                  </a:lnTo>
                  <a:lnTo>
                    <a:pt x="999" y="773"/>
                  </a:lnTo>
                  <a:lnTo>
                    <a:pt x="1001" y="773"/>
                  </a:lnTo>
                  <a:lnTo>
                    <a:pt x="1002" y="774"/>
                  </a:lnTo>
                  <a:lnTo>
                    <a:pt x="1004" y="774"/>
                  </a:lnTo>
                  <a:lnTo>
                    <a:pt x="1006" y="774"/>
                  </a:lnTo>
                  <a:lnTo>
                    <a:pt x="1007" y="775"/>
                  </a:lnTo>
                  <a:lnTo>
                    <a:pt x="1009" y="774"/>
                  </a:lnTo>
                  <a:lnTo>
                    <a:pt x="1011" y="774"/>
                  </a:lnTo>
                  <a:lnTo>
                    <a:pt x="1012" y="774"/>
                  </a:lnTo>
                  <a:lnTo>
                    <a:pt x="1014" y="774"/>
                  </a:lnTo>
                  <a:lnTo>
                    <a:pt x="1015" y="774"/>
                  </a:lnTo>
                  <a:lnTo>
                    <a:pt x="1017" y="774"/>
                  </a:lnTo>
                  <a:lnTo>
                    <a:pt x="1019" y="774"/>
                  </a:lnTo>
                  <a:lnTo>
                    <a:pt x="1020" y="775"/>
                  </a:lnTo>
                  <a:lnTo>
                    <a:pt x="1022" y="775"/>
                  </a:lnTo>
                  <a:lnTo>
                    <a:pt x="1023" y="775"/>
                  </a:lnTo>
                  <a:lnTo>
                    <a:pt x="1025" y="776"/>
                  </a:lnTo>
                  <a:lnTo>
                    <a:pt x="1027" y="776"/>
                  </a:lnTo>
                  <a:lnTo>
                    <a:pt x="1028" y="774"/>
                  </a:lnTo>
                  <a:lnTo>
                    <a:pt x="1030" y="775"/>
                  </a:lnTo>
                  <a:lnTo>
                    <a:pt x="1031" y="776"/>
                  </a:lnTo>
                  <a:lnTo>
                    <a:pt x="1033" y="776"/>
                  </a:lnTo>
                  <a:lnTo>
                    <a:pt x="1035" y="776"/>
                  </a:lnTo>
                  <a:lnTo>
                    <a:pt x="1036" y="777"/>
                  </a:lnTo>
                  <a:lnTo>
                    <a:pt x="1038" y="776"/>
                  </a:lnTo>
                  <a:lnTo>
                    <a:pt x="1039" y="776"/>
                  </a:lnTo>
                  <a:lnTo>
                    <a:pt x="1041" y="776"/>
                  </a:lnTo>
                  <a:lnTo>
                    <a:pt x="1043" y="776"/>
                  </a:lnTo>
                  <a:lnTo>
                    <a:pt x="1044" y="778"/>
                  </a:lnTo>
                  <a:lnTo>
                    <a:pt x="1046" y="778"/>
                  </a:lnTo>
                  <a:lnTo>
                    <a:pt x="1048" y="777"/>
                  </a:lnTo>
                  <a:lnTo>
                    <a:pt x="1049" y="777"/>
                  </a:lnTo>
                  <a:lnTo>
                    <a:pt x="1051" y="777"/>
                  </a:lnTo>
                  <a:lnTo>
                    <a:pt x="1052" y="777"/>
                  </a:lnTo>
                  <a:lnTo>
                    <a:pt x="1054" y="778"/>
                  </a:lnTo>
                  <a:lnTo>
                    <a:pt x="1056" y="776"/>
                  </a:lnTo>
                  <a:lnTo>
                    <a:pt x="1057" y="775"/>
                  </a:lnTo>
                  <a:lnTo>
                    <a:pt x="1059" y="775"/>
                  </a:lnTo>
                  <a:lnTo>
                    <a:pt x="1060" y="776"/>
                  </a:lnTo>
                  <a:lnTo>
                    <a:pt x="1062" y="776"/>
                  </a:lnTo>
                  <a:lnTo>
                    <a:pt x="1064" y="777"/>
                  </a:lnTo>
                  <a:lnTo>
                    <a:pt x="1065" y="777"/>
                  </a:lnTo>
                  <a:lnTo>
                    <a:pt x="1067" y="777"/>
                  </a:lnTo>
                  <a:lnTo>
                    <a:pt x="1069" y="777"/>
                  </a:lnTo>
                  <a:lnTo>
                    <a:pt x="1070" y="776"/>
                  </a:lnTo>
                  <a:lnTo>
                    <a:pt x="1072" y="776"/>
                  </a:lnTo>
                  <a:lnTo>
                    <a:pt x="1073" y="776"/>
                  </a:lnTo>
                  <a:lnTo>
                    <a:pt x="1075" y="776"/>
                  </a:lnTo>
                  <a:lnTo>
                    <a:pt x="1077" y="776"/>
                  </a:lnTo>
                  <a:lnTo>
                    <a:pt x="1078" y="777"/>
                  </a:lnTo>
                  <a:lnTo>
                    <a:pt x="1080" y="777"/>
                  </a:lnTo>
                  <a:lnTo>
                    <a:pt x="1082" y="778"/>
                  </a:lnTo>
                  <a:lnTo>
                    <a:pt x="1083" y="778"/>
                  </a:lnTo>
                  <a:lnTo>
                    <a:pt x="1085" y="778"/>
                  </a:lnTo>
                  <a:lnTo>
                    <a:pt x="1087" y="778"/>
                  </a:lnTo>
                  <a:lnTo>
                    <a:pt x="1088" y="777"/>
                  </a:lnTo>
                  <a:lnTo>
                    <a:pt x="1090" y="777"/>
                  </a:lnTo>
                  <a:lnTo>
                    <a:pt x="1092" y="777"/>
                  </a:lnTo>
                  <a:lnTo>
                    <a:pt x="1093" y="776"/>
                  </a:lnTo>
                  <a:lnTo>
                    <a:pt x="1095" y="777"/>
                  </a:lnTo>
                  <a:lnTo>
                    <a:pt x="1096" y="778"/>
                  </a:lnTo>
                  <a:lnTo>
                    <a:pt x="1098" y="778"/>
                  </a:lnTo>
                  <a:lnTo>
                    <a:pt x="1100" y="777"/>
                  </a:lnTo>
                  <a:lnTo>
                    <a:pt x="1101" y="778"/>
                  </a:lnTo>
                  <a:lnTo>
                    <a:pt x="1103" y="777"/>
                  </a:lnTo>
                  <a:lnTo>
                    <a:pt x="1105" y="775"/>
                  </a:lnTo>
                  <a:lnTo>
                    <a:pt x="1106" y="772"/>
                  </a:lnTo>
                  <a:lnTo>
                    <a:pt x="1108" y="770"/>
                  </a:lnTo>
                  <a:lnTo>
                    <a:pt x="1110" y="765"/>
                  </a:lnTo>
                  <a:lnTo>
                    <a:pt x="1111" y="762"/>
                  </a:lnTo>
                  <a:lnTo>
                    <a:pt x="1113" y="761"/>
                  </a:lnTo>
                  <a:lnTo>
                    <a:pt x="1114" y="762"/>
                  </a:lnTo>
                  <a:lnTo>
                    <a:pt x="1116" y="765"/>
                  </a:lnTo>
                  <a:lnTo>
                    <a:pt x="1118" y="768"/>
                  </a:lnTo>
                  <a:lnTo>
                    <a:pt x="1119" y="772"/>
                  </a:lnTo>
                  <a:lnTo>
                    <a:pt x="1121" y="773"/>
                  </a:lnTo>
                  <a:lnTo>
                    <a:pt x="1123" y="773"/>
                  </a:lnTo>
                  <a:lnTo>
                    <a:pt x="1124" y="774"/>
                  </a:lnTo>
                  <a:lnTo>
                    <a:pt x="1126" y="774"/>
                  </a:lnTo>
                  <a:lnTo>
                    <a:pt x="1127" y="774"/>
                  </a:lnTo>
                  <a:lnTo>
                    <a:pt x="1129" y="775"/>
                  </a:lnTo>
                  <a:lnTo>
                    <a:pt x="1131" y="776"/>
                  </a:lnTo>
                  <a:lnTo>
                    <a:pt x="1132" y="776"/>
                  </a:lnTo>
                  <a:lnTo>
                    <a:pt x="1134" y="776"/>
                  </a:lnTo>
                  <a:lnTo>
                    <a:pt x="1135" y="776"/>
                  </a:lnTo>
                  <a:lnTo>
                    <a:pt x="1137" y="776"/>
                  </a:lnTo>
                  <a:lnTo>
                    <a:pt x="1139" y="776"/>
                  </a:lnTo>
                  <a:lnTo>
                    <a:pt x="1140" y="777"/>
                  </a:lnTo>
                  <a:lnTo>
                    <a:pt x="1142" y="776"/>
                  </a:lnTo>
                  <a:lnTo>
                    <a:pt x="1143" y="777"/>
                  </a:lnTo>
                  <a:lnTo>
                    <a:pt x="1145" y="776"/>
                  </a:lnTo>
                  <a:lnTo>
                    <a:pt x="1147" y="776"/>
                  </a:lnTo>
                  <a:lnTo>
                    <a:pt x="1148" y="777"/>
                  </a:lnTo>
                  <a:lnTo>
                    <a:pt x="1150" y="777"/>
                  </a:lnTo>
                  <a:lnTo>
                    <a:pt x="1152" y="777"/>
                  </a:lnTo>
                  <a:lnTo>
                    <a:pt x="1153" y="777"/>
                  </a:lnTo>
                  <a:lnTo>
                    <a:pt x="1155" y="776"/>
                  </a:lnTo>
                  <a:lnTo>
                    <a:pt x="1156" y="776"/>
                  </a:lnTo>
                  <a:lnTo>
                    <a:pt x="1158" y="776"/>
                  </a:lnTo>
                  <a:lnTo>
                    <a:pt x="1160" y="777"/>
                  </a:lnTo>
                  <a:lnTo>
                    <a:pt x="1161" y="777"/>
                  </a:lnTo>
                  <a:lnTo>
                    <a:pt x="1163" y="777"/>
                  </a:lnTo>
                  <a:lnTo>
                    <a:pt x="1164" y="777"/>
                  </a:lnTo>
                  <a:lnTo>
                    <a:pt x="1166" y="776"/>
                  </a:lnTo>
                  <a:lnTo>
                    <a:pt x="1168" y="776"/>
                  </a:lnTo>
                  <a:lnTo>
                    <a:pt x="1169" y="776"/>
                  </a:lnTo>
                  <a:lnTo>
                    <a:pt x="1171" y="776"/>
                  </a:lnTo>
                  <a:lnTo>
                    <a:pt x="1172" y="777"/>
                  </a:lnTo>
                  <a:lnTo>
                    <a:pt x="1174" y="777"/>
                  </a:lnTo>
                  <a:lnTo>
                    <a:pt x="1176" y="778"/>
                  </a:lnTo>
                  <a:lnTo>
                    <a:pt x="1177" y="777"/>
                  </a:lnTo>
                  <a:lnTo>
                    <a:pt x="1179" y="776"/>
                  </a:lnTo>
                  <a:lnTo>
                    <a:pt x="1180" y="776"/>
                  </a:lnTo>
                  <a:lnTo>
                    <a:pt x="1182" y="776"/>
                  </a:lnTo>
                  <a:lnTo>
                    <a:pt x="1184" y="776"/>
                  </a:lnTo>
                  <a:lnTo>
                    <a:pt x="1185" y="777"/>
                  </a:lnTo>
                  <a:lnTo>
                    <a:pt x="1187" y="777"/>
                  </a:lnTo>
                  <a:lnTo>
                    <a:pt x="1189" y="777"/>
                  </a:lnTo>
                  <a:lnTo>
                    <a:pt x="1190" y="777"/>
                  </a:lnTo>
                  <a:lnTo>
                    <a:pt x="1192" y="777"/>
                  </a:lnTo>
                  <a:lnTo>
                    <a:pt x="1193" y="776"/>
                  </a:lnTo>
                  <a:lnTo>
                    <a:pt x="1195" y="776"/>
                  </a:lnTo>
                  <a:lnTo>
                    <a:pt x="1197" y="775"/>
                  </a:lnTo>
                  <a:lnTo>
                    <a:pt x="1198" y="776"/>
                  </a:lnTo>
                  <a:lnTo>
                    <a:pt x="1200" y="776"/>
                  </a:lnTo>
                  <a:lnTo>
                    <a:pt x="1202" y="777"/>
                  </a:lnTo>
                  <a:lnTo>
                    <a:pt x="1203" y="777"/>
                  </a:lnTo>
                  <a:lnTo>
                    <a:pt x="1205" y="778"/>
                  </a:lnTo>
                  <a:lnTo>
                    <a:pt x="1207" y="778"/>
                  </a:lnTo>
                  <a:lnTo>
                    <a:pt x="1208" y="778"/>
                  </a:lnTo>
                  <a:lnTo>
                    <a:pt x="1210" y="777"/>
                  </a:lnTo>
                  <a:lnTo>
                    <a:pt x="1211" y="777"/>
                  </a:lnTo>
                  <a:lnTo>
                    <a:pt x="1213" y="777"/>
                  </a:lnTo>
                  <a:lnTo>
                    <a:pt x="1215" y="777"/>
                  </a:lnTo>
                  <a:lnTo>
                    <a:pt x="1216" y="776"/>
                  </a:lnTo>
                  <a:lnTo>
                    <a:pt x="1218" y="776"/>
                  </a:lnTo>
                  <a:lnTo>
                    <a:pt x="1220" y="774"/>
                  </a:lnTo>
                  <a:lnTo>
                    <a:pt x="1221" y="768"/>
                  </a:lnTo>
                  <a:lnTo>
                    <a:pt x="1223" y="758"/>
                  </a:lnTo>
                  <a:lnTo>
                    <a:pt x="1225" y="744"/>
                  </a:lnTo>
                  <a:lnTo>
                    <a:pt x="1226" y="732"/>
                  </a:lnTo>
                  <a:lnTo>
                    <a:pt x="1228" y="724"/>
                  </a:lnTo>
                  <a:lnTo>
                    <a:pt x="1230" y="724"/>
                  </a:lnTo>
                  <a:lnTo>
                    <a:pt x="1231" y="731"/>
                  </a:lnTo>
                  <a:lnTo>
                    <a:pt x="1233" y="741"/>
                  </a:lnTo>
                  <a:lnTo>
                    <a:pt x="1234" y="751"/>
                  </a:lnTo>
                  <a:lnTo>
                    <a:pt x="1236" y="760"/>
                  </a:lnTo>
                  <a:lnTo>
                    <a:pt x="1238" y="766"/>
                  </a:lnTo>
                  <a:lnTo>
                    <a:pt x="1239" y="769"/>
                  </a:lnTo>
                  <a:lnTo>
                    <a:pt x="1241" y="772"/>
                  </a:lnTo>
                  <a:lnTo>
                    <a:pt x="1243" y="773"/>
                  </a:lnTo>
                  <a:lnTo>
                    <a:pt x="1244" y="774"/>
                  </a:lnTo>
                  <a:lnTo>
                    <a:pt x="1246" y="775"/>
                  </a:lnTo>
                  <a:lnTo>
                    <a:pt x="1247" y="775"/>
                  </a:lnTo>
                  <a:lnTo>
                    <a:pt x="1249" y="775"/>
                  </a:lnTo>
                  <a:lnTo>
                    <a:pt x="1251" y="775"/>
                  </a:lnTo>
                  <a:lnTo>
                    <a:pt x="1252" y="775"/>
                  </a:lnTo>
                  <a:lnTo>
                    <a:pt x="1254" y="774"/>
                  </a:lnTo>
                  <a:lnTo>
                    <a:pt x="1255" y="772"/>
                  </a:lnTo>
                  <a:lnTo>
                    <a:pt x="1257" y="771"/>
                  </a:lnTo>
                  <a:lnTo>
                    <a:pt x="1259" y="770"/>
                  </a:lnTo>
                  <a:lnTo>
                    <a:pt x="1260" y="770"/>
                  </a:lnTo>
                  <a:lnTo>
                    <a:pt x="1262" y="770"/>
                  </a:lnTo>
                  <a:lnTo>
                    <a:pt x="1264" y="770"/>
                  </a:lnTo>
                  <a:lnTo>
                    <a:pt x="1265" y="771"/>
                  </a:lnTo>
                  <a:lnTo>
                    <a:pt x="1267" y="772"/>
                  </a:lnTo>
                  <a:lnTo>
                    <a:pt x="1268" y="773"/>
                  </a:lnTo>
                  <a:lnTo>
                    <a:pt x="1270" y="774"/>
                  </a:lnTo>
                  <a:lnTo>
                    <a:pt x="1272" y="774"/>
                  </a:lnTo>
                  <a:lnTo>
                    <a:pt x="1273" y="776"/>
                  </a:lnTo>
                  <a:lnTo>
                    <a:pt x="1275" y="777"/>
                  </a:lnTo>
                  <a:lnTo>
                    <a:pt x="1276" y="777"/>
                  </a:lnTo>
                  <a:lnTo>
                    <a:pt x="1278" y="777"/>
                  </a:lnTo>
                  <a:lnTo>
                    <a:pt x="1280" y="778"/>
                  </a:lnTo>
                  <a:lnTo>
                    <a:pt x="1281" y="777"/>
                  </a:lnTo>
                  <a:lnTo>
                    <a:pt x="1283" y="777"/>
                  </a:lnTo>
                  <a:lnTo>
                    <a:pt x="1284" y="778"/>
                  </a:lnTo>
                  <a:lnTo>
                    <a:pt x="1286" y="778"/>
                  </a:lnTo>
                  <a:lnTo>
                    <a:pt x="1288" y="778"/>
                  </a:lnTo>
                  <a:lnTo>
                    <a:pt x="1289" y="778"/>
                  </a:lnTo>
                  <a:lnTo>
                    <a:pt x="1291" y="778"/>
                  </a:lnTo>
                  <a:lnTo>
                    <a:pt x="1293" y="778"/>
                  </a:lnTo>
                  <a:lnTo>
                    <a:pt x="1294" y="777"/>
                  </a:lnTo>
                  <a:lnTo>
                    <a:pt x="1296" y="777"/>
                  </a:lnTo>
                  <a:lnTo>
                    <a:pt x="1297" y="778"/>
                  </a:lnTo>
                  <a:lnTo>
                    <a:pt x="1299" y="778"/>
                  </a:lnTo>
                  <a:lnTo>
                    <a:pt x="1301" y="778"/>
                  </a:lnTo>
                  <a:lnTo>
                    <a:pt x="1302" y="778"/>
                  </a:lnTo>
                  <a:lnTo>
                    <a:pt x="1304" y="778"/>
                  </a:lnTo>
                  <a:lnTo>
                    <a:pt x="1305" y="778"/>
                  </a:lnTo>
                  <a:lnTo>
                    <a:pt x="1307" y="778"/>
                  </a:lnTo>
                  <a:lnTo>
                    <a:pt x="1309" y="778"/>
                  </a:lnTo>
                  <a:lnTo>
                    <a:pt x="1310" y="778"/>
                  </a:lnTo>
                  <a:lnTo>
                    <a:pt x="1312" y="779"/>
                  </a:lnTo>
                  <a:lnTo>
                    <a:pt x="1313" y="779"/>
                  </a:lnTo>
                  <a:lnTo>
                    <a:pt x="1315" y="779"/>
                  </a:lnTo>
                  <a:lnTo>
                    <a:pt x="1317" y="779"/>
                  </a:lnTo>
                  <a:lnTo>
                    <a:pt x="1318" y="779"/>
                  </a:lnTo>
                  <a:lnTo>
                    <a:pt x="1320" y="778"/>
                  </a:lnTo>
                  <a:lnTo>
                    <a:pt x="1322" y="778"/>
                  </a:lnTo>
                  <a:lnTo>
                    <a:pt x="1323" y="778"/>
                  </a:lnTo>
                  <a:lnTo>
                    <a:pt x="1325" y="778"/>
                  </a:lnTo>
                  <a:lnTo>
                    <a:pt x="1326" y="780"/>
                  </a:lnTo>
                  <a:lnTo>
                    <a:pt x="1328" y="779"/>
                  </a:lnTo>
                  <a:lnTo>
                    <a:pt x="1330" y="779"/>
                  </a:lnTo>
                  <a:lnTo>
                    <a:pt x="1331" y="779"/>
                  </a:lnTo>
                  <a:lnTo>
                    <a:pt x="1333" y="778"/>
                  </a:lnTo>
                  <a:lnTo>
                    <a:pt x="1335" y="778"/>
                  </a:lnTo>
                  <a:lnTo>
                    <a:pt x="1336" y="778"/>
                  </a:lnTo>
                  <a:lnTo>
                    <a:pt x="1338" y="778"/>
                  </a:lnTo>
                  <a:lnTo>
                    <a:pt x="1340" y="779"/>
                  </a:lnTo>
                  <a:lnTo>
                    <a:pt x="1341" y="780"/>
                  </a:lnTo>
                  <a:lnTo>
                    <a:pt x="1343" y="779"/>
                  </a:lnTo>
                  <a:lnTo>
                    <a:pt x="1345" y="780"/>
                  </a:lnTo>
                  <a:lnTo>
                    <a:pt x="1346" y="779"/>
                  </a:lnTo>
                  <a:lnTo>
                    <a:pt x="1348" y="778"/>
                  </a:lnTo>
                  <a:lnTo>
                    <a:pt x="1349" y="778"/>
                  </a:lnTo>
                  <a:lnTo>
                    <a:pt x="1351" y="778"/>
                  </a:lnTo>
                  <a:lnTo>
                    <a:pt x="1353" y="778"/>
                  </a:lnTo>
                  <a:lnTo>
                    <a:pt x="1354" y="778"/>
                  </a:lnTo>
                  <a:lnTo>
                    <a:pt x="1356" y="778"/>
                  </a:lnTo>
                  <a:lnTo>
                    <a:pt x="1358" y="778"/>
                  </a:lnTo>
                  <a:lnTo>
                    <a:pt x="1359" y="779"/>
                  </a:lnTo>
                  <a:lnTo>
                    <a:pt x="1361" y="778"/>
                  </a:lnTo>
                  <a:lnTo>
                    <a:pt x="1363" y="778"/>
                  </a:lnTo>
                  <a:lnTo>
                    <a:pt x="1364" y="778"/>
                  </a:lnTo>
                  <a:lnTo>
                    <a:pt x="1366" y="778"/>
                  </a:lnTo>
                  <a:lnTo>
                    <a:pt x="1368" y="778"/>
                  </a:lnTo>
                  <a:lnTo>
                    <a:pt x="1369" y="778"/>
                  </a:lnTo>
                  <a:lnTo>
                    <a:pt x="1371" y="778"/>
                  </a:lnTo>
                  <a:lnTo>
                    <a:pt x="1372" y="778"/>
                  </a:lnTo>
                  <a:lnTo>
                    <a:pt x="1374" y="778"/>
                  </a:lnTo>
                  <a:lnTo>
                    <a:pt x="1376" y="778"/>
                  </a:lnTo>
                  <a:lnTo>
                    <a:pt x="1377" y="778"/>
                  </a:lnTo>
                  <a:lnTo>
                    <a:pt x="1379" y="779"/>
                  </a:lnTo>
                  <a:lnTo>
                    <a:pt x="1380" y="778"/>
                  </a:lnTo>
                  <a:lnTo>
                    <a:pt x="1382" y="778"/>
                  </a:lnTo>
                  <a:lnTo>
                    <a:pt x="1384" y="778"/>
                  </a:lnTo>
                  <a:lnTo>
                    <a:pt x="1385" y="778"/>
                  </a:lnTo>
                  <a:lnTo>
                    <a:pt x="1387" y="779"/>
                  </a:lnTo>
                  <a:lnTo>
                    <a:pt x="1388" y="778"/>
                  </a:lnTo>
                  <a:lnTo>
                    <a:pt x="1390" y="778"/>
                  </a:lnTo>
                  <a:lnTo>
                    <a:pt x="1392" y="778"/>
                  </a:lnTo>
                  <a:lnTo>
                    <a:pt x="1393" y="778"/>
                  </a:lnTo>
                  <a:lnTo>
                    <a:pt x="1395" y="778"/>
                  </a:lnTo>
                  <a:lnTo>
                    <a:pt x="1396" y="778"/>
                  </a:lnTo>
                  <a:lnTo>
                    <a:pt x="1398" y="777"/>
                  </a:lnTo>
                  <a:lnTo>
                    <a:pt x="1400" y="777"/>
                  </a:lnTo>
                  <a:lnTo>
                    <a:pt x="1401" y="778"/>
                  </a:lnTo>
                  <a:lnTo>
                    <a:pt x="1403" y="778"/>
                  </a:lnTo>
                  <a:lnTo>
                    <a:pt x="1405" y="777"/>
                  </a:lnTo>
                  <a:lnTo>
                    <a:pt x="1406" y="776"/>
                  </a:lnTo>
                  <a:lnTo>
                    <a:pt x="1408" y="774"/>
                  </a:lnTo>
                  <a:lnTo>
                    <a:pt x="1409" y="774"/>
                  </a:lnTo>
                  <a:lnTo>
                    <a:pt x="1411" y="774"/>
                  </a:lnTo>
                  <a:lnTo>
                    <a:pt x="1413" y="772"/>
                  </a:lnTo>
                  <a:lnTo>
                    <a:pt x="1414" y="771"/>
                  </a:lnTo>
                  <a:lnTo>
                    <a:pt x="1416" y="772"/>
                  </a:lnTo>
                  <a:lnTo>
                    <a:pt x="1417" y="772"/>
                  </a:lnTo>
                  <a:lnTo>
                    <a:pt x="1419" y="773"/>
                  </a:lnTo>
                  <a:lnTo>
                    <a:pt x="1421" y="775"/>
                  </a:lnTo>
                  <a:lnTo>
                    <a:pt x="1422" y="776"/>
                  </a:lnTo>
                  <a:lnTo>
                    <a:pt x="1424" y="777"/>
                  </a:lnTo>
                  <a:lnTo>
                    <a:pt x="1425" y="778"/>
                  </a:lnTo>
                  <a:lnTo>
                    <a:pt x="1427" y="778"/>
                  </a:lnTo>
                  <a:lnTo>
                    <a:pt x="1429" y="778"/>
                  </a:lnTo>
                  <a:lnTo>
                    <a:pt x="1430" y="778"/>
                  </a:lnTo>
                  <a:lnTo>
                    <a:pt x="1432" y="778"/>
                  </a:lnTo>
                  <a:lnTo>
                    <a:pt x="1434" y="778"/>
                  </a:lnTo>
                  <a:lnTo>
                    <a:pt x="1435" y="778"/>
                  </a:lnTo>
                  <a:lnTo>
                    <a:pt x="1437" y="778"/>
                  </a:lnTo>
                  <a:lnTo>
                    <a:pt x="1438" y="778"/>
                  </a:lnTo>
                  <a:lnTo>
                    <a:pt x="1440" y="778"/>
                  </a:lnTo>
                  <a:lnTo>
                    <a:pt x="1442" y="779"/>
                  </a:lnTo>
                  <a:lnTo>
                    <a:pt x="1443" y="780"/>
                  </a:lnTo>
                  <a:lnTo>
                    <a:pt x="1445" y="780"/>
                  </a:lnTo>
                  <a:lnTo>
                    <a:pt x="1446" y="779"/>
                  </a:lnTo>
                  <a:lnTo>
                    <a:pt x="1448" y="779"/>
                  </a:lnTo>
                  <a:lnTo>
                    <a:pt x="1450" y="779"/>
                  </a:lnTo>
                  <a:lnTo>
                    <a:pt x="1451" y="779"/>
                  </a:lnTo>
                  <a:lnTo>
                    <a:pt x="1453" y="779"/>
                  </a:lnTo>
                  <a:lnTo>
                    <a:pt x="1455" y="779"/>
                  </a:lnTo>
                  <a:lnTo>
                    <a:pt x="1456" y="778"/>
                  </a:lnTo>
                  <a:lnTo>
                    <a:pt x="1458" y="778"/>
                  </a:lnTo>
                  <a:lnTo>
                    <a:pt x="1460" y="778"/>
                  </a:lnTo>
                  <a:lnTo>
                    <a:pt x="1461" y="778"/>
                  </a:lnTo>
                  <a:lnTo>
                    <a:pt x="1463" y="778"/>
                  </a:lnTo>
                  <a:lnTo>
                    <a:pt x="1464" y="778"/>
                  </a:lnTo>
                  <a:lnTo>
                    <a:pt x="1466" y="779"/>
                  </a:lnTo>
                  <a:lnTo>
                    <a:pt x="1468" y="780"/>
                  </a:lnTo>
                  <a:lnTo>
                    <a:pt x="1469" y="779"/>
                  </a:lnTo>
                  <a:lnTo>
                    <a:pt x="1471" y="778"/>
                  </a:lnTo>
                  <a:lnTo>
                    <a:pt x="1473" y="778"/>
                  </a:lnTo>
                  <a:lnTo>
                    <a:pt x="1474" y="778"/>
                  </a:lnTo>
                  <a:lnTo>
                    <a:pt x="1476" y="778"/>
                  </a:lnTo>
                  <a:lnTo>
                    <a:pt x="1478" y="778"/>
                  </a:lnTo>
                  <a:lnTo>
                    <a:pt x="1479" y="778"/>
                  </a:lnTo>
                  <a:lnTo>
                    <a:pt x="1481" y="779"/>
                  </a:lnTo>
                  <a:lnTo>
                    <a:pt x="1483" y="780"/>
                  </a:lnTo>
                  <a:lnTo>
                    <a:pt x="1484" y="778"/>
                  </a:lnTo>
                  <a:lnTo>
                    <a:pt x="1486" y="778"/>
                  </a:lnTo>
                  <a:lnTo>
                    <a:pt x="1487" y="779"/>
                  </a:lnTo>
                  <a:lnTo>
                    <a:pt x="1489" y="779"/>
                  </a:lnTo>
                  <a:lnTo>
                    <a:pt x="1491" y="778"/>
                  </a:lnTo>
                  <a:lnTo>
                    <a:pt x="1492" y="778"/>
                  </a:lnTo>
                  <a:lnTo>
                    <a:pt x="1494" y="778"/>
                  </a:lnTo>
                  <a:lnTo>
                    <a:pt x="1496" y="778"/>
                  </a:lnTo>
                  <a:lnTo>
                    <a:pt x="1497" y="778"/>
                  </a:lnTo>
                  <a:lnTo>
                    <a:pt x="1499" y="779"/>
                  </a:lnTo>
                  <a:lnTo>
                    <a:pt x="1500" y="779"/>
                  </a:lnTo>
                  <a:lnTo>
                    <a:pt x="1502" y="778"/>
                  </a:lnTo>
                  <a:lnTo>
                    <a:pt x="1504" y="778"/>
                  </a:lnTo>
                  <a:lnTo>
                    <a:pt x="1505" y="778"/>
                  </a:lnTo>
                  <a:lnTo>
                    <a:pt x="1507" y="778"/>
                  </a:lnTo>
                  <a:lnTo>
                    <a:pt x="1509" y="778"/>
                  </a:lnTo>
                  <a:lnTo>
                    <a:pt x="1510" y="778"/>
                  </a:lnTo>
                  <a:lnTo>
                    <a:pt x="1512" y="778"/>
                  </a:lnTo>
                  <a:lnTo>
                    <a:pt x="1513" y="778"/>
                  </a:lnTo>
                  <a:lnTo>
                    <a:pt x="1515" y="778"/>
                  </a:lnTo>
                  <a:lnTo>
                    <a:pt x="1517" y="778"/>
                  </a:lnTo>
                  <a:lnTo>
                    <a:pt x="1518" y="776"/>
                  </a:lnTo>
                  <a:lnTo>
                    <a:pt x="1520" y="775"/>
                  </a:lnTo>
                  <a:lnTo>
                    <a:pt x="1521" y="774"/>
                  </a:lnTo>
                  <a:lnTo>
                    <a:pt x="1523" y="772"/>
                  </a:lnTo>
                  <a:lnTo>
                    <a:pt x="1525" y="772"/>
                  </a:lnTo>
                  <a:lnTo>
                    <a:pt x="1526" y="773"/>
                  </a:lnTo>
                  <a:lnTo>
                    <a:pt x="1528" y="774"/>
                  </a:lnTo>
                  <a:lnTo>
                    <a:pt x="1529" y="775"/>
                  </a:lnTo>
                  <a:lnTo>
                    <a:pt x="1531" y="776"/>
                  </a:lnTo>
                  <a:lnTo>
                    <a:pt x="1533" y="776"/>
                  </a:lnTo>
                  <a:lnTo>
                    <a:pt x="1534" y="776"/>
                  </a:lnTo>
                  <a:lnTo>
                    <a:pt x="1536" y="777"/>
                  </a:lnTo>
                  <a:lnTo>
                    <a:pt x="1537" y="778"/>
                  </a:lnTo>
                  <a:lnTo>
                    <a:pt x="1539" y="777"/>
                  </a:lnTo>
                  <a:lnTo>
                    <a:pt x="1541" y="770"/>
                  </a:lnTo>
                  <a:lnTo>
                    <a:pt x="1542" y="748"/>
                  </a:lnTo>
                  <a:lnTo>
                    <a:pt x="1544" y="699"/>
                  </a:lnTo>
                  <a:lnTo>
                    <a:pt x="1546" y="613"/>
                  </a:lnTo>
                  <a:lnTo>
                    <a:pt x="1547" y="499"/>
                  </a:lnTo>
                  <a:lnTo>
                    <a:pt x="1549" y="394"/>
                  </a:lnTo>
                  <a:lnTo>
                    <a:pt x="1550" y="337"/>
                  </a:lnTo>
                  <a:lnTo>
                    <a:pt x="1552" y="346"/>
                  </a:lnTo>
                  <a:lnTo>
                    <a:pt x="1554" y="408"/>
                  </a:lnTo>
                  <a:lnTo>
                    <a:pt x="1555" y="495"/>
                  </a:lnTo>
                  <a:lnTo>
                    <a:pt x="1557" y="579"/>
                  </a:lnTo>
                  <a:lnTo>
                    <a:pt x="1558" y="645"/>
                  </a:lnTo>
                  <a:lnTo>
                    <a:pt x="1560" y="690"/>
                  </a:lnTo>
                  <a:lnTo>
                    <a:pt x="1562" y="719"/>
                  </a:lnTo>
                  <a:lnTo>
                    <a:pt x="1563" y="736"/>
                  </a:lnTo>
                  <a:lnTo>
                    <a:pt x="1565" y="747"/>
                  </a:lnTo>
                  <a:lnTo>
                    <a:pt x="1566" y="754"/>
                  </a:lnTo>
                  <a:lnTo>
                    <a:pt x="1568" y="760"/>
                  </a:lnTo>
                  <a:lnTo>
                    <a:pt x="1570" y="762"/>
                  </a:lnTo>
                  <a:lnTo>
                    <a:pt x="1571" y="764"/>
                  </a:lnTo>
                  <a:lnTo>
                    <a:pt x="1573" y="766"/>
                  </a:lnTo>
                  <a:lnTo>
                    <a:pt x="1575" y="768"/>
                  </a:lnTo>
                  <a:lnTo>
                    <a:pt x="1576" y="769"/>
                  </a:lnTo>
                  <a:lnTo>
                    <a:pt x="1578" y="770"/>
                  </a:lnTo>
                  <a:lnTo>
                    <a:pt x="1579" y="771"/>
                  </a:lnTo>
                  <a:lnTo>
                    <a:pt x="1581" y="771"/>
                  </a:lnTo>
                  <a:lnTo>
                    <a:pt x="1583" y="772"/>
                  </a:lnTo>
                  <a:lnTo>
                    <a:pt x="1584" y="772"/>
                  </a:lnTo>
                  <a:lnTo>
                    <a:pt x="1586" y="772"/>
                  </a:lnTo>
                  <a:lnTo>
                    <a:pt x="1588" y="772"/>
                  </a:lnTo>
                  <a:lnTo>
                    <a:pt x="1589" y="773"/>
                  </a:lnTo>
                  <a:lnTo>
                    <a:pt x="1591" y="773"/>
                  </a:lnTo>
                  <a:lnTo>
                    <a:pt x="1593" y="773"/>
                  </a:lnTo>
                  <a:lnTo>
                    <a:pt x="1594" y="773"/>
                  </a:lnTo>
                  <a:lnTo>
                    <a:pt x="1596" y="773"/>
                  </a:lnTo>
                  <a:lnTo>
                    <a:pt x="1598" y="774"/>
                  </a:lnTo>
                  <a:lnTo>
                    <a:pt x="1599" y="774"/>
                  </a:lnTo>
                  <a:lnTo>
                    <a:pt x="1601" y="774"/>
                  </a:lnTo>
                  <a:lnTo>
                    <a:pt x="1602" y="774"/>
                  </a:lnTo>
                  <a:lnTo>
                    <a:pt x="1604" y="775"/>
                  </a:lnTo>
                  <a:lnTo>
                    <a:pt x="1606" y="775"/>
                  </a:lnTo>
                  <a:lnTo>
                    <a:pt x="1607" y="774"/>
                  </a:lnTo>
                  <a:lnTo>
                    <a:pt x="1609" y="774"/>
                  </a:lnTo>
                  <a:lnTo>
                    <a:pt x="1611" y="775"/>
                  </a:lnTo>
                  <a:lnTo>
                    <a:pt x="1612" y="775"/>
                  </a:lnTo>
                  <a:lnTo>
                    <a:pt x="1614" y="775"/>
                  </a:lnTo>
                  <a:lnTo>
                    <a:pt x="1616" y="776"/>
                  </a:lnTo>
                  <a:lnTo>
                    <a:pt x="1617" y="776"/>
                  </a:lnTo>
                  <a:lnTo>
                    <a:pt x="1619" y="776"/>
                  </a:lnTo>
                  <a:lnTo>
                    <a:pt x="1621" y="776"/>
                  </a:lnTo>
                  <a:lnTo>
                    <a:pt x="1622" y="776"/>
                  </a:lnTo>
                  <a:lnTo>
                    <a:pt x="1624" y="776"/>
                  </a:lnTo>
                  <a:lnTo>
                    <a:pt x="1625" y="776"/>
                  </a:lnTo>
                  <a:lnTo>
                    <a:pt x="1627" y="776"/>
                  </a:lnTo>
                  <a:lnTo>
                    <a:pt x="1629" y="775"/>
                  </a:lnTo>
                  <a:lnTo>
                    <a:pt x="1630" y="776"/>
                  </a:lnTo>
                  <a:lnTo>
                    <a:pt x="1632" y="776"/>
                  </a:lnTo>
                  <a:lnTo>
                    <a:pt x="1633" y="777"/>
                  </a:lnTo>
                  <a:lnTo>
                    <a:pt x="1635" y="777"/>
                  </a:lnTo>
                  <a:lnTo>
                    <a:pt x="1637" y="776"/>
                  </a:lnTo>
                  <a:lnTo>
                    <a:pt x="1638" y="777"/>
                  </a:lnTo>
                  <a:lnTo>
                    <a:pt x="1640" y="777"/>
                  </a:lnTo>
                  <a:lnTo>
                    <a:pt x="1641" y="776"/>
                  </a:lnTo>
                  <a:lnTo>
                    <a:pt x="1643" y="776"/>
                  </a:lnTo>
                  <a:lnTo>
                    <a:pt x="1645" y="776"/>
                  </a:lnTo>
                  <a:lnTo>
                    <a:pt x="1646" y="776"/>
                  </a:lnTo>
                  <a:lnTo>
                    <a:pt x="1648" y="778"/>
                  </a:lnTo>
                  <a:lnTo>
                    <a:pt x="1650" y="778"/>
                  </a:lnTo>
                  <a:lnTo>
                    <a:pt x="1651" y="777"/>
                  </a:lnTo>
                  <a:lnTo>
                    <a:pt x="1653" y="778"/>
                  </a:lnTo>
                  <a:lnTo>
                    <a:pt x="1654" y="778"/>
                  </a:lnTo>
                  <a:lnTo>
                    <a:pt x="1656" y="778"/>
                  </a:lnTo>
                  <a:lnTo>
                    <a:pt x="1658" y="778"/>
                  </a:lnTo>
                  <a:lnTo>
                    <a:pt x="1659" y="778"/>
                  </a:lnTo>
                  <a:lnTo>
                    <a:pt x="1661" y="778"/>
                  </a:lnTo>
                  <a:lnTo>
                    <a:pt x="1662" y="778"/>
                  </a:lnTo>
                  <a:lnTo>
                    <a:pt x="1664" y="777"/>
                  </a:lnTo>
                  <a:lnTo>
                    <a:pt x="1666" y="778"/>
                  </a:lnTo>
                  <a:lnTo>
                    <a:pt x="1667" y="778"/>
                  </a:lnTo>
                  <a:lnTo>
                    <a:pt x="1669" y="777"/>
                  </a:lnTo>
                  <a:lnTo>
                    <a:pt x="1670" y="776"/>
                  </a:lnTo>
                  <a:lnTo>
                    <a:pt x="1672" y="774"/>
                  </a:lnTo>
                  <a:lnTo>
                    <a:pt x="1674" y="772"/>
                  </a:lnTo>
                  <a:lnTo>
                    <a:pt x="1675" y="769"/>
                  </a:lnTo>
                  <a:lnTo>
                    <a:pt x="1677" y="766"/>
                  </a:lnTo>
                  <a:lnTo>
                    <a:pt x="1678" y="762"/>
                  </a:lnTo>
                  <a:lnTo>
                    <a:pt x="1680" y="759"/>
                  </a:lnTo>
                  <a:lnTo>
                    <a:pt x="1682" y="758"/>
                  </a:lnTo>
                  <a:lnTo>
                    <a:pt x="1683" y="760"/>
                  </a:lnTo>
                  <a:lnTo>
                    <a:pt x="1685" y="762"/>
                  </a:lnTo>
                  <a:lnTo>
                    <a:pt x="1687" y="765"/>
                  </a:lnTo>
                  <a:lnTo>
                    <a:pt x="1688" y="769"/>
                  </a:lnTo>
                  <a:lnTo>
                    <a:pt x="1690" y="772"/>
                  </a:lnTo>
                  <a:lnTo>
                    <a:pt x="1691" y="773"/>
                  </a:lnTo>
                  <a:lnTo>
                    <a:pt x="1693" y="774"/>
                  </a:lnTo>
                  <a:lnTo>
                    <a:pt x="1695" y="775"/>
                  </a:lnTo>
                  <a:lnTo>
                    <a:pt x="1696" y="776"/>
                  </a:lnTo>
                  <a:lnTo>
                    <a:pt x="1698" y="776"/>
                  </a:lnTo>
                  <a:lnTo>
                    <a:pt x="1699" y="776"/>
                  </a:lnTo>
                  <a:lnTo>
                    <a:pt x="1701" y="776"/>
                  </a:lnTo>
                  <a:lnTo>
                    <a:pt x="1703" y="777"/>
                  </a:lnTo>
                  <a:lnTo>
                    <a:pt x="1704" y="777"/>
                  </a:lnTo>
                  <a:lnTo>
                    <a:pt x="1706" y="776"/>
                  </a:lnTo>
                  <a:lnTo>
                    <a:pt x="1708" y="776"/>
                  </a:lnTo>
                  <a:lnTo>
                    <a:pt x="1709" y="776"/>
                  </a:lnTo>
                  <a:lnTo>
                    <a:pt x="1711" y="777"/>
                  </a:lnTo>
                  <a:lnTo>
                    <a:pt x="1713" y="778"/>
                  </a:lnTo>
                  <a:lnTo>
                    <a:pt x="1714" y="777"/>
                  </a:lnTo>
                  <a:lnTo>
                    <a:pt x="1716" y="777"/>
                  </a:lnTo>
                  <a:lnTo>
                    <a:pt x="1717" y="778"/>
                  </a:lnTo>
                  <a:lnTo>
                    <a:pt x="1719" y="778"/>
                  </a:lnTo>
                  <a:lnTo>
                    <a:pt x="1721" y="778"/>
                  </a:lnTo>
                  <a:lnTo>
                    <a:pt x="1722" y="778"/>
                  </a:lnTo>
                  <a:lnTo>
                    <a:pt x="1724" y="777"/>
                  </a:lnTo>
                  <a:lnTo>
                    <a:pt x="1726" y="776"/>
                  </a:lnTo>
                  <a:lnTo>
                    <a:pt x="1727" y="777"/>
                  </a:lnTo>
                  <a:lnTo>
                    <a:pt x="1729" y="777"/>
                  </a:lnTo>
                  <a:lnTo>
                    <a:pt x="1731" y="776"/>
                  </a:lnTo>
                  <a:lnTo>
                    <a:pt x="1732" y="777"/>
                  </a:lnTo>
                  <a:lnTo>
                    <a:pt x="1734" y="778"/>
                  </a:lnTo>
                  <a:lnTo>
                    <a:pt x="1736" y="778"/>
                  </a:lnTo>
                  <a:lnTo>
                    <a:pt x="1737" y="776"/>
                  </a:lnTo>
                  <a:lnTo>
                    <a:pt x="1739" y="776"/>
                  </a:lnTo>
                  <a:lnTo>
                    <a:pt x="1740" y="777"/>
                  </a:lnTo>
                  <a:lnTo>
                    <a:pt x="1742" y="778"/>
                  </a:lnTo>
                  <a:lnTo>
                    <a:pt x="1744" y="778"/>
                  </a:lnTo>
                  <a:lnTo>
                    <a:pt x="1745" y="778"/>
                  </a:lnTo>
                  <a:lnTo>
                    <a:pt x="1747" y="778"/>
                  </a:lnTo>
                  <a:lnTo>
                    <a:pt x="1749" y="778"/>
                  </a:lnTo>
                  <a:lnTo>
                    <a:pt x="1750" y="779"/>
                  </a:lnTo>
                  <a:lnTo>
                    <a:pt x="1752" y="778"/>
                  </a:lnTo>
                  <a:lnTo>
                    <a:pt x="1754" y="777"/>
                  </a:lnTo>
                  <a:lnTo>
                    <a:pt x="1755" y="778"/>
                  </a:lnTo>
                  <a:lnTo>
                    <a:pt x="1757" y="779"/>
                  </a:lnTo>
                  <a:lnTo>
                    <a:pt x="1758" y="778"/>
                  </a:lnTo>
                  <a:lnTo>
                    <a:pt x="1760" y="778"/>
                  </a:lnTo>
                  <a:lnTo>
                    <a:pt x="1762" y="778"/>
                  </a:lnTo>
                  <a:lnTo>
                    <a:pt x="1763" y="777"/>
                  </a:lnTo>
                  <a:lnTo>
                    <a:pt x="1765" y="777"/>
                  </a:lnTo>
                  <a:lnTo>
                    <a:pt x="1766" y="778"/>
                  </a:lnTo>
                  <a:lnTo>
                    <a:pt x="1768" y="778"/>
                  </a:lnTo>
                  <a:lnTo>
                    <a:pt x="1770" y="778"/>
                  </a:lnTo>
                  <a:lnTo>
                    <a:pt x="1771" y="777"/>
                  </a:lnTo>
                  <a:lnTo>
                    <a:pt x="1773" y="778"/>
                  </a:lnTo>
                  <a:lnTo>
                    <a:pt x="1774" y="778"/>
                  </a:lnTo>
                  <a:lnTo>
                    <a:pt x="1776" y="778"/>
                  </a:lnTo>
                  <a:lnTo>
                    <a:pt x="1778" y="778"/>
                  </a:lnTo>
                  <a:lnTo>
                    <a:pt x="1779" y="778"/>
                  </a:lnTo>
                  <a:lnTo>
                    <a:pt x="1781" y="778"/>
                  </a:lnTo>
                  <a:lnTo>
                    <a:pt x="1782" y="778"/>
                  </a:lnTo>
                  <a:lnTo>
                    <a:pt x="1784" y="778"/>
                  </a:lnTo>
                  <a:lnTo>
                    <a:pt x="1786" y="778"/>
                  </a:lnTo>
                  <a:lnTo>
                    <a:pt x="1787" y="778"/>
                  </a:lnTo>
                  <a:lnTo>
                    <a:pt x="1789" y="778"/>
                  </a:lnTo>
                  <a:lnTo>
                    <a:pt x="1791" y="778"/>
                  </a:lnTo>
                  <a:lnTo>
                    <a:pt x="1792" y="778"/>
                  </a:lnTo>
                  <a:lnTo>
                    <a:pt x="1794" y="778"/>
                  </a:lnTo>
                  <a:lnTo>
                    <a:pt x="1795" y="778"/>
                  </a:lnTo>
                  <a:lnTo>
                    <a:pt x="1797" y="778"/>
                  </a:lnTo>
                  <a:lnTo>
                    <a:pt x="1799" y="778"/>
                  </a:lnTo>
                  <a:lnTo>
                    <a:pt x="1800" y="777"/>
                  </a:lnTo>
                  <a:lnTo>
                    <a:pt x="1802" y="778"/>
                  </a:lnTo>
                  <a:lnTo>
                    <a:pt x="1803" y="778"/>
                  </a:lnTo>
                  <a:lnTo>
                    <a:pt x="1805" y="778"/>
                  </a:lnTo>
                  <a:lnTo>
                    <a:pt x="1807" y="778"/>
                  </a:lnTo>
                  <a:lnTo>
                    <a:pt x="1808" y="778"/>
                  </a:lnTo>
                  <a:lnTo>
                    <a:pt x="1810" y="778"/>
                  </a:lnTo>
                  <a:lnTo>
                    <a:pt x="1811" y="778"/>
                  </a:lnTo>
                  <a:lnTo>
                    <a:pt x="1813" y="777"/>
                  </a:lnTo>
                  <a:lnTo>
                    <a:pt x="1815" y="777"/>
                  </a:lnTo>
                  <a:lnTo>
                    <a:pt x="1816" y="777"/>
                  </a:lnTo>
                  <a:lnTo>
                    <a:pt x="1818" y="777"/>
                  </a:lnTo>
                  <a:lnTo>
                    <a:pt x="1819" y="778"/>
                  </a:lnTo>
                  <a:lnTo>
                    <a:pt x="1821" y="778"/>
                  </a:lnTo>
                  <a:lnTo>
                    <a:pt x="1823" y="779"/>
                  </a:lnTo>
                  <a:lnTo>
                    <a:pt x="1824" y="778"/>
                  </a:lnTo>
                  <a:lnTo>
                    <a:pt x="1826" y="778"/>
                  </a:lnTo>
                  <a:lnTo>
                    <a:pt x="1828" y="778"/>
                  </a:lnTo>
                  <a:lnTo>
                    <a:pt x="1829" y="778"/>
                  </a:lnTo>
                  <a:lnTo>
                    <a:pt x="1831" y="778"/>
                  </a:lnTo>
                  <a:lnTo>
                    <a:pt x="1832" y="778"/>
                  </a:lnTo>
                  <a:lnTo>
                    <a:pt x="1834" y="778"/>
                  </a:lnTo>
                  <a:lnTo>
                    <a:pt x="1836" y="777"/>
                  </a:lnTo>
                  <a:lnTo>
                    <a:pt x="1837" y="776"/>
                  </a:lnTo>
                  <a:lnTo>
                    <a:pt x="1839" y="775"/>
                  </a:lnTo>
                  <a:lnTo>
                    <a:pt x="1841" y="774"/>
                  </a:lnTo>
                  <a:lnTo>
                    <a:pt x="1842" y="772"/>
                  </a:lnTo>
                  <a:lnTo>
                    <a:pt x="1844" y="769"/>
                  </a:lnTo>
                  <a:lnTo>
                    <a:pt x="1846" y="767"/>
                  </a:lnTo>
                  <a:lnTo>
                    <a:pt x="1847" y="766"/>
                  </a:lnTo>
                  <a:lnTo>
                    <a:pt x="1849" y="766"/>
                  </a:lnTo>
                  <a:lnTo>
                    <a:pt x="1851" y="767"/>
                  </a:lnTo>
                  <a:lnTo>
                    <a:pt x="1852" y="768"/>
                  </a:lnTo>
                  <a:lnTo>
                    <a:pt x="1854" y="770"/>
                  </a:lnTo>
                  <a:lnTo>
                    <a:pt x="1855" y="772"/>
                  </a:lnTo>
                  <a:lnTo>
                    <a:pt x="1857" y="773"/>
                  </a:lnTo>
                  <a:lnTo>
                    <a:pt x="1859" y="774"/>
                  </a:lnTo>
                  <a:lnTo>
                    <a:pt x="1860" y="774"/>
                  </a:lnTo>
                  <a:lnTo>
                    <a:pt x="1862" y="775"/>
                  </a:lnTo>
                  <a:lnTo>
                    <a:pt x="1864" y="775"/>
                  </a:lnTo>
                  <a:lnTo>
                    <a:pt x="1865" y="774"/>
                  </a:lnTo>
                  <a:lnTo>
                    <a:pt x="1867" y="774"/>
                  </a:lnTo>
                  <a:lnTo>
                    <a:pt x="1869" y="775"/>
                  </a:lnTo>
                  <a:lnTo>
                    <a:pt x="1870" y="774"/>
                  </a:lnTo>
                  <a:lnTo>
                    <a:pt x="1872" y="775"/>
                  </a:lnTo>
                  <a:lnTo>
                    <a:pt x="1874" y="775"/>
                  </a:lnTo>
                  <a:lnTo>
                    <a:pt x="1875" y="776"/>
                  </a:lnTo>
                  <a:lnTo>
                    <a:pt x="1877" y="776"/>
                  </a:lnTo>
                  <a:lnTo>
                    <a:pt x="1878" y="775"/>
                  </a:lnTo>
                  <a:lnTo>
                    <a:pt x="1880" y="776"/>
                  </a:lnTo>
                  <a:lnTo>
                    <a:pt x="1882" y="777"/>
                  </a:lnTo>
                  <a:lnTo>
                    <a:pt x="1883" y="777"/>
                  </a:lnTo>
                  <a:lnTo>
                    <a:pt x="1885" y="777"/>
                  </a:lnTo>
                  <a:lnTo>
                    <a:pt x="1886" y="778"/>
                  </a:lnTo>
                  <a:lnTo>
                    <a:pt x="1888" y="778"/>
                  </a:lnTo>
                  <a:lnTo>
                    <a:pt x="1890" y="777"/>
                  </a:lnTo>
                  <a:lnTo>
                    <a:pt x="1891" y="777"/>
                  </a:lnTo>
                  <a:lnTo>
                    <a:pt x="1893" y="777"/>
                  </a:lnTo>
                  <a:lnTo>
                    <a:pt x="1895" y="777"/>
                  </a:lnTo>
                  <a:lnTo>
                    <a:pt x="1896" y="776"/>
                  </a:lnTo>
                  <a:lnTo>
                    <a:pt x="1898" y="776"/>
                  </a:lnTo>
                  <a:lnTo>
                    <a:pt x="1899" y="776"/>
                  </a:lnTo>
                  <a:lnTo>
                    <a:pt x="1901" y="775"/>
                  </a:lnTo>
                  <a:lnTo>
                    <a:pt x="1903" y="774"/>
                  </a:lnTo>
                  <a:lnTo>
                    <a:pt x="1904" y="775"/>
                  </a:lnTo>
                  <a:lnTo>
                    <a:pt x="1906" y="775"/>
                  </a:lnTo>
                  <a:lnTo>
                    <a:pt x="1907" y="775"/>
                  </a:lnTo>
                  <a:lnTo>
                    <a:pt x="1909" y="776"/>
                  </a:lnTo>
                  <a:lnTo>
                    <a:pt x="1911" y="777"/>
                  </a:lnTo>
                  <a:lnTo>
                    <a:pt x="1912" y="776"/>
                  </a:lnTo>
                  <a:lnTo>
                    <a:pt x="1914" y="777"/>
                  </a:lnTo>
                  <a:lnTo>
                    <a:pt x="1915" y="778"/>
                  </a:lnTo>
                  <a:lnTo>
                    <a:pt x="1917" y="778"/>
                  </a:lnTo>
                  <a:lnTo>
                    <a:pt x="1919" y="778"/>
                  </a:lnTo>
                  <a:lnTo>
                    <a:pt x="1920" y="777"/>
                  </a:lnTo>
                  <a:lnTo>
                    <a:pt x="1922" y="778"/>
                  </a:lnTo>
                  <a:lnTo>
                    <a:pt x="1923" y="778"/>
                  </a:lnTo>
                  <a:lnTo>
                    <a:pt x="1925" y="779"/>
                  </a:lnTo>
                  <a:lnTo>
                    <a:pt x="1927" y="778"/>
                  </a:lnTo>
                  <a:lnTo>
                    <a:pt x="1928" y="778"/>
                  </a:lnTo>
                  <a:lnTo>
                    <a:pt x="1930" y="778"/>
                  </a:lnTo>
                  <a:lnTo>
                    <a:pt x="1932" y="777"/>
                  </a:lnTo>
                  <a:lnTo>
                    <a:pt x="1933" y="776"/>
                  </a:lnTo>
                  <a:lnTo>
                    <a:pt x="1935" y="777"/>
                  </a:lnTo>
                  <a:lnTo>
                    <a:pt x="1936" y="778"/>
                  </a:lnTo>
                  <a:lnTo>
                    <a:pt x="1938" y="778"/>
                  </a:lnTo>
                  <a:lnTo>
                    <a:pt x="1940" y="778"/>
                  </a:lnTo>
                  <a:lnTo>
                    <a:pt x="1941" y="779"/>
                  </a:lnTo>
                  <a:lnTo>
                    <a:pt x="1943" y="778"/>
                  </a:lnTo>
                  <a:lnTo>
                    <a:pt x="1944" y="777"/>
                  </a:lnTo>
                  <a:lnTo>
                    <a:pt x="1946" y="776"/>
                  </a:lnTo>
                  <a:lnTo>
                    <a:pt x="1948" y="777"/>
                  </a:lnTo>
                  <a:lnTo>
                    <a:pt x="1949" y="778"/>
                  </a:lnTo>
                  <a:lnTo>
                    <a:pt x="1951" y="777"/>
                  </a:lnTo>
                  <a:lnTo>
                    <a:pt x="1952" y="777"/>
                  </a:lnTo>
                  <a:lnTo>
                    <a:pt x="1954" y="777"/>
                  </a:lnTo>
                  <a:lnTo>
                    <a:pt x="1956" y="776"/>
                  </a:lnTo>
                  <a:lnTo>
                    <a:pt x="1957" y="776"/>
                  </a:lnTo>
                  <a:lnTo>
                    <a:pt x="1959" y="777"/>
                  </a:lnTo>
                  <a:lnTo>
                    <a:pt x="1961" y="778"/>
                  </a:lnTo>
                  <a:lnTo>
                    <a:pt x="1962" y="778"/>
                  </a:lnTo>
                  <a:lnTo>
                    <a:pt x="1964" y="778"/>
                  </a:lnTo>
                  <a:lnTo>
                    <a:pt x="1966" y="777"/>
                  </a:lnTo>
                  <a:lnTo>
                    <a:pt x="1967" y="778"/>
                  </a:lnTo>
                  <a:lnTo>
                    <a:pt x="1969" y="778"/>
                  </a:lnTo>
                  <a:lnTo>
                    <a:pt x="1970" y="778"/>
                  </a:lnTo>
                  <a:lnTo>
                    <a:pt x="1972" y="778"/>
                  </a:lnTo>
                  <a:lnTo>
                    <a:pt x="1974" y="777"/>
                  </a:lnTo>
                  <a:lnTo>
                    <a:pt x="1975" y="776"/>
                  </a:lnTo>
                  <a:lnTo>
                    <a:pt x="1977" y="777"/>
                  </a:lnTo>
                  <a:lnTo>
                    <a:pt x="1979" y="778"/>
                  </a:lnTo>
                  <a:lnTo>
                    <a:pt x="1980" y="778"/>
                  </a:lnTo>
                  <a:lnTo>
                    <a:pt x="1982" y="777"/>
                  </a:lnTo>
                  <a:lnTo>
                    <a:pt x="1984" y="777"/>
                  </a:lnTo>
                  <a:lnTo>
                    <a:pt x="1985" y="777"/>
                  </a:lnTo>
                  <a:lnTo>
                    <a:pt x="1987" y="777"/>
                  </a:lnTo>
                  <a:lnTo>
                    <a:pt x="1989" y="776"/>
                  </a:lnTo>
                  <a:lnTo>
                    <a:pt x="1990" y="776"/>
                  </a:lnTo>
                  <a:lnTo>
                    <a:pt x="1992" y="776"/>
                  </a:lnTo>
                  <a:lnTo>
                    <a:pt x="1993" y="778"/>
                  </a:lnTo>
                  <a:lnTo>
                    <a:pt x="1995" y="778"/>
                  </a:lnTo>
                  <a:lnTo>
                    <a:pt x="1997" y="778"/>
                  </a:lnTo>
                  <a:lnTo>
                    <a:pt x="1998" y="778"/>
                  </a:lnTo>
                  <a:lnTo>
                    <a:pt x="2000" y="778"/>
                  </a:lnTo>
                  <a:lnTo>
                    <a:pt x="2002" y="778"/>
                  </a:lnTo>
                  <a:lnTo>
                    <a:pt x="2003" y="778"/>
                  </a:lnTo>
                  <a:lnTo>
                    <a:pt x="2005" y="777"/>
                  </a:lnTo>
                  <a:lnTo>
                    <a:pt x="2007" y="777"/>
                  </a:lnTo>
                  <a:lnTo>
                    <a:pt x="2008" y="777"/>
                  </a:lnTo>
                  <a:lnTo>
                    <a:pt x="2010" y="778"/>
                  </a:lnTo>
                  <a:lnTo>
                    <a:pt x="2011" y="778"/>
                  </a:lnTo>
                  <a:lnTo>
                    <a:pt x="2013" y="778"/>
                  </a:lnTo>
                  <a:lnTo>
                    <a:pt x="2015" y="778"/>
                  </a:lnTo>
                  <a:lnTo>
                    <a:pt x="2016" y="778"/>
                  </a:lnTo>
                  <a:lnTo>
                    <a:pt x="2018" y="778"/>
                  </a:lnTo>
                  <a:lnTo>
                    <a:pt x="2019" y="776"/>
                  </a:lnTo>
                  <a:lnTo>
                    <a:pt x="2021" y="776"/>
                  </a:lnTo>
                  <a:lnTo>
                    <a:pt x="2023" y="776"/>
                  </a:lnTo>
                  <a:lnTo>
                    <a:pt x="2024" y="776"/>
                  </a:lnTo>
                  <a:lnTo>
                    <a:pt x="2026" y="777"/>
                  </a:lnTo>
                  <a:lnTo>
                    <a:pt x="2027" y="777"/>
                  </a:lnTo>
                  <a:lnTo>
                    <a:pt x="2029" y="776"/>
                  </a:lnTo>
                  <a:lnTo>
                    <a:pt x="2031" y="776"/>
                  </a:lnTo>
                  <a:lnTo>
                    <a:pt x="2032" y="776"/>
                  </a:lnTo>
                  <a:lnTo>
                    <a:pt x="2034" y="776"/>
                  </a:lnTo>
                  <a:lnTo>
                    <a:pt x="2036" y="776"/>
                  </a:lnTo>
                  <a:lnTo>
                    <a:pt x="2037" y="776"/>
                  </a:lnTo>
                  <a:lnTo>
                    <a:pt x="2039" y="776"/>
                  </a:lnTo>
                  <a:lnTo>
                    <a:pt x="2040" y="777"/>
                  </a:lnTo>
                  <a:lnTo>
                    <a:pt x="2042" y="776"/>
                  </a:lnTo>
                  <a:lnTo>
                    <a:pt x="2044" y="776"/>
                  </a:lnTo>
                  <a:lnTo>
                    <a:pt x="2045" y="776"/>
                  </a:lnTo>
                  <a:lnTo>
                    <a:pt x="2047" y="776"/>
                  </a:lnTo>
                  <a:lnTo>
                    <a:pt x="2048" y="776"/>
                  </a:lnTo>
                  <a:lnTo>
                    <a:pt x="2050" y="776"/>
                  </a:lnTo>
                  <a:lnTo>
                    <a:pt x="2052" y="776"/>
                  </a:lnTo>
                  <a:lnTo>
                    <a:pt x="2053" y="776"/>
                  </a:lnTo>
                  <a:lnTo>
                    <a:pt x="2055" y="777"/>
                  </a:lnTo>
                  <a:lnTo>
                    <a:pt x="2056" y="778"/>
                  </a:lnTo>
                  <a:lnTo>
                    <a:pt x="2058" y="777"/>
                  </a:lnTo>
                  <a:lnTo>
                    <a:pt x="2060" y="776"/>
                  </a:lnTo>
                  <a:lnTo>
                    <a:pt x="2061" y="777"/>
                  </a:lnTo>
                  <a:lnTo>
                    <a:pt x="2063" y="778"/>
                  </a:lnTo>
                  <a:lnTo>
                    <a:pt x="2064" y="778"/>
                  </a:lnTo>
                  <a:lnTo>
                    <a:pt x="2066" y="778"/>
                  </a:lnTo>
                  <a:lnTo>
                    <a:pt x="2068" y="777"/>
                  </a:lnTo>
                  <a:lnTo>
                    <a:pt x="2069" y="776"/>
                  </a:lnTo>
                  <a:lnTo>
                    <a:pt x="2071" y="776"/>
                  </a:lnTo>
                  <a:lnTo>
                    <a:pt x="2073" y="777"/>
                  </a:lnTo>
                  <a:lnTo>
                    <a:pt x="2074" y="776"/>
                  </a:lnTo>
                  <a:lnTo>
                    <a:pt x="2076" y="776"/>
                  </a:lnTo>
                  <a:lnTo>
                    <a:pt x="2077" y="776"/>
                  </a:lnTo>
                  <a:lnTo>
                    <a:pt x="2079" y="777"/>
                  </a:lnTo>
                  <a:lnTo>
                    <a:pt x="2081" y="777"/>
                  </a:lnTo>
                  <a:lnTo>
                    <a:pt x="2082" y="777"/>
                  </a:lnTo>
                  <a:lnTo>
                    <a:pt x="2084" y="777"/>
                  </a:lnTo>
                  <a:lnTo>
                    <a:pt x="2085" y="777"/>
                  </a:lnTo>
                  <a:lnTo>
                    <a:pt x="2087" y="776"/>
                  </a:lnTo>
                  <a:lnTo>
                    <a:pt x="2089" y="777"/>
                  </a:lnTo>
                  <a:lnTo>
                    <a:pt x="2090" y="777"/>
                  </a:lnTo>
                  <a:lnTo>
                    <a:pt x="2092" y="777"/>
                  </a:lnTo>
                  <a:lnTo>
                    <a:pt x="2094" y="778"/>
                  </a:lnTo>
                  <a:lnTo>
                    <a:pt x="2095" y="778"/>
                  </a:lnTo>
                  <a:lnTo>
                    <a:pt x="2097" y="778"/>
                  </a:lnTo>
                  <a:lnTo>
                    <a:pt x="2099" y="778"/>
                  </a:lnTo>
                  <a:lnTo>
                    <a:pt x="2100" y="778"/>
                  </a:lnTo>
                  <a:lnTo>
                    <a:pt x="2102" y="777"/>
                  </a:lnTo>
                  <a:lnTo>
                    <a:pt x="2104" y="778"/>
                  </a:lnTo>
                  <a:lnTo>
                    <a:pt x="2105" y="778"/>
                  </a:lnTo>
                  <a:lnTo>
                    <a:pt x="2107" y="778"/>
                  </a:lnTo>
                  <a:lnTo>
                    <a:pt x="2108" y="778"/>
                  </a:lnTo>
                  <a:lnTo>
                    <a:pt x="2110" y="778"/>
                  </a:lnTo>
                  <a:lnTo>
                    <a:pt x="2112" y="778"/>
                  </a:lnTo>
                  <a:lnTo>
                    <a:pt x="2113" y="777"/>
                  </a:lnTo>
                  <a:lnTo>
                    <a:pt x="2115" y="777"/>
                  </a:lnTo>
                  <a:lnTo>
                    <a:pt x="2117" y="776"/>
                  </a:lnTo>
                  <a:lnTo>
                    <a:pt x="2118" y="776"/>
                  </a:lnTo>
                  <a:lnTo>
                    <a:pt x="2120" y="776"/>
                  </a:lnTo>
                  <a:lnTo>
                    <a:pt x="2122" y="777"/>
                  </a:lnTo>
                  <a:lnTo>
                    <a:pt x="2123" y="777"/>
                  </a:lnTo>
                  <a:lnTo>
                    <a:pt x="2125" y="777"/>
                  </a:lnTo>
                  <a:lnTo>
                    <a:pt x="2127" y="778"/>
                  </a:lnTo>
                  <a:lnTo>
                    <a:pt x="2128" y="777"/>
                  </a:lnTo>
                  <a:lnTo>
                    <a:pt x="2130" y="776"/>
                  </a:lnTo>
                  <a:lnTo>
                    <a:pt x="2131" y="776"/>
                  </a:lnTo>
                  <a:lnTo>
                    <a:pt x="2133" y="778"/>
                  </a:lnTo>
                  <a:lnTo>
                    <a:pt x="2135" y="777"/>
                  </a:lnTo>
                  <a:lnTo>
                    <a:pt x="2136" y="777"/>
                  </a:lnTo>
                  <a:lnTo>
                    <a:pt x="2138" y="778"/>
                  </a:lnTo>
                  <a:lnTo>
                    <a:pt x="2139" y="778"/>
                  </a:lnTo>
                  <a:lnTo>
                    <a:pt x="2141" y="776"/>
                  </a:lnTo>
                  <a:lnTo>
                    <a:pt x="2143" y="776"/>
                  </a:lnTo>
                  <a:lnTo>
                    <a:pt x="2144" y="776"/>
                  </a:lnTo>
                  <a:lnTo>
                    <a:pt x="2146" y="777"/>
                  </a:lnTo>
                  <a:lnTo>
                    <a:pt x="2148" y="778"/>
                  </a:lnTo>
                  <a:lnTo>
                    <a:pt x="2149" y="778"/>
                  </a:lnTo>
                  <a:lnTo>
                    <a:pt x="2151" y="778"/>
                  </a:lnTo>
                  <a:lnTo>
                    <a:pt x="2152" y="777"/>
                  </a:lnTo>
                  <a:lnTo>
                    <a:pt x="2154" y="777"/>
                  </a:lnTo>
                  <a:lnTo>
                    <a:pt x="2156" y="776"/>
                  </a:lnTo>
                  <a:lnTo>
                    <a:pt x="2157" y="776"/>
                  </a:lnTo>
                  <a:lnTo>
                    <a:pt x="2159" y="776"/>
                  </a:lnTo>
                  <a:lnTo>
                    <a:pt x="2160" y="776"/>
                  </a:lnTo>
                  <a:lnTo>
                    <a:pt x="2162" y="778"/>
                  </a:lnTo>
                  <a:lnTo>
                    <a:pt x="2164" y="778"/>
                  </a:lnTo>
                  <a:lnTo>
                    <a:pt x="2165" y="778"/>
                  </a:lnTo>
                  <a:lnTo>
                    <a:pt x="2167" y="778"/>
                  </a:lnTo>
                  <a:lnTo>
                    <a:pt x="2168" y="777"/>
                  </a:lnTo>
                  <a:lnTo>
                    <a:pt x="2170" y="777"/>
                  </a:lnTo>
                  <a:lnTo>
                    <a:pt x="2172" y="778"/>
                  </a:lnTo>
                  <a:lnTo>
                    <a:pt x="2173" y="778"/>
                  </a:lnTo>
                  <a:lnTo>
                    <a:pt x="2175" y="777"/>
                  </a:lnTo>
                  <a:lnTo>
                    <a:pt x="2177" y="777"/>
                  </a:lnTo>
                  <a:lnTo>
                    <a:pt x="2178" y="778"/>
                  </a:lnTo>
                  <a:lnTo>
                    <a:pt x="2180" y="778"/>
                  </a:lnTo>
                  <a:lnTo>
                    <a:pt x="2181" y="777"/>
                  </a:lnTo>
                  <a:lnTo>
                    <a:pt x="2183" y="776"/>
                  </a:lnTo>
                  <a:lnTo>
                    <a:pt x="2185" y="776"/>
                  </a:lnTo>
                  <a:lnTo>
                    <a:pt x="2186" y="776"/>
                  </a:lnTo>
                  <a:lnTo>
                    <a:pt x="2188" y="777"/>
                  </a:lnTo>
                  <a:lnTo>
                    <a:pt x="2189" y="778"/>
                  </a:lnTo>
                  <a:lnTo>
                    <a:pt x="2191" y="777"/>
                  </a:lnTo>
                  <a:lnTo>
                    <a:pt x="2193" y="776"/>
                  </a:lnTo>
                  <a:lnTo>
                    <a:pt x="2194" y="776"/>
                  </a:lnTo>
                  <a:lnTo>
                    <a:pt x="2196" y="777"/>
                  </a:lnTo>
                  <a:lnTo>
                    <a:pt x="2197" y="777"/>
                  </a:lnTo>
                  <a:lnTo>
                    <a:pt x="2199" y="776"/>
                  </a:lnTo>
                  <a:lnTo>
                    <a:pt x="2201" y="776"/>
                  </a:lnTo>
                  <a:lnTo>
                    <a:pt x="2202" y="776"/>
                  </a:lnTo>
                  <a:lnTo>
                    <a:pt x="2204" y="777"/>
                  </a:lnTo>
                  <a:lnTo>
                    <a:pt x="2205" y="777"/>
                  </a:lnTo>
                  <a:lnTo>
                    <a:pt x="2207" y="776"/>
                  </a:lnTo>
                  <a:lnTo>
                    <a:pt x="2209" y="775"/>
                  </a:lnTo>
                  <a:lnTo>
                    <a:pt x="2210" y="776"/>
                  </a:lnTo>
                  <a:lnTo>
                    <a:pt x="2212" y="776"/>
                  </a:lnTo>
                  <a:lnTo>
                    <a:pt x="2214" y="775"/>
                  </a:lnTo>
                  <a:lnTo>
                    <a:pt x="2215" y="776"/>
                  </a:lnTo>
                  <a:lnTo>
                    <a:pt x="2217" y="777"/>
                  </a:lnTo>
                  <a:lnTo>
                    <a:pt x="2219" y="778"/>
                  </a:lnTo>
                  <a:lnTo>
                    <a:pt x="2220" y="778"/>
                  </a:lnTo>
                  <a:lnTo>
                    <a:pt x="2222" y="777"/>
                  </a:lnTo>
                  <a:lnTo>
                    <a:pt x="2223" y="777"/>
                  </a:lnTo>
                  <a:lnTo>
                    <a:pt x="2225" y="776"/>
                  </a:lnTo>
                  <a:lnTo>
                    <a:pt x="2227" y="776"/>
                  </a:lnTo>
                  <a:lnTo>
                    <a:pt x="2228" y="775"/>
                  </a:lnTo>
                  <a:lnTo>
                    <a:pt x="2230" y="775"/>
                  </a:lnTo>
                  <a:lnTo>
                    <a:pt x="2232" y="776"/>
                  </a:lnTo>
                  <a:lnTo>
                    <a:pt x="2233" y="777"/>
                  </a:lnTo>
                  <a:lnTo>
                    <a:pt x="2235" y="777"/>
                  </a:lnTo>
                  <a:lnTo>
                    <a:pt x="2237" y="777"/>
                  </a:lnTo>
                  <a:lnTo>
                    <a:pt x="2238" y="778"/>
                  </a:lnTo>
                  <a:lnTo>
                    <a:pt x="2240" y="777"/>
                  </a:lnTo>
                  <a:lnTo>
                    <a:pt x="2242" y="776"/>
                  </a:lnTo>
                  <a:lnTo>
                    <a:pt x="2243" y="776"/>
                  </a:lnTo>
                  <a:lnTo>
                    <a:pt x="2245" y="776"/>
                  </a:lnTo>
                  <a:lnTo>
                    <a:pt x="2246" y="776"/>
                  </a:lnTo>
                  <a:lnTo>
                    <a:pt x="2248" y="776"/>
                  </a:lnTo>
                  <a:lnTo>
                    <a:pt x="2250" y="776"/>
                  </a:lnTo>
                  <a:lnTo>
                    <a:pt x="2251" y="775"/>
                  </a:lnTo>
                  <a:lnTo>
                    <a:pt x="2253" y="776"/>
                  </a:lnTo>
                  <a:lnTo>
                    <a:pt x="2255" y="776"/>
                  </a:lnTo>
                  <a:lnTo>
                    <a:pt x="2256" y="776"/>
                  </a:lnTo>
                  <a:lnTo>
                    <a:pt x="2258" y="776"/>
                  </a:lnTo>
                  <a:lnTo>
                    <a:pt x="2260" y="776"/>
                  </a:lnTo>
                  <a:lnTo>
                    <a:pt x="2261" y="776"/>
                  </a:lnTo>
                  <a:lnTo>
                    <a:pt x="2263" y="776"/>
                  </a:lnTo>
                  <a:lnTo>
                    <a:pt x="2264" y="776"/>
                  </a:lnTo>
                  <a:lnTo>
                    <a:pt x="2266" y="775"/>
                  </a:lnTo>
                  <a:lnTo>
                    <a:pt x="2268" y="775"/>
                  </a:lnTo>
                  <a:lnTo>
                    <a:pt x="2269" y="775"/>
                  </a:lnTo>
                  <a:lnTo>
                    <a:pt x="2271" y="775"/>
                  </a:lnTo>
                  <a:lnTo>
                    <a:pt x="2272" y="775"/>
                  </a:lnTo>
                  <a:lnTo>
                    <a:pt x="2274" y="776"/>
                  </a:lnTo>
                  <a:lnTo>
                    <a:pt x="2276" y="776"/>
                  </a:lnTo>
                  <a:lnTo>
                    <a:pt x="2277" y="775"/>
                  </a:lnTo>
                  <a:lnTo>
                    <a:pt x="2279" y="776"/>
                  </a:lnTo>
                  <a:lnTo>
                    <a:pt x="2280" y="776"/>
                  </a:lnTo>
                  <a:lnTo>
                    <a:pt x="2282" y="776"/>
                  </a:lnTo>
                  <a:lnTo>
                    <a:pt x="2284" y="776"/>
                  </a:lnTo>
                  <a:lnTo>
                    <a:pt x="2285" y="777"/>
                  </a:lnTo>
                  <a:lnTo>
                    <a:pt x="2287" y="778"/>
                  </a:lnTo>
                  <a:lnTo>
                    <a:pt x="2289" y="778"/>
                  </a:lnTo>
                  <a:lnTo>
                    <a:pt x="2290" y="778"/>
                  </a:lnTo>
                  <a:lnTo>
                    <a:pt x="2292" y="777"/>
                  </a:lnTo>
                  <a:lnTo>
                    <a:pt x="2293" y="776"/>
                  </a:lnTo>
                  <a:lnTo>
                    <a:pt x="2295" y="776"/>
                  </a:lnTo>
                  <a:lnTo>
                    <a:pt x="2297" y="776"/>
                  </a:lnTo>
                  <a:lnTo>
                    <a:pt x="2298" y="776"/>
                  </a:lnTo>
                  <a:lnTo>
                    <a:pt x="2300" y="776"/>
                  </a:lnTo>
                  <a:lnTo>
                    <a:pt x="2301" y="776"/>
                  </a:lnTo>
                  <a:lnTo>
                    <a:pt x="2303" y="776"/>
                  </a:lnTo>
                  <a:lnTo>
                    <a:pt x="2305" y="776"/>
                  </a:lnTo>
                  <a:lnTo>
                    <a:pt x="2306" y="776"/>
                  </a:lnTo>
                  <a:lnTo>
                    <a:pt x="2308" y="776"/>
                  </a:lnTo>
                  <a:lnTo>
                    <a:pt x="2309" y="776"/>
                  </a:lnTo>
                  <a:lnTo>
                    <a:pt x="2311" y="777"/>
                  </a:lnTo>
                  <a:lnTo>
                    <a:pt x="2313" y="777"/>
                  </a:lnTo>
                  <a:lnTo>
                    <a:pt x="2314" y="776"/>
                  </a:lnTo>
                  <a:lnTo>
                    <a:pt x="2316" y="776"/>
                  </a:lnTo>
                  <a:lnTo>
                    <a:pt x="2317" y="776"/>
                  </a:lnTo>
                  <a:lnTo>
                    <a:pt x="2319" y="776"/>
                  </a:lnTo>
                  <a:lnTo>
                    <a:pt x="2321" y="776"/>
                  </a:lnTo>
                  <a:lnTo>
                    <a:pt x="2322" y="776"/>
                  </a:lnTo>
                  <a:lnTo>
                    <a:pt x="2324" y="775"/>
                  </a:lnTo>
                  <a:lnTo>
                    <a:pt x="2326" y="776"/>
                  </a:lnTo>
                  <a:lnTo>
                    <a:pt x="2327" y="776"/>
                  </a:lnTo>
                  <a:lnTo>
                    <a:pt x="2329" y="776"/>
                  </a:lnTo>
                  <a:lnTo>
                    <a:pt x="2330" y="775"/>
                  </a:lnTo>
                  <a:lnTo>
                    <a:pt x="2332" y="776"/>
                  </a:lnTo>
                  <a:lnTo>
                    <a:pt x="2334" y="777"/>
                  </a:lnTo>
                  <a:lnTo>
                    <a:pt x="2335" y="776"/>
                  </a:lnTo>
                  <a:lnTo>
                    <a:pt x="2337" y="776"/>
                  </a:lnTo>
                  <a:lnTo>
                    <a:pt x="2338" y="776"/>
                  </a:lnTo>
                  <a:lnTo>
                    <a:pt x="2340" y="776"/>
                  </a:lnTo>
                  <a:lnTo>
                    <a:pt x="2342" y="776"/>
                  </a:lnTo>
                  <a:lnTo>
                    <a:pt x="2343" y="776"/>
                  </a:lnTo>
                  <a:lnTo>
                    <a:pt x="2345" y="776"/>
                  </a:lnTo>
                  <a:lnTo>
                    <a:pt x="2347" y="776"/>
                  </a:lnTo>
                  <a:lnTo>
                    <a:pt x="2348" y="776"/>
                  </a:lnTo>
                  <a:lnTo>
                    <a:pt x="2350" y="776"/>
                  </a:lnTo>
                  <a:lnTo>
                    <a:pt x="2352" y="775"/>
                  </a:lnTo>
                  <a:lnTo>
                    <a:pt x="2353" y="776"/>
                  </a:lnTo>
                  <a:lnTo>
                    <a:pt x="2355" y="776"/>
                  </a:lnTo>
                  <a:lnTo>
                    <a:pt x="2357" y="776"/>
                  </a:lnTo>
                  <a:lnTo>
                    <a:pt x="2358" y="776"/>
                  </a:lnTo>
                  <a:lnTo>
                    <a:pt x="2360" y="776"/>
                  </a:lnTo>
                  <a:lnTo>
                    <a:pt x="2361" y="775"/>
                  </a:lnTo>
                  <a:lnTo>
                    <a:pt x="2363" y="776"/>
                  </a:lnTo>
                  <a:lnTo>
                    <a:pt x="2365" y="776"/>
                  </a:lnTo>
                  <a:lnTo>
                    <a:pt x="2366" y="776"/>
                  </a:lnTo>
                  <a:lnTo>
                    <a:pt x="2368" y="776"/>
                  </a:lnTo>
                  <a:lnTo>
                    <a:pt x="2370" y="776"/>
                  </a:lnTo>
                  <a:lnTo>
                    <a:pt x="2371" y="776"/>
                  </a:lnTo>
                  <a:lnTo>
                    <a:pt x="2373" y="776"/>
                  </a:lnTo>
                  <a:lnTo>
                    <a:pt x="2375" y="776"/>
                  </a:lnTo>
                  <a:lnTo>
                    <a:pt x="2376" y="776"/>
                  </a:lnTo>
                  <a:lnTo>
                    <a:pt x="2378" y="776"/>
                  </a:lnTo>
                  <a:lnTo>
                    <a:pt x="2380" y="776"/>
                  </a:lnTo>
                  <a:lnTo>
                    <a:pt x="2381" y="775"/>
                  </a:lnTo>
                  <a:lnTo>
                    <a:pt x="2383" y="776"/>
                  </a:lnTo>
                  <a:lnTo>
                    <a:pt x="2384" y="776"/>
                  </a:lnTo>
                  <a:lnTo>
                    <a:pt x="2386" y="775"/>
                  </a:lnTo>
                  <a:lnTo>
                    <a:pt x="2388" y="775"/>
                  </a:lnTo>
                  <a:lnTo>
                    <a:pt x="2389" y="776"/>
                  </a:lnTo>
                  <a:lnTo>
                    <a:pt x="2391" y="776"/>
                  </a:lnTo>
                  <a:lnTo>
                    <a:pt x="2393" y="776"/>
                  </a:lnTo>
                  <a:lnTo>
                    <a:pt x="2394" y="775"/>
                  </a:lnTo>
                  <a:lnTo>
                    <a:pt x="2396" y="776"/>
                  </a:lnTo>
                  <a:lnTo>
                    <a:pt x="2397" y="776"/>
                  </a:lnTo>
                  <a:lnTo>
                    <a:pt x="2399" y="774"/>
                  </a:lnTo>
                  <a:lnTo>
                    <a:pt x="2401" y="768"/>
                  </a:lnTo>
                  <a:lnTo>
                    <a:pt x="2402" y="757"/>
                  </a:lnTo>
                  <a:lnTo>
                    <a:pt x="2404" y="739"/>
                  </a:lnTo>
                  <a:lnTo>
                    <a:pt x="2405" y="718"/>
                  </a:lnTo>
                  <a:lnTo>
                    <a:pt x="2407" y="698"/>
                  </a:lnTo>
                  <a:lnTo>
                    <a:pt x="2409" y="686"/>
                  </a:lnTo>
                  <a:lnTo>
                    <a:pt x="2410" y="685"/>
                  </a:lnTo>
                  <a:lnTo>
                    <a:pt x="2412" y="695"/>
                  </a:lnTo>
                  <a:lnTo>
                    <a:pt x="2413" y="711"/>
                  </a:lnTo>
                  <a:lnTo>
                    <a:pt x="2415" y="726"/>
                  </a:lnTo>
                  <a:lnTo>
                    <a:pt x="2417" y="739"/>
                  </a:lnTo>
                  <a:lnTo>
                    <a:pt x="2418" y="749"/>
                  </a:lnTo>
                  <a:lnTo>
                    <a:pt x="2420" y="757"/>
                  </a:lnTo>
                  <a:lnTo>
                    <a:pt x="2421" y="763"/>
                  </a:lnTo>
                  <a:lnTo>
                    <a:pt x="2423" y="765"/>
                  </a:lnTo>
                  <a:lnTo>
                    <a:pt x="2425" y="767"/>
                  </a:lnTo>
                  <a:lnTo>
                    <a:pt x="2426" y="768"/>
                  </a:lnTo>
                  <a:lnTo>
                    <a:pt x="2428" y="769"/>
                  </a:lnTo>
                  <a:lnTo>
                    <a:pt x="2430" y="770"/>
                  </a:lnTo>
                  <a:lnTo>
                    <a:pt x="2431" y="771"/>
                  </a:lnTo>
                  <a:lnTo>
                    <a:pt x="2433" y="772"/>
                  </a:lnTo>
                  <a:lnTo>
                    <a:pt x="2434" y="772"/>
                  </a:lnTo>
                  <a:lnTo>
                    <a:pt x="2436" y="772"/>
                  </a:lnTo>
                  <a:lnTo>
                    <a:pt x="2438" y="772"/>
                  </a:lnTo>
                  <a:lnTo>
                    <a:pt x="2439" y="772"/>
                  </a:lnTo>
                  <a:lnTo>
                    <a:pt x="2441" y="772"/>
                  </a:lnTo>
                  <a:lnTo>
                    <a:pt x="2442" y="773"/>
                  </a:lnTo>
                  <a:lnTo>
                    <a:pt x="2444" y="774"/>
                  </a:lnTo>
                  <a:lnTo>
                    <a:pt x="2446" y="774"/>
                  </a:lnTo>
                  <a:lnTo>
                    <a:pt x="2447" y="774"/>
                  </a:lnTo>
                  <a:lnTo>
                    <a:pt x="2449" y="774"/>
                  </a:lnTo>
                  <a:lnTo>
                    <a:pt x="2450" y="774"/>
                  </a:lnTo>
                  <a:lnTo>
                    <a:pt x="2452" y="774"/>
                  </a:lnTo>
                  <a:lnTo>
                    <a:pt x="2454" y="774"/>
                  </a:lnTo>
                  <a:lnTo>
                    <a:pt x="2455" y="774"/>
                  </a:lnTo>
                  <a:lnTo>
                    <a:pt x="2457" y="773"/>
                  </a:lnTo>
                  <a:lnTo>
                    <a:pt x="2458" y="774"/>
                  </a:lnTo>
                  <a:lnTo>
                    <a:pt x="2460" y="775"/>
                  </a:lnTo>
                  <a:lnTo>
                    <a:pt x="2462" y="775"/>
                  </a:lnTo>
                  <a:lnTo>
                    <a:pt x="2463" y="774"/>
                  </a:lnTo>
                  <a:lnTo>
                    <a:pt x="2465" y="773"/>
                  </a:lnTo>
                  <a:lnTo>
                    <a:pt x="2467" y="774"/>
                  </a:lnTo>
                  <a:lnTo>
                    <a:pt x="2468" y="774"/>
                  </a:lnTo>
                  <a:lnTo>
                    <a:pt x="2470" y="774"/>
                  </a:lnTo>
                  <a:lnTo>
                    <a:pt x="2472" y="774"/>
                  </a:lnTo>
                  <a:lnTo>
                    <a:pt x="2473" y="774"/>
                  </a:lnTo>
                  <a:lnTo>
                    <a:pt x="2475" y="774"/>
                  </a:lnTo>
                  <a:lnTo>
                    <a:pt x="2476" y="774"/>
                  </a:lnTo>
                  <a:lnTo>
                    <a:pt x="2478" y="775"/>
                  </a:lnTo>
                  <a:lnTo>
                    <a:pt x="2480" y="775"/>
                  </a:lnTo>
                  <a:lnTo>
                    <a:pt x="2481" y="774"/>
                  </a:lnTo>
                  <a:lnTo>
                    <a:pt x="2483" y="774"/>
                  </a:lnTo>
                  <a:lnTo>
                    <a:pt x="2485" y="774"/>
                  </a:lnTo>
                  <a:lnTo>
                    <a:pt x="2486" y="775"/>
                  </a:lnTo>
                  <a:lnTo>
                    <a:pt x="2488" y="775"/>
                  </a:lnTo>
                  <a:lnTo>
                    <a:pt x="2490" y="774"/>
                  </a:lnTo>
                  <a:lnTo>
                    <a:pt x="2491" y="774"/>
                  </a:lnTo>
                  <a:lnTo>
                    <a:pt x="2493" y="774"/>
                  </a:lnTo>
                  <a:lnTo>
                    <a:pt x="2495" y="775"/>
                  </a:lnTo>
                  <a:lnTo>
                    <a:pt x="2496" y="774"/>
                  </a:lnTo>
                  <a:lnTo>
                    <a:pt x="2498" y="774"/>
                  </a:lnTo>
                  <a:lnTo>
                    <a:pt x="2499" y="774"/>
                  </a:lnTo>
                  <a:lnTo>
                    <a:pt x="2501" y="774"/>
                  </a:lnTo>
                  <a:lnTo>
                    <a:pt x="2503" y="775"/>
                  </a:lnTo>
                  <a:lnTo>
                    <a:pt x="2504" y="775"/>
                  </a:lnTo>
                  <a:lnTo>
                    <a:pt x="2506" y="774"/>
                  </a:lnTo>
                  <a:lnTo>
                    <a:pt x="2508" y="775"/>
                  </a:lnTo>
                  <a:lnTo>
                    <a:pt x="2509" y="774"/>
                  </a:lnTo>
                  <a:lnTo>
                    <a:pt x="2511" y="775"/>
                  </a:lnTo>
                  <a:lnTo>
                    <a:pt x="2513" y="775"/>
                  </a:lnTo>
                  <a:lnTo>
                    <a:pt x="2514" y="776"/>
                  </a:lnTo>
                  <a:lnTo>
                    <a:pt x="2516" y="776"/>
                  </a:lnTo>
                  <a:lnTo>
                    <a:pt x="2517" y="774"/>
                  </a:lnTo>
                  <a:lnTo>
                    <a:pt x="2519" y="774"/>
                  </a:lnTo>
                  <a:lnTo>
                    <a:pt x="2521" y="774"/>
                  </a:lnTo>
                  <a:lnTo>
                    <a:pt x="2522" y="775"/>
                  </a:lnTo>
                  <a:lnTo>
                    <a:pt x="2524" y="775"/>
                  </a:lnTo>
                  <a:lnTo>
                    <a:pt x="2525" y="776"/>
                  </a:lnTo>
                  <a:lnTo>
                    <a:pt x="2527" y="776"/>
                  </a:lnTo>
                  <a:lnTo>
                    <a:pt x="2529" y="775"/>
                  </a:lnTo>
                  <a:lnTo>
                    <a:pt x="2530" y="774"/>
                  </a:lnTo>
                  <a:lnTo>
                    <a:pt x="2532" y="775"/>
                  </a:lnTo>
                  <a:lnTo>
                    <a:pt x="2534" y="776"/>
                  </a:lnTo>
                  <a:lnTo>
                    <a:pt x="2535" y="776"/>
                  </a:lnTo>
                  <a:lnTo>
                    <a:pt x="2537" y="775"/>
                  </a:lnTo>
                  <a:lnTo>
                    <a:pt x="2538" y="775"/>
                  </a:lnTo>
                  <a:lnTo>
                    <a:pt x="2540" y="775"/>
                  </a:lnTo>
                  <a:lnTo>
                    <a:pt x="2542" y="774"/>
                  </a:lnTo>
                  <a:lnTo>
                    <a:pt x="2543" y="774"/>
                  </a:lnTo>
                  <a:lnTo>
                    <a:pt x="2545" y="774"/>
                  </a:lnTo>
                  <a:lnTo>
                    <a:pt x="2546" y="774"/>
                  </a:lnTo>
                  <a:lnTo>
                    <a:pt x="2548" y="774"/>
                  </a:lnTo>
                  <a:lnTo>
                    <a:pt x="2550" y="774"/>
                  </a:lnTo>
                  <a:lnTo>
                    <a:pt x="2551" y="774"/>
                  </a:lnTo>
                  <a:lnTo>
                    <a:pt x="2553" y="774"/>
                  </a:lnTo>
                  <a:lnTo>
                    <a:pt x="2554" y="774"/>
                  </a:lnTo>
                  <a:lnTo>
                    <a:pt x="2556" y="774"/>
                  </a:lnTo>
                  <a:lnTo>
                    <a:pt x="2558" y="774"/>
                  </a:lnTo>
                  <a:lnTo>
                    <a:pt x="2559" y="773"/>
                  </a:lnTo>
                  <a:lnTo>
                    <a:pt x="2561" y="772"/>
                  </a:lnTo>
                  <a:lnTo>
                    <a:pt x="2562" y="772"/>
                  </a:lnTo>
                  <a:lnTo>
                    <a:pt x="2564" y="772"/>
                  </a:lnTo>
                  <a:lnTo>
                    <a:pt x="2566" y="772"/>
                  </a:lnTo>
                  <a:lnTo>
                    <a:pt x="2567" y="772"/>
                  </a:lnTo>
                  <a:lnTo>
                    <a:pt x="2569" y="772"/>
                  </a:lnTo>
                  <a:lnTo>
                    <a:pt x="2571" y="772"/>
                  </a:lnTo>
                  <a:lnTo>
                    <a:pt x="2572" y="772"/>
                  </a:lnTo>
                  <a:lnTo>
                    <a:pt x="2574" y="772"/>
                  </a:lnTo>
                  <a:lnTo>
                    <a:pt x="2575" y="772"/>
                  </a:lnTo>
                  <a:lnTo>
                    <a:pt x="2577" y="772"/>
                  </a:lnTo>
                  <a:lnTo>
                    <a:pt x="2579" y="772"/>
                  </a:lnTo>
                  <a:lnTo>
                    <a:pt x="2580" y="772"/>
                  </a:lnTo>
                  <a:lnTo>
                    <a:pt x="2582" y="773"/>
                  </a:lnTo>
                  <a:lnTo>
                    <a:pt x="2583" y="773"/>
                  </a:lnTo>
                  <a:lnTo>
                    <a:pt x="2585" y="774"/>
                  </a:lnTo>
                  <a:lnTo>
                    <a:pt x="2587" y="774"/>
                  </a:lnTo>
                  <a:lnTo>
                    <a:pt x="2588" y="774"/>
                  </a:lnTo>
                  <a:lnTo>
                    <a:pt x="2590" y="774"/>
                  </a:lnTo>
                  <a:lnTo>
                    <a:pt x="2591" y="774"/>
                  </a:lnTo>
                  <a:lnTo>
                    <a:pt x="2593" y="774"/>
                  </a:lnTo>
                  <a:lnTo>
                    <a:pt x="2595" y="774"/>
                  </a:lnTo>
                  <a:lnTo>
                    <a:pt x="2596" y="774"/>
                  </a:lnTo>
                  <a:lnTo>
                    <a:pt x="2598" y="775"/>
                  </a:lnTo>
                  <a:lnTo>
                    <a:pt x="2600" y="775"/>
                  </a:lnTo>
                  <a:lnTo>
                    <a:pt x="2601" y="774"/>
                  </a:lnTo>
                  <a:lnTo>
                    <a:pt x="2603" y="774"/>
                  </a:lnTo>
                  <a:lnTo>
                    <a:pt x="2605" y="774"/>
                  </a:lnTo>
                  <a:lnTo>
                    <a:pt x="2606" y="774"/>
                  </a:lnTo>
                  <a:lnTo>
                    <a:pt x="2608" y="773"/>
                  </a:lnTo>
                  <a:lnTo>
                    <a:pt x="2610" y="774"/>
                  </a:lnTo>
                  <a:lnTo>
                    <a:pt x="2611" y="774"/>
                  </a:lnTo>
                  <a:lnTo>
                    <a:pt x="2613" y="774"/>
                  </a:lnTo>
                  <a:lnTo>
                    <a:pt x="2614" y="774"/>
                  </a:lnTo>
                  <a:lnTo>
                    <a:pt x="2616" y="774"/>
                  </a:lnTo>
                  <a:lnTo>
                    <a:pt x="2618" y="775"/>
                  </a:lnTo>
                  <a:lnTo>
                    <a:pt x="2619" y="775"/>
                  </a:lnTo>
                  <a:lnTo>
                    <a:pt x="2621" y="774"/>
                  </a:lnTo>
                  <a:lnTo>
                    <a:pt x="2623" y="775"/>
                  </a:lnTo>
                  <a:lnTo>
                    <a:pt x="2624" y="775"/>
                  </a:lnTo>
                  <a:lnTo>
                    <a:pt x="2626" y="774"/>
                  </a:lnTo>
                  <a:lnTo>
                    <a:pt x="2628" y="774"/>
                  </a:lnTo>
                  <a:lnTo>
                    <a:pt x="2629" y="774"/>
                  </a:lnTo>
                  <a:lnTo>
                    <a:pt x="2631" y="774"/>
                  </a:lnTo>
                  <a:lnTo>
                    <a:pt x="2633" y="774"/>
                  </a:lnTo>
                  <a:lnTo>
                    <a:pt x="2634" y="774"/>
                  </a:lnTo>
                  <a:lnTo>
                    <a:pt x="2636" y="774"/>
                  </a:lnTo>
                  <a:lnTo>
                    <a:pt x="2637" y="774"/>
                  </a:lnTo>
                  <a:lnTo>
                    <a:pt x="2639" y="774"/>
                  </a:lnTo>
                  <a:lnTo>
                    <a:pt x="2641" y="774"/>
                  </a:lnTo>
                  <a:lnTo>
                    <a:pt x="2642" y="774"/>
                  </a:lnTo>
                  <a:lnTo>
                    <a:pt x="2644" y="774"/>
                  </a:lnTo>
                  <a:lnTo>
                    <a:pt x="2646" y="774"/>
                  </a:lnTo>
                  <a:lnTo>
                    <a:pt x="2647" y="774"/>
                  </a:lnTo>
                  <a:lnTo>
                    <a:pt x="2649" y="773"/>
                  </a:lnTo>
                  <a:lnTo>
                    <a:pt x="2650" y="773"/>
                  </a:lnTo>
                  <a:lnTo>
                    <a:pt x="2652" y="774"/>
                  </a:lnTo>
                  <a:lnTo>
                    <a:pt x="2654" y="774"/>
                  </a:lnTo>
                  <a:lnTo>
                    <a:pt x="2655" y="774"/>
                  </a:lnTo>
                  <a:lnTo>
                    <a:pt x="2657" y="774"/>
                  </a:lnTo>
                  <a:lnTo>
                    <a:pt x="2658" y="773"/>
                  </a:lnTo>
                  <a:lnTo>
                    <a:pt x="2660" y="773"/>
                  </a:lnTo>
                  <a:lnTo>
                    <a:pt x="2662" y="773"/>
                  </a:lnTo>
                  <a:lnTo>
                    <a:pt x="2663" y="773"/>
                  </a:lnTo>
                  <a:lnTo>
                    <a:pt x="2665" y="774"/>
                  </a:lnTo>
                  <a:lnTo>
                    <a:pt x="2666" y="774"/>
                  </a:lnTo>
                  <a:lnTo>
                    <a:pt x="2668" y="774"/>
                  </a:lnTo>
                  <a:lnTo>
                    <a:pt x="2670" y="774"/>
                  </a:lnTo>
                  <a:lnTo>
                    <a:pt x="2671" y="774"/>
                  </a:lnTo>
                  <a:lnTo>
                    <a:pt x="2673" y="774"/>
                  </a:lnTo>
                  <a:lnTo>
                    <a:pt x="2675" y="774"/>
                  </a:lnTo>
                  <a:lnTo>
                    <a:pt x="2676" y="774"/>
                  </a:lnTo>
                  <a:lnTo>
                    <a:pt x="2678" y="774"/>
                  </a:lnTo>
                  <a:lnTo>
                    <a:pt x="2679" y="774"/>
                  </a:lnTo>
                  <a:lnTo>
                    <a:pt x="2681" y="774"/>
                  </a:lnTo>
                  <a:lnTo>
                    <a:pt x="2683" y="774"/>
                  </a:lnTo>
                  <a:lnTo>
                    <a:pt x="2684" y="774"/>
                  </a:lnTo>
                  <a:lnTo>
                    <a:pt x="2686" y="773"/>
                  </a:lnTo>
                  <a:lnTo>
                    <a:pt x="2687" y="772"/>
                  </a:lnTo>
                  <a:lnTo>
                    <a:pt x="2689" y="773"/>
                  </a:lnTo>
                  <a:lnTo>
                    <a:pt x="2691" y="774"/>
                  </a:lnTo>
                  <a:lnTo>
                    <a:pt x="2692" y="774"/>
                  </a:lnTo>
                  <a:lnTo>
                    <a:pt x="2694" y="774"/>
                  </a:lnTo>
                  <a:lnTo>
                    <a:pt x="2695" y="772"/>
                  </a:lnTo>
                  <a:lnTo>
                    <a:pt x="2697" y="773"/>
                  </a:lnTo>
                  <a:lnTo>
                    <a:pt x="2699" y="774"/>
                  </a:lnTo>
                  <a:lnTo>
                    <a:pt x="2700" y="773"/>
                  </a:lnTo>
                  <a:lnTo>
                    <a:pt x="2702" y="774"/>
                  </a:lnTo>
                  <a:lnTo>
                    <a:pt x="2703" y="774"/>
                  </a:lnTo>
                  <a:lnTo>
                    <a:pt x="2705" y="774"/>
                  </a:lnTo>
                  <a:lnTo>
                    <a:pt x="2707" y="774"/>
                  </a:lnTo>
                  <a:lnTo>
                    <a:pt x="2708" y="773"/>
                  </a:lnTo>
                  <a:lnTo>
                    <a:pt x="2710" y="772"/>
                  </a:lnTo>
                  <a:lnTo>
                    <a:pt x="2712" y="772"/>
                  </a:lnTo>
                  <a:lnTo>
                    <a:pt x="2713" y="772"/>
                  </a:lnTo>
                  <a:lnTo>
                    <a:pt x="2715" y="772"/>
                  </a:lnTo>
                  <a:lnTo>
                    <a:pt x="2716" y="772"/>
                  </a:lnTo>
                  <a:lnTo>
                    <a:pt x="2718" y="772"/>
                  </a:lnTo>
                  <a:lnTo>
                    <a:pt x="2720" y="773"/>
                  </a:lnTo>
                  <a:lnTo>
                    <a:pt x="2721" y="774"/>
                  </a:lnTo>
                  <a:lnTo>
                    <a:pt x="2723" y="773"/>
                  </a:lnTo>
                  <a:lnTo>
                    <a:pt x="2725" y="772"/>
                  </a:lnTo>
                  <a:lnTo>
                    <a:pt x="2726" y="772"/>
                  </a:lnTo>
                  <a:lnTo>
                    <a:pt x="2728" y="772"/>
                  </a:lnTo>
                  <a:lnTo>
                    <a:pt x="2729" y="773"/>
                  </a:lnTo>
                  <a:lnTo>
                    <a:pt x="2731" y="774"/>
                  </a:lnTo>
                  <a:lnTo>
                    <a:pt x="2733" y="774"/>
                  </a:lnTo>
                  <a:lnTo>
                    <a:pt x="2734" y="774"/>
                  </a:lnTo>
                  <a:lnTo>
                    <a:pt x="2736" y="774"/>
                  </a:lnTo>
                  <a:lnTo>
                    <a:pt x="2738" y="773"/>
                  </a:lnTo>
                  <a:lnTo>
                    <a:pt x="2739" y="773"/>
                  </a:lnTo>
                  <a:lnTo>
                    <a:pt x="2741" y="773"/>
                  </a:lnTo>
                  <a:lnTo>
                    <a:pt x="2743" y="772"/>
                  </a:lnTo>
                  <a:lnTo>
                    <a:pt x="2744" y="772"/>
                  </a:lnTo>
                  <a:lnTo>
                    <a:pt x="2746" y="772"/>
                  </a:lnTo>
                  <a:lnTo>
                    <a:pt x="2748" y="772"/>
                  </a:lnTo>
                  <a:lnTo>
                    <a:pt x="2749" y="773"/>
                  </a:lnTo>
                  <a:lnTo>
                    <a:pt x="2751" y="773"/>
                  </a:lnTo>
                  <a:lnTo>
                    <a:pt x="2752" y="773"/>
                  </a:lnTo>
                  <a:lnTo>
                    <a:pt x="2754" y="773"/>
                  </a:lnTo>
                  <a:lnTo>
                    <a:pt x="2756" y="773"/>
                  </a:lnTo>
                  <a:lnTo>
                    <a:pt x="2757" y="773"/>
                  </a:lnTo>
                  <a:lnTo>
                    <a:pt x="2759" y="773"/>
                  </a:lnTo>
                  <a:lnTo>
                    <a:pt x="2761" y="773"/>
                  </a:lnTo>
                  <a:lnTo>
                    <a:pt x="2762" y="773"/>
                  </a:lnTo>
                  <a:lnTo>
                    <a:pt x="2764" y="773"/>
                  </a:lnTo>
                  <a:lnTo>
                    <a:pt x="2766" y="773"/>
                  </a:lnTo>
                  <a:lnTo>
                    <a:pt x="2767" y="772"/>
                  </a:lnTo>
                  <a:lnTo>
                    <a:pt x="2769" y="772"/>
                  </a:lnTo>
                  <a:lnTo>
                    <a:pt x="2770" y="772"/>
                  </a:lnTo>
                  <a:lnTo>
                    <a:pt x="2772" y="772"/>
                  </a:lnTo>
                  <a:lnTo>
                    <a:pt x="2774" y="773"/>
                  </a:lnTo>
                  <a:lnTo>
                    <a:pt x="2775" y="772"/>
                  </a:lnTo>
                  <a:lnTo>
                    <a:pt x="2777" y="772"/>
                  </a:lnTo>
                  <a:lnTo>
                    <a:pt x="2779" y="772"/>
                  </a:lnTo>
                  <a:lnTo>
                    <a:pt x="2780" y="772"/>
                  </a:lnTo>
                  <a:lnTo>
                    <a:pt x="2782" y="773"/>
                  </a:lnTo>
                  <a:lnTo>
                    <a:pt x="2783" y="773"/>
                  </a:lnTo>
                  <a:lnTo>
                    <a:pt x="2785" y="772"/>
                  </a:lnTo>
                  <a:lnTo>
                    <a:pt x="2787" y="773"/>
                  </a:lnTo>
                  <a:lnTo>
                    <a:pt x="2788" y="773"/>
                  </a:lnTo>
                  <a:lnTo>
                    <a:pt x="2790" y="774"/>
                  </a:lnTo>
                  <a:lnTo>
                    <a:pt x="2791" y="774"/>
                  </a:lnTo>
                  <a:lnTo>
                    <a:pt x="2793" y="773"/>
                  </a:lnTo>
                  <a:lnTo>
                    <a:pt x="2795" y="773"/>
                  </a:lnTo>
                  <a:lnTo>
                    <a:pt x="2796" y="773"/>
                  </a:lnTo>
                  <a:lnTo>
                    <a:pt x="2798" y="772"/>
                  </a:lnTo>
                  <a:lnTo>
                    <a:pt x="2799" y="771"/>
                  </a:lnTo>
                  <a:lnTo>
                    <a:pt x="2801" y="771"/>
                  </a:lnTo>
                  <a:lnTo>
                    <a:pt x="2803" y="772"/>
                  </a:lnTo>
                  <a:lnTo>
                    <a:pt x="2804" y="772"/>
                  </a:lnTo>
                  <a:lnTo>
                    <a:pt x="2806" y="771"/>
                  </a:lnTo>
                  <a:lnTo>
                    <a:pt x="2807" y="771"/>
                  </a:lnTo>
                  <a:lnTo>
                    <a:pt x="2809" y="770"/>
                  </a:lnTo>
                  <a:lnTo>
                    <a:pt x="2811" y="771"/>
                  </a:lnTo>
                  <a:lnTo>
                    <a:pt x="2812" y="771"/>
                  </a:lnTo>
                  <a:lnTo>
                    <a:pt x="2814" y="770"/>
                  </a:lnTo>
                  <a:lnTo>
                    <a:pt x="2816" y="770"/>
                  </a:lnTo>
                  <a:lnTo>
                    <a:pt x="2817" y="771"/>
                  </a:lnTo>
                  <a:lnTo>
                    <a:pt x="2819" y="771"/>
                  </a:lnTo>
                  <a:lnTo>
                    <a:pt x="2820" y="771"/>
                  </a:lnTo>
                  <a:lnTo>
                    <a:pt x="2822" y="771"/>
                  </a:lnTo>
                  <a:lnTo>
                    <a:pt x="2824" y="772"/>
                  </a:lnTo>
                  <a:lnTo>
                    <a:pt x="2825" y="770"/>
                  </a:lnTo>
                  <a:lnTo>
                    <a:pt x="2827" y="770"/>
                  </a:lnTo>
                  <a:lnTo>
                    <a:pt x="2828" y="770"/>
                  </a:lnTo>
                  <a:lnTo>
                    <a:pt x="2830" y="771"/>
                  </a:lnTo>
                  <a:lnTo>
                    <a:pt x="2832" y="771"/>
                  </a:lnTo>
                  <a:lnTo>
                    <a:pt x="2833" y="771"/>
                  </a:lnTo>
                  <a:lnTo>
                    <a:pt x="2835" y="771"/>
                  </a:lnTo>
                  <a:lnTo>
                    <a:pt x="2836" y="772"/>
                  </a:lnTo>
                  <a:lnTo>
                    <a:pt x="2838" y="771"/>
                  </a:lnTo>
                  <a:lnTo>
                    <a:pt x="2840" y="770"/>
                  </a:lnTo>
                  <a:lnTo>
                    <a:pt x="2841" y="771"/>
                  </a:lnTo>
                  <a:lnTo>
                    <a:pt x="2843" y="772"/>
                  </a:lnTo>
                  <a:lnTo>
                    <a:pt x="2844" y="772"/>
                  </a:lnTo>
                  <a:lnTo>
                    <a:pt x="2846" y="772"/>
                  </a:lnTo>
                  <a:lnTo>
                    <a:pt x="2848" y="772"/>
                  </a:lnTo>
                  <a:lnTo>
                    <a:pt x="2849" y="771"/>
                  </a:lnTo>
                  <a:lnTo>
                    <a:pt x="2851" y="771"/>
                  </a:lnTo>
                  <a:lnTo>
                    <a:pt x="2853" y="771"/>
                  </a:lnTo>
                  <a:lnTo>
                    <a:pt x="2854" y="772"/>
                  </a:lnTo>
                  <a:lnTo>
                    <a:pt x="2856" y="772"/>
                  </a:lnTo>
                  <a:lnTo>
                    <a:pt x="2858" y="772"/>
                  </a:lnTo>
                  <a:lnTo>
                    <a:pt x="2859" y="772"/>
                  </a:lnTo>
                  <a:lnTo>
                    <a:pt x="2861" y="772"/>
                  </a:lnTo>
                  <a:lnTo>
                    <a:pt x="2863" y="772"/>
                  </a:lnTo>
                  <a:lnTo>
                    <a:pt x="2864" y="772"/>
                  </a:lnTo>
                  <a:lnTo>
                    <a:pt x="2866" y="771"/>
                  </a:lnTo>
                  <a:lnTo>
                    <a:pt x="2867" y="772"/>
                  </a:lnTo>
                  <a:lnTo>
                    <a:pt x="2869" y="772"/>
                  </a:lnTo>
                  <a:lnTo>
                    <a:pt x="2871" y="772"/>
                  </a:lnTo>
                  <a:lnTo>
                    <a:pt x="2872" y="772"/>
                  </a:lnTo>
                  <a:lnTo>
                    <a:pt x="2874" y="771"/>
                  </a:lnTo>
                  <a:lnTo>
                    <a:pt x="2876" y="772"/>
                  </a:lnTo>
                  <a:lnTo>
                    <a:pt x="2877" y="771"/>
                  </a:lnTo>
                  <a:lnTo>
                    <a:pt x="2879" y="770"/>
                  </a:lnTo>
                  <a:lnTo>
                    <a:pt x="2881" y="771"/>
                  </a:lnTo>
                  <a:lnTo>
                    <a:pt x="2882" y="771"/>
                  </a:lnTo>
                  <a:lnTo>
                    <a:pt x="2884" y="771"/>
                  </a:lnTo>
                  <a:lnTo>
                    <a:pt x="2886" y="771"/>
                  </a:lnTo>
                  <a:lnTo>
                    <a:pt x="2887" y="771"/>
                  </a:lnTo>
                  <a:lnTo>
                    <a:pt x="2889" y="770"/>
                  </a:lnTo>
                  <a:lnTo>
                    <a:pt x="2890" y="771"/>
                  </a:lnTo>
                  <a:lnTo>
                    <a:pt x="2892" y="772"/>
                  </a:lnTo>
                  <a:lnTo>
                    <a:pt x="2894" y="771"/>
                  </a:lnTo>
                  <a:lnTo>
                    <a:pt x="2895" y="771"/>
                  </a:lnTo>
                  <a:lnTo>
                    <a:pt x="2897" y="771"/>
                  </a:lnTo>
                  <a:lnTo>
                    <a:pt x="2899" y="771"/>
                  </a:lnTo>
                  <a:lnTo>
                    <a:pt x="2900" y="770"/>
                  </a:lnTo>
                  <a:lnTo>
                    <a:pt x="2902" y="770"/>
                  </a:lnTo>
                  <a:lnTo>
                    <a:pt x="2903" y="771"/>
                  </a:lnTo>
                  <a:lnTo>
                    <a:pt x="2905" y="771"/>
                  </a:lnTo>
                  <a:lnTo>
                    <a:pt x="2907" y="771"/>
                  </a:lnTo>
                  <a:lnTo>
                    <a:pt x="2908" y="771"/>
                  </a:lnTo>
                  <a:lnTo>
                    <a:pt x="2910" y="771"/>
                  </a:lnTo>
                  <a:lnTo>
                    <a:pt x="2911" y="771"/>
                  </a:lnTo>
                  <a:lnTo>
                    <a:pt x="2913" y="772"/>
                  </a:lnTo>
                  <a:lnTo>
                    <a:pt x="2915" y="772"/>
                  </a:lnTo>
                  <a:lnTo>
                    <a:pt x="2916" y="772"/>
                  </a:lnTo>
                  <a:lnTo>
                    <a:pt x="2918" y="773"/>
                  </a:lnTo>
                  <a:lnTo>
                    <a:pt x="2920" y="772"/>
                  </a:lnTo>
                  <a:lnTo>
                    <a:pt x="2921" y="770"/>
                  </a:lnTo>
                  <a:lnTo>
                    <a:pt x="2923" y="770"/>
                  </a:lnTo>
                  <a:lnTo>
                    <a:pt x="2924" y="770"/>
                  </a:lnTo>
                  <a:lnTo>
                    <a:pt x="2926" y="770"/>
                  </a:lnTo>
                  <a:lnTo>
                    <a:pt x="2928" y="770"/>
                  </a:lnTo>
                  <a:lnTo>
                    <a:pt x="2929" y="771"/>
                  </a:lnTo>
                  <a:lnTo>
                    <a:pt x="2931" y="771"/>
                  </a:lnTo>
                  <a:lnTo>
                    <a:pt x="2932" y="771"/>
                  </a:lnTo>
                  <a:lnTo>
                    <a:pt x="2934" y="771"/>
                  </a:lnTo>
                  <a:lnTo>
                    <a:pt x="2936" y="771"/>
                  </a:lnTo>
                  <a:lnTo>
                    <a:pt x="2937" y="771"/>
                  </a:lnTo>
                  <a:lnTo>
                    <a:pt x="2939" y="770"/>
                  </a:lnTo>
                  <a:lnTo>
                    <a:pt x="2940" y="770"/>
                  </a:lnTo>
                  <a:lnTo>
                    <a:pt x="2942" y="770"/>
                  </a:lnTo>
                  <a:lnTo>
                    <a:pt x="2944" y="770"/>
                  </a:lnTo>
                  <a:lnTo>
                    <a:pt x="2945" y="770"/>
                  </a:lnTo>
                  <a:lnTo>
                    <a:pt x="2947" y="771"/>
                  </a:lnTo>
                  <a:lnTo>
                    <a:pt x="2948" y="771"/>
                  </a:lnTo>
                  <a:lnTo>
                    <a:pt x="2950" y="771"/>
                  </a:lnTo>
                  <a:lnTo>
                    <a:pt x="2952" y="770"/>
                  </a:lnTo>
                  <a:lnTo>
                    <a:pt x="2953" y="770"/>
                  </a:lnTo>
                  <a:lnTo>
                    <a:pt x="2955" y="770"/>
                  </a:lnTo>
                  <a:lnTo>
                    <a:pt x="2957" y="770"/>
                  </a:lnTo>
                  <a:lnTo>
                    <a:pt x="2958" y="771"/>
                  </a:lnTo>
                  <a:lnTo>
                    <a:pt x="2960" y="771"/>
                  </a:lnTo>
                  <a:lnTo>
                    <a:pt x="2961" y="770"/>
                  </a:lnTo>
                  <a:lnTo>
                    <a:pt x="2963" y="770"/>
                  </a:lnTo>
                  <a:lnTo>
                    <a:pt x="2965" y="770"/>
                  </a:lnTo>
                  <a:lnTo>
                    <a:pt x="2966" y="770"/>
                  </a:lnTo>
                  <a:lnTo>
                    <a:pt x="2968" y="770"/>
                  </a:lnTo>
                  <a:lnTo>
                    <a:pt x="2969" y="770"/>
                  </a:lnTo>
                  <a:lnTo>
                    <a:pt x="2971" y="770"/>
                  </a:lnTo>
                  <a:lnTo>
                    <a:pt x="2973" y="770"/>
                  </a:lnTo>
                  <a:lnTo>
                    <a:pt x="2974" y="771"/>
                  </a:lnTo>
                  <a:lnTo>
                    <a:pt x="2976" y="771"/>
                  </a:lnTo>
                  <a:lnTo>
                    <a:pt x="2978" y="770"/>
                  </a:lnTo>
                  <a:lnTo>
                    <a:pt x="2979" y="770"/>
                  </a:lnTo>
                  <a:lnTo>
                    <a:pt x="2981" y="770"/>
                  </a:lnTo>
                  <a:lnTo>
                    <a:pt x="2982" y="770"/>
                  </a:lnTo>
                  <a:lnTo>
                    <a:pt x="2984" y="770"/>
                  </a:lnTo>
                  <a:lnTo>
                    <a:pt x="2986" y="770"/>
                  </a:lnTo>
                  <a:lnTo>
                    <a:pt x="2987" y="771"/>
                  </a:lnTo>
                  <a:lnTo>
                    <a:pt x="2989" y="771"/>
                  </a:lnTo>
                  <a:lnTo>
                    <a:pt x="2991" y="770"/>
                  </a:lnTo>
                  <a:lnTo>
                    <a:pt x="2992" y="770"/>
                  </a:lnTo>
                  <a:lnTo>
                    <a:pt x="2994" y="770"/>
                  </a:lnTo>
                  <a:lnTo>
                    <a:pt x="2996" y="770"/>
                  </a:lnTo>
                  <a:lnTo>
                    <a:pt x="2997" y="770"/>
                  </a:lnTo>
                  <a:lnTo>
                    <a:pt x="2999" y="771"/>
                  </a:lnTo>
                  <a:lnTo>
                    <a:pt x="3001" y="771"/>
                  </a:lnTo>
                  <a:lnTo>
                    <a:pt x="3002" y="771"/>
                  </a:lnTo>
                  <a:lnTo>
                    <a:pt x="3004" y="770"/>
                  </a:lnTo>
                  <a:lnTo>
                    <a:pt x="3005" y="770"/>
                  </a:lnTo>
                  <a:lnTo>
                    <a:pt x="3007" y="770"/>
                  </a:lnTo>
                  <a:lnTo>
                    <a:pt x="3009" y="770"/>
                  </a:lnTo>
                  <a:lnTo>
                    <a:pt x="3010" y="771"/>
                  </a:lnTo>
                  <a:lnTo>
                    <a:pt x="3012" y="771"/>
                  </a:lnTo>
                  <a:lnTo>
                    <a:pt x="3014" y="770"/>
                  </a:lnTo>
                  <a:lnTo>
                    <a:pt x="3015" y="771"/>
                  </a:lnTo>
                  <a:lnTo>
                    <a:pt x="3017" y="771"/>
                  </a:lnTo>
                  <a:lnTo>
                    <a:pt x="3019" y="772"/>
                  </a:lnTo>
                  <a:lnTo>
                    <a:pt x="3020" y="772"/>
                  </a:lnTo>
                  <a:lnTo>
                    <a:pt x="3022" y="771"/>
                  </a:lnTo>
                  <a:lnTo>
                    <a:pt x="3023" y="770"/>
                  </a:lnTo>
                  <a:lnTo>
                    <a:pt x="3025" y="771"/>
                  </a:lnTo>
                  <a:lnTo>
                    <a:pt x="3027" y="771"/>
                  </a:lnTo>
                  <a:lnTo>
                    <a:pt x="3028" y="771"/>
                  </a:lnTo>
                  <a:lnTo>
                    <a:pt x="3030" y="771"/>
                  </a:lnTo>
                  <a:lnTo>
                    <a:pt x="3032" y="770"/>
                  </a:lnTo>
                  <a:lnTo>
                    <a:pt x="3033" y="769"/>
                  </a:lnTo>
                  <a:lnTo>
                    <a:pt x="3035" y="770"/>
                  </a:lnTo>
                  <a:lnTo>
                    <a:pt x="3036" y="770"/>
                  </a:lnTo>
                  <a:lnTo>
                    <a:pt x="3038" y="770"/>
                  </a:lnTo>
                  <a:lnTo>
                    <a:pt x="3040" y="770"/>
                  </a:lnTo>
                  <a:lnTo>
                    <a:pt x="3041" y="770"/>
                  </a:lnTo>
                  <a:lnTo>
                    <a:pt x="3043" y="770"/>
                  </a:lnTo>
                  <a:lnTo>
                    <a:pt x="3044" y="770"/>
                  </a:lnTo>
                  <a:lnTo>
                    <a:pt x="3046" y="770"/>
                  </a:lnTo>
                  <a:lnTo>
                    <a:pt x="3048" y="770"/>
                  </a:lnTo>
                  <a:lnTo>
                    <a:pt x="3049" y="770"/>
                  </a:lnTo>
                  <a:lnTo>
                    <a:pt x="3051" y="770"/>
                  </a:lnTo>
                  <a:lnTo>
                    <a:pt x="3052" y="771"/>
                  </a:lnTo>
                  <a:lnTo>
                    <a:pt x="3054" y="771"/>
                  </a:lnTo>
                  <a:lnTo>
                    <a:pt x="3056" y="771"/>
                  </a:lnTo>
                  <a:lnTo>
                    <a:pt x="3057" y="770"/>
                  </a:lnTo>
                  <a:lnTo>
                    <a:pt x="3059" y="770"/>
                  </a:lnTo>
                  <a:lnTo>
                    <a:pt x="3060" y="771"/>
                  </a:lnTo>
                  <a:lnTo>
                    <a:pt x="3062" y="772"/>
                  </a:lnTo>
                  <a:lnTo>
                    <a:pt x="3064" y="771"/>
                  </a:lnTo>
                  <a:lnTo>
                    <a:pt x="3065" y="770"/>
                  </a:lnTo>
                  <a:lnTo>
                    <a:pt x="3067" y="769"/>
                  </a:lnTo>
                  <a:lnTo>
                    <a:pt x="3069" y="769"/>
                  </a:lnTo>
                  <a:lnTo>
                    <a:pt x="3070" y="770"/>
                  </a:lnTo>
                  <a:lnTo>
                    <a:pt x="3072" y="770"/>
                  </a:lnTo>
                  <a:lnTo>
                    <a:pt x="3073" y="769"/>
                  </a:lnTo>
                  <a:lnTo>
                    <a:pt x="3075" y="770"/>
                  </a:lnTo>
                  <a:lnTo>
                    <a:pt x="3077" y="770"/>
                  </a:lnTo>
                  <a:lnTo>
                    <a:pt x="3078" y="770"/>
                  </a:lnTo>
                  <a:lnTo>
                    <a:pt x="3080" y="770"/>
                  </a:lnTo>
                  <a:lnTo>
                    <a:pt x="3081" y="770"/>
                  </a:lnTo>
                  <a:lnTo>
                    <a:pt x="3083" y="770"/>
                  </a:lnTo>
                  <a:lnTo>
                    <a:pt x="3085" y="769"/>
                  </a:lnTo>
                  <a:lnTo>
                    <a:pt x="3086" y="769"/>
                  </a:lnTo>
                  <a:lnTo>
                    <a:pt x="3088" y="770"/>
                  </a:lnTo>
                  <a:lnTo>
                    <a:pt x="3089" y="769"/>
                  </a:lnTo>
                  <a:lnTo>
                    <a:pt x="3091" y="768"/>
                  </a:lnTo>
                  <a:lnTo>
                    <a:pt x="3093" y="769"/>
                  </a:lnTo>
                  <a:lnTo>
                    <a:pt x="3094" y="771"/>
                  </a:lnTo>
                  <a:lnTo>
                    <a:pt x="3096" y="772"/>
                  </a:lnTo>
                  <a:lnTo>
                    <a:pt x="3098" y="771"/>
                  </a:lnTo>
                  <a:lnTo>
                    <a:pt x="3099" y="770"/>
                  </a:lnTo>
                  <a:lnTo>
                    <a:pt x="3101" y="770"/>
                  </a:lnTo>
                  <a:lnTo>
                    <a:pt x="3102" y="770"/>
                  </a:lnTo>
                  <a:lnTo>
                    <a:pt x="3104" y="770"/>
                  </a:lnTo>
                  <a:lnTo>
                    <a:pt x="3106" y="770"/>
                  </a:lnTo>
                  <a:lnTo>
                    <a:pt x="3107" y="770"/>
                  </a:lnTo>
                  <a:lnTo>
                    <a:pt x="3109" y="770"/>
                  </a:lnTo>
                  <a:lnTo>
                    <a:pt x="3111" y="770"/>
                  </a:lnTo>
                  <a:lnTo>
                    <a:pt x="3112" y="770"/>
                  </a:lnTo>
                  <a:lnTo>
                    <a:pt x="3114" y="770"/>
                  </a:lnTo>
                  <a:lnTo>
                    <a:pt x="3116" y="770"/>
                  </a:lnTo>
                  <a:lnTo>
                    <a:pt x="3117" y="770"/>
                  </a:lnTo>
                  <a:lnTo>
                    <a:pt x="3119" y="769"/>
                  </a:lnTo>
                  <a:lnTo>
                    <a:pt x="3121" y="770"/>
                  </a:lnTo>
                  <a:lnTo>
                    <a:pt x="3122" y="770"/>
                  </a:lnTo>
                  <a:lnTo>
                    <a:pt x="3124" y="770"/>
                  </a:lnTo>
                  <a:lnTo>
                    <a:pt x="3125" y="770"/>
                  </a:lnTo>
                  <a:lnTo>
                    <a:pt x="3127" y="770"/>
                  </a:lnTo>
                  <a:lnTo>
                    <a:pt x="3129" y="770"/>
                  </a:lnTo>
                  <a:lnTo>
                    <a:pt x="3130" y="770"/>
                  </a:lnTo>
                  <a:lnTo>
                    <a:pt x="3132" y="770"/>
                  </a:lnTo>
                  <a:lnTo>
                    <a:pt x="3134" y="770"/>
                  </a:lnTo>
                  <a:lnTo>
                    <a:pt x="3135" y="769"/>
                  </a:lnTo>
                  <a:lnTo>
                    <a:pt x="3137" y="769"/>
                  </a:lnTo>
                  <a:lnTo>
                    <a:pt x="3139" y="770"/>
                  </a:lnTo>
                  <a:lnTo>
                    <a:pt x="3140" y="770"/>
                  </a:lnTo>
                  <a:lnTo>
                    <a:pt x="3142" y="770"/>
                  </a:lnTo>
                  <a:lnTo>
                    <a:pt x="3144" y="770"/>
                  </a:lnTo>
                  <a:lnTo>
                    <a:pt x="3145" y="770"/>
                  </a:lnTo>
                  <a:lnTo>
                    <a:pt x="3147" y="769"/>
                  </a:lnTo>
                  <a:lnTo>
                    <a:pt x="3148" y="769"/>
                  </a:lnTo>
                  <a:lnTo>
                    <a:pt x="3150" y="770"/>
                  </a:lnTo>
                  <a:lnTo>
                    <a:pt x="3152" y="770"/>
                  </a:lnTo>
                  <a:lnTo>
                    <a:pt x="3153" y="770"/>
                  </a:lnTo>
                  <a:lnTo>
                    <a:pt x="3155" y="770"/>
                  </a:lnTo>
                  <a:lnTo>
                    <a:pt x="3156" y="770"/>
                  </a:lnTo>
                  <a:lnTo>
                    <a:pt x="3158" y="770"/>
                  </a:lnTo>
                  <a:lnTo>
                    <a:pt x="3160" y="769"/>
                  </a:lnTo>
                  <a:lnTo>
                    <a:pt x="3161" y="768"/>
                  </a:lnTo>
                  <a:lnTo>
                    <a:pt x="3163" y="768"/>
                  </a:lnTo>
                  <a:lnTo>
                    <a:pt x="3164" y="768"/>
                  </a:lnTo>
                  <a:lnTo>
                    <a:pt x="3166" y="769"/>
                  </a:lnTo>
                  <a:lnTo>
                    <a:pt x="3168" y="769"/>
                  </a:lnTo>
                  <a:lnTo>
                    <a:pt x="3169" y="769"/>
                  </a:lnTo>
                  <a:lnTo>
                    <a:pt x="3171" y="770"/>
                  </a:lnTo>
                  <a:lnTo>
                    <a:pt x="3173" y="770"/>
                  </a:lnTo>
                  <a:lnTo>
                    <a:pt x="3174" y="770"/>
                  </a:lnTo>
                  <a:lnTo>
                    <a:pt x="3176" y="770"/>
                  </a:lnTo>
                  <a:lnTo>
                    <a:pt x="3177" y="770"/>
                  </a:lnTo>
                  <a:lnTo>
                    <a:pt x="3179" y="770"/>
                  </a:lnTo>
                  <a:lnTo>
                    <a:pt x="3181" y="769"/>
                  </a:lnTo>
                  <a:lnTo>
                    <a:pt x="3182" y="768"/>
                  </a:lnTo>
                  <a:lnTo>
                    <a:pt x="3184" y="768"/>
                  </a:lnTo>
                  <a:lnTo>
                    <a:pt x="3185" y="770"/>
                  </a:lnTo>
                  <a:lnTo>
                    <a:pt x="3187" y="769"/>
                  </a:lnTo>
                  <a:lnTo>
                    <a:pt x="3189" y="768"/>
                  </a:lnTo>
                  <a:lnTo>
                    <a:pt x="3190" y="768"/>
                  </a:lnTo>
                  <a:lnTo>
                    <a:pt x="3192" y="770"/>
                  </a:lnTo>
                  <a:lnTo>
                    <a:pt x="3193" y="770"/>
                  </a:lnTo>
                  <a:lnTo>
                    <a:pt x="3195" y="770"/>
                  </a:lnTo>
                  <a:lnTo>
                    <a:pt x="3197" y="769"/>
                  </a:lnTo>
                  <a:lnTo>
                    <a:pt x="3198" y="768"/>
                  </a:lnTo>
                  <a:lnTo>
                    <a:pt x="3200" y="769"/>
                  </a:lnTo>
                  <a:lnTo>
                    <a:pt x="3201" y="768"/>
                  </a:lnTo>
                  <a:lnTo>
                    <a:pt x="3203" y="768"/>
                  </a:lnTo>
                  <a:lnTo>
                    <a:pt x="3205" y="768"/>
                  </a:lnTo>
                  <a:lnTo>
                    <a:pt x="3206" y="768"/>
                  </a:lnTo>
                  <a:lnTo>
                    <a:pt x="3208" y="768"/>
                  </a:lnTo>
                  <a:lnTo>
                    <a:pt x="3210" y="769"/>
                  </a:lnTo>
                  <a:lnTo>
                    <a:pt x="3211" y="769"/>
                  </a:lnTo>
                  <a:lnTo>
                    <a:pt x="3213" y="769"/>
                  </a:lnTo>
                  <a:lnTo>
                    <a:pt x="3214" y="768"/>
                  </a:lnTo>
                  <a:lnTo>
                    <a:pt x="3216" y="769"/>
                  </a:lnTo>
                  <a:lnTo>
                    <a:pt x="3218" y="768"/>
                  </a:lnTo>
                  <a:lnTo>
                    <a:pt x="3219" y="768"/>
                  </a:lnTo>
                  <a:lnTo>
                    <a:pt x="3221" y="768"/>
                  </a:lnTo>
                  <a:lnTo>
                    <a:pt x="3222" y="768"/>
                  </a:lnTo>
                  <a:lnTo>
                    <a:pt x="3224" y="769"/>
                  </a:lnTo>
                  <a:lnTo>
                    <a:pt x="3226" y="769"/>
                  </a:lnTo>
                  <a:lnTo>
                    <a:pt x="3227" y="768"/>
                  </a:lnTo>
                  <a:lnTo>
                    <a:pt x="3229" y="767"/>
                  </a:lnTo>
                  <a:lnTo>
                    <a:pt x="3231" y="768"/>
                  </a:lnTo>
                  <a:lnTo>
                    <a:pt x="3232" y="768"/>
                  </a:lnTo>
                  <a:lnTo>
                    <a:pt x="3234" y="769"/>
                  </a:lnTo>
                  <a:lnTo>
                    <a:pt x="3236" y="770"/>
                  </a:lnTo>
                  <a:lnTo>
                    <a:pt x="3237" y="768"/>
                  </a:lnTo>
                  <a:lnTo>
                    <a:pt x="3239" y="768"/>
                  </a:lnTo>
                  <a:lnTo>
                    <a:pt x="3240" y="768"/>
                  </a:lnTo>
                  <a:lnTo>
                    <a:pt x="3242" y="769"/>
                  </a:lnTo>
                  <a:lnTo>
                    <a:pt x="3244" y="768"/>
                  </a:lnTo>
                  <a:lnTo>
                    <a:pt x="3245" y="768"/>
                  </a:lnTo>
                  <a:lnTo>
                    <a:pt x="3247" y="768"/>
                  </a:lnTo>
                  <a:lnTo>
                    <a:pt x="3249" y="768"/>
                  </a:lnTo>
                  <a:lnTo>
                    <a:pt x="3250" y="769"/>
                  </a:lnTo>
                  <a:lnTo>
                    <a:pt x="3252" y="769"/>
                  </a:lnTo>
                  <a:lnTo>
                    <a:pt x="3254" y="768"/>
                  </a:lnTo>
                  <a:lnTo>
                    <a:pt x="3255" y="768"/>
                  </a:lnTo>
                  <a:lnTo>
                    <a:pt x="3257" y="767"/>
                  </a:lnTo>
                  <a:lnTo>
                    <a:pt x="3259" y="767"/>
                  </a:lnTo>
                  <a:lnTo>
                    <a:pt x="3260" y="768"/>
                  </a:lnTo>
                  <a:lnTo>
                    <a:pt x="3262" y="768"/>
                  </a:lnTo>
                  <a:lnTo>
                    <a:pt x="3263" y="769"/>
                  </a:lnTo>
                  <a:lnTo>
                    <a:pt x="3265" y="769"/>
                  </a:lnTo>
                  <a:lnTo>
                    <a:pt x="3267" y="768"/>
                  </a:lnTo>
                  <a:lnTo>
                    <a:pt x="3268" y="768"/>
                  </a:lnTo>
                  <a:lnTo>
                    <a:pt x="3270" y="767"/>
                  </a:lnTo>
                  <a:lnTo>
                    <a:pt x="3272" y="768"/>
                  </a:lnTo>
                  <a:lnTo>
                    <a:pt x="3273" y="768"/>
                  </a:lnTo>
                  <a:lnTo>
                    <a:pt x="3275" y="769"/>
                  </a:lnTo>
                  <a:lnTo>
                    <a:pt x="3277" y="769"/>
                  </a:lnTo>
                  <a:lnTo>
                    <a:pt x="3278" y="768"/>
                  </a:lnTo>
                  <a:lnTo>
                    <a:pt x="3280" y="768"/>
                  </a:lnTo>
                  <a:lnTo>
                    <a:pt x="3281" y="768"/>
                  </a:lnTo>
                  <a:lnTo>
                    <a:pt x="3283" y="768"/>
                  </a:lnTo>
                  <a:lnTo>
                    <a:pt x="3285" y="768"/>
                  </a:lnTo>
                  <a:lnTo>
                    <a:pt x="3286" y="768"/>
                  </a:lnTo>
                  <a:lnTo>
                    <a:pt x="3288" y="768"/>
                  </a:lnTo>
                  <a:lnTo>
                    <a:pt x="3289" y="768"/>
                  </a:lnTo>
                  <a:lnTo>
                    <a:pt x="3291" y="767"/>
                  </a:lnTo>
                  <a:lnTo>
                    <a:pt x="3293" y="767"/>
                  </a:lnTo>
                  <a:lnTo>
                    <a:pt x="3294" y="768"/>
                  </a:lnTo>
                  <a:lnTo>
                    <a:pt x="3296" y="769"/>
                  </a:lnTo>
                  <a:lnTo>
                    <a:pt x="3297" y="769"/>
                  </a:lnTo>
                  <a:lnTo>
                    <a:pt x="3299" y="768"/>
                  </a:lnTo>
                  <a:lnTo>
                    <a:pt x="3301" y="768"/>
                  </a:lnTo>
                  <a:lnTo>
                    <a:pt x="3302" y="768"/>
                  </a:lnTo>
                  <a:lnTo>
                    <a:pt x="3304" y="768"/>
                  </a:lnTo>
                  <a:lnTo>
                    <a:pt x="3305" y="769"/>
                  </a:lnTo>
                  <a:lnTo>
                    <a:pt x="3307" y="769"/>
                  </a:lnTo>
                  <a:lnTo>
                    <a:pt x="3309" y="768"/>
                  </a:lnTo>
                  <a:lnTo>
                    <a:pt x="3310" y="768"/>
                  </a:lnTo>
                  <a:lnTo>
                    <a:pt x="3312" y="768"/>
                  </a:lnTo>
                  <a:lnTo>
                    <a:pt x="3314" y="767"/>
                  </a:lnTo>
                  <a:lnTo>
                    <a:pt x="3315" y="768"/>
                  </a:lnTo>
                  <a:lnTo>
                    <a:pt x="3317" y="768"/>
                  </a:lnTo>
                  <a:lnTo>
                    <a:pt x="3318" y="768"/>
                  </a:lnTo>
                  <a:lnTo>
                    <a:pt x="3320" y="768"/>
                  </a:lnTo>
                  <a:lnTo>
                    <a:pt x="3322" y="768"/>
                  </a:lnTo>
                  <a:lnTo>
                    <a:pt x="3323" y="768"/>
                  </a:lnTo>
                  <a:lnTo>
                    <a:pt x="3325" y="768"/>
                  </a:lnTo>
                  <a:lnTo>
                    <a:pt x="3326" y="768"/>
                  </a:lnTo>
                  <a:lnTo>
                    <a:pt x="3328" y="767"/>
                  </a:lnTo>
                  <a:lnTo>
                    <a:pt x="3330" y="768"/>
                  </a:lnTo>
                  <a:lnTo>
                    <a:pt x="3331" y="767"/>
                  </a:lnTo>
                  <a:lnTo>
                    <a:pt x="3333" y="768"/>
                  </a:lnTo>
                  <a:lnTo>
                    <a:pt x="3334" y="768"/>
                  </a:lnTo>
                  <a:lnTo>
                    <a:pt x="3336" y="768"/>
                  </a:lnTo>
                  <a:lnTo>
                    <a:pt x="3338" y="768"/>
                  </a:lnTo>
                  <a:lnTo>
                    <a:pt x="3339" y="768"/>
                  </a:lnTo>
                  <a:lnTo>
                    <a:pt x="3341" y="766"/>
                  </a:lnTo>
                  <a:lnTo>
                    <a:pt x="3342" y="766"/>
                  </a:lnTo>
                  <a:lnTo>
                    <a:pt x="3344" y="766"/>
                  </a:lnTo>
                  <a:lnTo>
                    <a:pt x="3346" y="766"/>
                  </a:lnTo>
                  <a:lnTo>
                    <a:pt x="3347" y="766"/>
                  </a:lnTo>
                  <a:lnTo>
                    <a:pt x="3349" y="767"/>
                  </a:lnTo>
                  <a:lnTo>
                    <a:pt x="3351" y="767"/>
                  </a:lnTo>
                  <a:lnTo>
                    <a:pt x="3352" y="767"/>
                  </a:lnTo>
                  <a:lnTo>
                    <a:pt x="3354" y="767"/>
                  </a:lnTo>
                  <a:lnTo>
                    <a:pt x="3355" y="766"/>
                  </a:lnTo>
                  <a:lnTo>
                    <a:pt x="3357" y="766"/>
                  </a:lnTo>
                  <a:lnTo>
                    <a:pt x="3359" y="766"/>
                  </a:lnTo>
                  <a:lnTo>
                    <a:pt x="3360" y="766"/>
                  </a:lnTo>
                  <a:lnTo>
                    <a:pt x="3362" y="766"/>
                  </a:lnTo>
                  <a:lnTo>
                    <a:pt x="3364" y="767"/>
                  </a:lnTo>
                  <a:lnTo>
                    <a:pt x="3365" y="767"/>
                  </a:lnTo>
                  <a:lnTo>
                    <a:pt x="3367" y="766"/>
                  </a:lnTo>
                  <a:lnTo>
                    <a:pt x="3369" y="766"/>
                  </a:lnTo>
                  <a:lnTo>
                    <a:pt x="3370" y="766"/>
                  </a:lnTo>
                  <a:lnTo>
                    <a:pt x="3372" y="766"/>
                  </a:lnTo>
                  <a:lnTo>
                    <a:pt x="3374" y="766"/>
                  </a:lnTo>
                  <a:lnTo>
                    <a:pt x="3375" y="766"/>
                  </a:lnTo>
                  <a:lnTo>
                    <a:pt x="3377" y="767"/>
                  </a:lnTo>
                  <a:lnTo>
                    <a:pt x="3378" y="767"/>
                  </a:lnTo>
                  <a:lnTo>
                    <a:pt x="3380" y="767"/>
                  </a:lnTo>
                  <a:lnTo>
                    <a:pt x="3382" y="766"/>
                  </a:lnTo>
                  <a:lnTo>
                    <a:pt x="3383" y="766"/>
                  </a:lnTo>
                  <a:lnTo>
                    <a:pt x="3385" y="767"/>
                  </a:lnTo>
                  <a:lnTo>
                    <a:pt x="3387" y="767"/>
                  </a:lnTo>
                  <a:lnTo>
                    <a:pt x="3388" y="767"/>
                  </a:lnTo>
                  <a:lnTo>
                    <a:pt x="3390" y="768"/>
                  </a:lnTo>
                  <a:lnTo>
                    <a:pt x="3392" y="768"/>
                  </a:lnTo>
                  <a:lnTo>
                    <a:pt x="3393" y="767"/>
                  </a:lnTo>
                  <a:lnTo>
                    <a:pt x="3395" y="767"/>
                  </a:lnTo>
                  <a:lnTo>
                    <a:pt x="3397" y="766"/>
                  </a:lnTo>
                  <a:lnTo>
                    <a:pt x="3398" y="766"/>
                  </a:lnTo>
                  <a:lnTo>
                    <a:pt x="3400" y="766"/>
                  </a:lnTo>
                  <a:lnTo>
                    <a:pt x="3401" y="766"/>
                  </a:lnTo>
                  <a:lnTo>
                    <a:pt x="3403" y="767"/>
                  </a:lnTo>
                  <a:lnTo>
                    <a:pt x="3405" y="768"/>
                  </a:lnTo>
                  <a:lnTo>
                    <a:pt x="3406" y="767"/>
                  </a:lnTo>
                  <a:lnTo>
                    <a:pt x="3408" y="767"/>
                  </a:lnTo>
                  <a:lnTo>
                    <a:pt x="3409" y="766"/>
                  </a:lnTo>
                  <a:lnTo>
                    <a:pt x="3411" y="766"/>
                  </a:lnTo>
                  <a:lnTo>
                    <a:pt x="3413" y="766"/>
                  </a:lnTo>
                  <a:lnTo>
                    <a:pt x="3414" y="767"/>
                  </a:lnTo>
                  <a:lnTo>
                    <a:pt x="3416" y="767"/>
                  </a:lnTo>
                  <a:lnTo>
                    <a:pt x="3418" y="767"/>
                  </a:lnTo>
                  <a:lnTo>
                    <a:pt x="3419" y="766"/>
                  </a:lnTo>
                  <a:lnTo>
                    <a:pt x="3421" y="766"/>
                  </a:lnTo>
                  <a:lnTo>
                    <a:pt x="3422" y="766"/>
                  </a:lnTo>
                  <a:lnTo>
                    <a:pt x="3424" y="767"/>
                  </a:lnTo>
                  <a:lnTo>
                    <a:pt x="3426" y="767"/>
                  </a:lnTo>
                  <a:lnTo>
                    <a:pt x="3427" y="767"/>
                  </a:lnTo>
                  <a:lnTo>
                    <a:pt x="3429" y="766"/>
                  </a:lnTo>
                  <a:lnTo>
                    <a:pt x="3430" y="765"/>
                  </a:lnTo>
                  <a:lnTo>
                    <a:pt x="3432" y="765"/>
                  </a:lnTo>
                  <a:lnTo>
                    <a:pt x="3434" y="766"/>
                  </a:lnTo>
                  <a:lnTo>
                    <a:pt x="3435" y="766"/>
                  </a:lnTo>
                  <a:lnTo>
                    <a:pt x="3437" y="766"/>
                  </a:lnTo>
                  <a:lnTo>
                    <a:pt x="3438" y="766"/>
                  </a:lnTo>
                  <a:lnTo>
                    <a:pt x="3440" y="766"/>
                  </a:lnTo>
                  <a:lnTo>
                    <a:pt x="3442" y="766"/>
                  </a:lnTo>
                  <a:lnTo>
                    <a:pt x="3443" y="766"/>
                  </a:lnTo>
                  <a:lnTo>
                    <a:pt x="3445" y="766"/>
                  </a:lnTo>
                  <a:lnTo>
                    <a:pt x="3446" y="765"/>
                  </a:lnTo>
                  <a:lnTo>
                    <a:pt x="3448" y="764"/>
                  </a:lnTo>
                  <a:lnTo>
                    <a:pt x="3450" y="764"/>
                  </a:lnTo>
                  <a:lnTo>
                    <a:pt x="3451" y="765"/>
                  </a:lnTo>
                  <a:lnTo>
                    <a:pt x="3453" y="764"/>
                  </a:lnTo>
                  <a:lnTo>
                    <a:pt x="3455" y="766"/>
                  </a:lnTo>
                  <a:lnTo>
                    <a:pt x="3456" y="766"/>
                  </a:lnTo>
                  <a:lnTo>
                    <a:pt x="3458" y="766"/>
                  </a:lnTo>
                  <a:lnTo>
                    <a:pt x="3459" y="765"/>
                  </a:lnTo>
                  <a:lnTo>
                    <a:pt x="3461" y="765"/>
                  </a:lnTo>
                  <a:lnTo>
                    <a:pt x="3463" y="764"/>
                  </a:lnTo>
                  <a:lnTo>
                    <a:pt x="3464" y="766"/>
                  </a:lnTo>
                  <a:lnTo>
                    <a:pt x="3466" y="766"/>
                  </a:lnTo>
                  <a:lnTo>
                    <a:pt x="3467" y="765"/>
                  </a:lnTo>
                  <a:lnTo>
                    <a:pt x="3469" y="765"/>
                  </a:lnTo>
                  <a:lnTo>
                    <a:pt x="3471" y="765"/>
                  </a:lnTo>
                  <a:lnTo>
                    <a:pt x="3472" y="765"/>
                  </a:lnTo>
                  <a:lnTo>
                    <a:pt x="3474" y="766"/>
                  </a:lnTo>
                  <a:lnTo>
                    <a:pt x="3475" y="765"/>
                  </a:lnTo>
                  <a:lnTo>
                    <a:pt x="3477" y="764"/>
                  </a:lnTo>
                  <a:lnTo>
                    <a:pt x="3479" y="764"/>
                  </a:lnTo>
                  <a:lnTo>
                    <a:pt x="3480" y="764"/>
                  </a:lnTo>
                  <a:lnTo>
                    <a:pt x="3482" y="764"/>
                  </a:lnTo>
                  <a:lnTo>
                    <a:pt x="3484" y="765"/>
                  </a:lnTo>
                  <a:lnTo>
                    <a:pt x="3485" y="765"/>
                  </a:lnTo>
                  <a:lnTo>
                    <a:pt x="3487" y="765"/>
                  </a:lnTo>
                  <a:lnTo>
                    <a:pt x="3489" y="765"/>
                  </a:lnTo>
                  <a:lnTo>
                    <a:pt x="3490" y="765"/>
                  </a:lnTo>
                  <a:lnTo>
                    <a:pt x="3492" y="766"/>
                  </a:lnTo>
                  <a:lnTo>
                    <a:pt x="3493" y="766"/>
                  </a:lnTo>
                  <a:lnTo>
                    <a:pt x="3495" y="765"/>
                  </a:lnTo>
                  <a:lnTo>
                    <a:pt x="3497" y="765"/>
                  </a:lnTo>
                  <a:lnTo>
                    <a:pt x="3498" y="766"/>
                  </a:lnTo>
                  <a:lnTo>
                    <a:pt x="3500" y="766"/>
                  </a:lnTo>
                  <a:lnTo>
                    <a:pt x="3502" y="765"/>
                  </a:lnTo>
                  <a:lnTo>
                    <a:pt x="3503" y="765"/>
                  </a:lnTo>
                  <a:lnTo>
                    <a:pt x="3505" y="765"/>
                  </a:lnTo>
                  <a:lnTo>
                    <a:pt x="3507" y="764"/>
                  </a:lnTo>
                  <a:lnTo>
                    <a:pt x="3508" y="764"/>
                  </a:lnTo>
                  <a:lnTo>
                    <a:pt x="3510" y="764"/>
                  </a:lnTo>
                  <a:lnTo>
                    <a:pt x="3512" y="765"/>
                  </a:lnTo>
                  <a:lnTo>
                    <a:pt x="3513" y="765"/>
                  </a:lnTo>
                  <a:lnTo>
                    <a:pt x="3515" y="765"/>
                  </a:lnTo>
                  <a:lnTo>
                    <a:pt x="3516" y="765"/>
                  </a:lnTo>
                  <a:lnTo>
                    <a:pt x="3518" y="764"/>
                  </a:lnTo>
                  <a:lnTo>
                    <a:pt x="3520" y="764"/>
                  </a:lnTo>
                  <a:lnTo>
                    <a:pt x="3521" y="764"/>
                  </a:lnTo>
                  <a:lnTo>
                    <a:pt x="3523" y="765"/>
                  </a:lnTo>
                  <a:lnTo>
                    <a:pt x="3525" y="765"/>
                  </a:lnTo>
                  <a:lnTo>
                    <a:pt x="3526" y="765"/>
                  </a:lnTo>
                  <a:lnTo>
                    <a:pt x="3528" y="764"/>
                  </a:lnTo>
                  <a:lnTo>
                    <a:pt x="3530" y="764"/>
                  </a:lnTo>
                  <a:lnTo>
                    <a:pt x="3531" y="765"/>
                  </a:lnTo>
                  <a:lnTo>
                    <a:pt x="3533" y="765"/>
                  </a:lnTo>
                  <a:lnTo>
                    <a:pt x="3534" y="765"/>
                  </a:lnTo>
                  <a:lnTo>
                    <a:pt x="3536" y="764"/>
                  </a:lnTo>
                  <a:lnTo>
                    <a:pt x="3538" y="764"/>
                  </a:lnTo>
                  <a:lnTo>
                    <a:pt x="3539" y="764"/>
                  </a:lnTo>
                  <a:lnTo>
                    <a:pt x="3541" y="764"/>
                  </a:lnTo>
                  <a:lnTo>
                    <a:pt x="3542" y="765"/>
                  </a:lnTo>
                  <a:lnTo>
                    <a:pt x="3544" y="764"/>
                  </a:lnTo>
                  <a:lnTo>
                    <a:pt x="3546" y="764"/>
                  </a:lnTo>
                  <a:lnTo>
                    <a:pt x="3547" y="764"/>
                  </a:lnTo>
                  <a:lnTo>
                    <a:pt x="3549" y="764"/>
                  </a:lnTo>
                  <a:lnTo>
                    <a:pt x="3550" y="765"/>
                  </a:lnTo>
                  <a:lnTo>
                    <a:pt x="3552" y="766"/>
                  </a:lnTo>
                  <a:lnTo>
                    <a:pt x="3554" y="766"/>
                  </a:lnTo>
                  <a:lnTo>
                    <a:pt x="3555" y="765"/>
                  </a:lnTo>
                  <a:lnTo>
                    <a:pt x="3557" y="764"/>
                  </a:lnTo>
                  <a:lnTo>
                    <a:pt x="3559" y="764"/>
                  </a:lnTo>
                  <a:lnTo>
                    <a:pt x="3560" y="764"/>
                  </a:lnTo>
                  <a:lnTo>
                    <a:pt x="3562" y="764"/>
                  </a:lnTo>
                  <a:lnTo>
                    <a:pt x="3563" y="765"/>
                  </a:lnTo>
                  <a:lnTo>
                    <a:pt x="3565" y="764"/>
                  </a:lnTo>
                  <a:lnTo>
                    <a:pt x="3567" y="763"/>
                  </a:lnTo>
                  <a:lnTo>
                    <a:pt x="3568" y="762"/>
                  </a:lnTo>
                  <a:lnTo>
                    <a:pt x="3570" y="763"/>
                  </a:lnTo>
                  <a:lnTo>
                    <a:pt x="3571" y="764"/>
                  </a:lnTo>
                  <a:lnTo>
                    <a:pt x="3573" y="764"/>
                  </a:lnTo>
                  <a:lnTo>
                    <a:pt x="3575" y="764"/>
                  </a:lnTo>
                  <a:lnTo>
                    <a:pt x="3576" y="765"/>
                  </a:lnTo>
                  <a:lnTo>
                    <a:pt x="3578" y="764"/>
                  </a:lnTo>
                  <a:lnTo>
                    <a:pt x="3579" y="763"/>
                  </a:lnTo>
                  <a:lnTo>
                    <a:pt x="3581" y="764"/>
                  </a:lnTo>
                  <a:lnTo>
                    <a:pt x="3583" y="764"/>
                  </a:lnTo>
                  <a:lnTo>
                    <a:pt x="3584" y="764"/>
                  </a:lnTo>
                  <a:lnTo>
                    <a:pt x="3586" y="764"/>
                  </a:lnTo>
                  <a:lnTo>
                    <a:pt x="3587" y="764"/>
                  </a:lnTo>
                  <a:lnTo>
                    <a:pt x="3589" y="766"/>
                  </a:lnTo>
                  <a:lnTo>
                    <a:pt x="3591" y="765"/>
                  </a:lnTo>
                  <a:lnTo>
                    <a:pt x="3592" y="764"/>
                  </a:lnTo>
                  <a:lnTo>
                    <a:pt x="3594" y="765"/>
                  </a:lnTo>
                  <a:lnTo>
                    <a:pt x="3596" y="765"/>
                  </a:lnTo>
                  <a:lnTo>
                    <a:pt x="3597" y="764"/>
                  </a:lnTo>
                  <a:lnTo>
                    <a:pt x="3599" y="764"/>
                  </a:lnTo>
                  <a:lnTo>
                    <a:pt x="3600" y="764"/>
                  </a:lnTo>
                  <a:lnTo>
                    <a:pt x="3602" y="764"/>
                  </a:lnTo>
                  <a:lnTo>
                    <a:pt x="3604" y="764"/>
                  </a:lnTo>
                  <a:lnTo>
                    <a:pt x="3605" y="764"/>
                  </a:lnTo>
                  <a:lnTo>
                    <a:pt x="3607" y="764"/>
                  </a:lnTo>
                  <a:lnTo>
                    <a:pt x="3608" y="764"/>
                  </a:lnTo>
                  <a:lnTo>
                    <a:pt x="3610" y="764"/>
                  </a:lnTo>
                  <a:lnTo>
                    <a:pt x="3612" y="766"/>
                  </a:lnTo>
                  <a:lnTo>
                    <a:pt x="3613" y="766"/>
                  </a:lnTo>
                  <a:lnTo>
                    <a:pt x="3615" y="764"/>
                  </a:lnTo>
                  <a:lnTo>
                    <a:pt x="3617" y="764"/>
                  </a:lnTo>
                  <a:lnTo>
                    <a:pt x="3618" y="764"/>
                  </a:lnTo>
                  <a:lnTo>
                    <a:pt x="3620" y="764"/>
                  </a:lnTo>
                  <a:lnTo>
                    <a:pt x="3622" y="764"/>
                  </a:lnTo>
                  <a:lnTo>
                    <a:pt x="3623" y="765"/>
                  </a:lnTo>
                  <a:lnTo>
                    <a:pt x="3625" y="765"/>
                  </a:lnTo>
                  <a:lnTo>
                    <a:pt x="3627" y="765"/>
                  </a:lnTo>
                  <a:lnTo>
                    <a:pt x="3628" y="764"/>
                  </a:lnTo>
                  <a:lnTo>
                    <a:pt x="3630" y="764"/>
                  </a:lnTo>
                  <a:lnTo>
                    <a:pt x="3631" y="764"/>
                  </a:lnTo>
                  <a:lnTo>
                    <a:pt x="3633" y="764"/>
                  </a:lnTo>
                  <a:lnTo>
                    <a:pt x="3635" y="763"/>
                  </a:lnTo>
                  <a:lnTo>
                    <a:pt x="3636" y="763"/>
                  </a:lnTo>
                  <a:lnTo>
                    <a:pt x="3638" y="763"/>
                  </a:lnTo>
                  <a:lnTo>
                    <a:pt x="3640" y="764"/>
                  </a:lnTo>
                  <a:lnTo>
                    <a:pt x="3641" y="764"/>
                  </a:lnTo>
                  <a:lnTo>
                    <a:pt x="3643" y="764"/>
                  </a:lnTo>
                  <a:lnTo>
                    <a:pt x="3645" y="765"/>
                  </a:lnTo>
                  <a:lnTo>
                    <a:pt x="3646" y="764"/>
                  </a:lnTo>
                  <a:lnTo>
                    <a:pt x="3648" y="763"/>
                  </a:lnTo>
                  <a:lnTo>
                    <a:pt x="3650" y="763"/>
                  </a:lnTo>
                  <a:lnTo>
                    <a:pt x="3651" y="764"/>
                  </a:lnTo>
                  <a:lnTo>
                    <a:pt x="3653" y="763"/>
                  </a:lnTo>
                  <a:lnTo>
                    <a:pt x="3654" y="763"/>
                  </a:lnTo>
                  <a:lnTo>
                    <a:pt x="3656" y="764"/>
                  </a:lnTo>
                  <a:lnTo>
                    <a:pt x="3658" y="763"/>
                  </a:lnTo>
                  <a:lnTo>
                    <a:pt x="3659" y="763"/>
                  </a:lnTo>
                  <a:lnTo>
                    <a:pt x="3661" y="763"/>
                  </a:lnTo>
                  <a:lnTo>
                    <a:pt x="3662" y="764"/>
                  </a:lnTo>
                  <a:lnTo>
                    <a:pt x="3664" y="765"/>
                  </a:lnTo>
                  <a:lnTo>
                    <a:pt x="3666" y="764"/>
                  </a:lnTo>
                  <a:lnTo>
                    <a:pt x="3667" y="764"/>
                  </a:lnTo>
                  <a:lnTo>
                    <a:pt x="3669" y="764"/>
                  </a:lnTo>
                  <a:lnTo>
                    <a:pt x="3671" y="764"/>
                  </a:lnTo>
                  <a:lnTo>
                    <a:pt x="3672" y="764"/>
                  </a:lnTo>
                  <a:lnTo>
                    <a:pt x="3674" y="764"/>
                  </a:lnTo>
                  <a:lnTo>
                    <a:pt x="3675" y="764"/>
                  </a:lnTo>
                  <a:lnTo>
                    <a:pt x="3677" y="764"/>
                  </a:lnTo>
                  <a:lnTo>
                    <a:pt x="3679" y="764"/>
                  </a:lnTo>
                  <a:lnTo>
                    <a:pt x="3680" y="763"/>
                  </a:lnTo>
                  <a:lnTo>
                    <a:pt x="3682" y="764"/>
                  </a:lnTo>
                  <a:lnTo>
                    <a:pt x="3683" y="764"/>
                  </a:lnTo>
                  <a:lnTo>
                    <a:pt x="3685" y="763"/>
                  </a:lnTo>
                  <a:lnTo>
                    <a:pt x="3687" y="764"/>
                  </a:lnTo>
                  <a:lnTo>
                    <a:pt x="3688" y="764"/>
                  </a:lnTo>
                  <a:lnTo>
                    <a:pt x="3690" y="764"/>
                  </a:lnTo>
                  <a:lnTo>
                    <a:pt x="3691" y="764"/>
                  </a:lnTo>
                  <a:lnTo>
                    <a:pt x="3693" y="764"/>
                  </a:lnTo>
                  <a:lnTo>
                    <a:pt x="3695" y="764"/>
                  </a:lnTo>
                  <a:lnTo>
                    <a:pt x="3696" y="764"/>
                  </a:lnTo>
                  <a:lnTo>
                    <a:pt x="3698" y="764"/>
                  </a:lnTo>
                  <a:lnTo>
                    <a:pt x="3700" y="764"/>
                  </a:lnTo>
                  <a:lnTo>
                    <a:pt x="3701" y="764"/>
                  </a:lnTo>
                  <a:lnTo>
                    <a:pt x="3703" y="764"/>
                  </a:lnTo>
                  <a:lnTo>
                    <a:pt x="3704" y="764"/>
                  </a:lnTo>
                  <a:lnTo>
                    <a:pt x="3706" y="763"/>
                  </a:lnTo>
                  <a:lnTo>
                    <a:pt x="3708" y="763"/>
                  </a:lnTo>
                  <a:lnTo>
                    <a:pt x="3709" y="764"/>
                  </a:lnTo>
                  <a:lnTo>
                    <a:pt x="3711" y="765"/>
                  </a:lnTo>
                  <a:lnTo>
                    <a:pt x="3712" y="765"/>
                  </a:lnTo>
                  <a:lnTo>
                    <a:pt x="3714" y="764"/>
                  </a:lnTo>
                  <a:lnTo>
                    <a:pt x="3716" y="764"/>
                  </a:lnTo>
                  <a:lnTo>
                    <a:pt x="3717" y="764"/>
                  </a:lnTo>
                  <a:lnTo>
                    <a:pt x="3719" y="764"/>
                  </a:lnTo>
                  <a:lnTo>
                    <a:pt x="3720" y="764"/>
                  </a:lnTo>
                  <a:lnTo>
                    <a:pt x="3722" y="764"/>
                  </a:lnTo>
                  <a:lnTo>
                    <a:pt x="3724" y="764"/>
                  </a:lnTo>
                  <a:lnTo>
                    <a:pt x="3725" y="764"/>
                  </a:lnTo>
                  <a:lnTo>
                    <a:pt x="3727" y="762"/>
                  </a:lnTo>
                  <a:lnTo>
                    <a:pt x="3728" y="761"/>
                  </a:lnTo>
                  <a:lnTo>
                    <a:pt x="3730" y="760"/>
                  </a:lnTo>
                  <a:lnTo>
                    <a:pt x="3732" y="760"/>
                  </a:lnTo>
                  <a:lnTo>
                    <a:pt x="3733" y="759"/>
                  </a:lnTo>
                  <a:lnTo>
                    <a:pt x="3735" y="757"/>
                  </a:lnTo>
                  <a:lnTo>
                    <a:pt x="3737" y="755"/>
                  </a:lnTo>
                  <a:lnTo>
                    <a:pt x="3738" y="755"/>
                  </a:lnTo>
                  <a:lnTo>
                    <a:pt x="3740" y="755"/>
                  </a:lnTo>
                  <a:lnTo>
                    <a:pt x="3742" y="756"/>
                  </a:lnTo>
                  <a:lnTo>
                    <a:pt x="3743" y="756"/>
                  </a:lnTo>
                  <a:lnTo>
                    <a:pt x="3745" y="757"/>
                  </a:lnTo>
                  <a:lnTo>
                    <a:pt x="3746" y="760"/>
                  </a:lnTo>
                  <a:lnTo>
                    <a:pt x="3748" y="761"/>
                  </a:lnTo>
                  <a:lnTo>
                    <a:pt x="3750" y="761"/>
                  </a:lnTo>
                  <a:lnTo>
                    <a:pt x="3751" y="762"/>
                  </a:lnTo>
                  <a:lnTo>
                    <a:pt x="3753" y="762"/>
                  </a:lnTo>
                  <a:lnTo>
                    <a:pt x="3755" y="762"/>
                  </a:lnTo>
                  <a:lnTo>
                    <a:pt x="3756" y="762"/>
                  </a:lnTo>
                  <a:lnTo>
                    <a:pt x="3758" y="762"/>
                  </a:lnTo>
                  <a:lnTo>
                    <a:pt x="3760" y="762"/>
                  </a:lnTo>
                  <a:lnTo>
                    <a:pt x="3761" y="762"/>
                  </a:lnTo>
                  <a:lnTo>
                    <a:pt x="3763" y="763"/>
                  </a:lnTo>
                  <a:lnTo>
                    <a:pt x="3765" y="764"/>
                  </a:lnTo>
                  <a:lnTo>
                    <a:pt x="3766" y="764"/>
                  </a:lnTo>
                  <a:lnTo>
                    <a:pt x="3768" y="764"/>
                  </a:lnTo>
                  <a:lnTo>
                    <a:pt x="3769" y="763"/>
                  </a:lnTo>
                  <a:lnTo>
                    <a:pt x="3771" y="763"/>
                  </a:lnTo>
                  <a:lnTo>
                    <a:pt x="3773" y="763"/>
                  </a:lnTo>
                  <a:lnTo>
                    <a:pt x="3774" y="762"/>
                  </a:lnTo>
                  <a:lnTo>
                    <a:pt x="3776" y="762"/>
                  </a:lnTo>
                  <a:lnTo>
                    <a:pt x="3778" y="763"/>
                  </a:lnTo>
                  <a:lnTo>
                    <a:pt x="3779" y="764"/>
                  </a:lnTo>
                  <a:lnTo>
                    <a:pt x="3781" y="763"/>
                  </a:lnTo>
                  <a:lnTo>
                    <a:pt x="3783" y="763"/>
                  </a:lnTo>
                  <a:lnTo>
                    <a:pt x="3784" y="764"/>
                  </a:lnTo>
                  <a:lnTo>
                    <a:pt x="3786" y="764"/>
                  </a:lnTo>
                  <a:lnTo>
                    <a:pt x="3787" y="763"/>
                  </a:lnTo>
                  <a:lnTo>
                    <a:pt x="3789" y="763"/>
                  </a:lnTo>
                  <a:lnTo>
                    <a:pt x="3791" y="764"/>
                  </a:lnTo>
                  <a:lnTo>
                    <a:pt x="3792" y="764"/>
                  </a:lnTo>
                  <a:lnTo>
                    <a:pt x="3794" y="764"/>
                  </a:lnTo>
                  <a:lnTo>
                    <a:pt x="3795" y="763"/>
                  </a:lnTo>
                  <a:lnTo>
                    <a:pt x="3797" y="762"/>
                  </a:lnTo>
                  <a:lnTo>
                    <a:pt x="3799" y="762"/>
                  </a:lnTo>
                  <a:lnTo>
                    <a:pt x="3800" y="764"/>
                  </a:lnTo>
                  <a:lnTo>
                    <a:pt x="3802" y="764"/>
                  </a:lnTo>
                  <a:lnTo>
                    <a:pt x="3803" y="763"/>
                  </a:lnTo>
                  <a:lnTo>
                    <a:pt x="3805" y="762"/>
                  </a:lnTo>
                  <a:lnTo>
                    <a:pt x="3807" y="763"/>
                  </a:lnTo>
                  <a:lnTo>
                    <a:pt x="3808" y="764"/>
                  </a:lnTo>
                  <a:lnTo>
                    <a:pt x="3810" y="764"/>
                  </a:lnTo>
                  <a:lnTo>
                    <a:pt x="3812" y="764"/>
                  </a:lnTo>
                  <a:lnTo>
                    <a:pt x="3813" y="764"/>
                  </a:lnTo>
                  <a:lnTo>
                    <a:pt x="3815" y="763"/>
                  </a:lnTo>
                  <a:lnTo>
                    <a:pt x="3816" y="762"/>
                  </a:lnTo>
                  <a:lnTo>
                    <a:pt x="3818" y="763"/>
                  </a:lnTo>
                  <a:lnTo>
                    <a:pt x="3820" y="764"/>
                  </a:lnTo>
                  <a:lnTo>
                    <a:pt x="3821" y="764"/>
                  </a:lnTo>
                  <a:lnTo>
                    <a:pt x="3823" y="764"/>
                  </a:lnTo>
                  <a:lnTo>
                    <a:pt x="3824" y="764"/>
                  </a:lnTo>
                  <a:lnTo>
                    <a:pt x="3826" y="764"/>
                  </a:lnTo>
                  <a:lnTo>
                    <a:pt x="3828" y="763"/>
                  </a:lnTo>
                  <a:lnTo>
                    <a:pt x="3829" y="763"/>
                  </a:lnTo>
                  <a:lnTo>
                    <a:pt x="3831" y="763"/>
                  </a:lnTo>
                  <a:lnTo>
                    <a:pt x="3832" y="764"/>
                  </a:lnTo>
                  <a:lnTo>
                    <a:pt x="3834" y="764"/>
                  </a:lnTo>
                  <a:lnTo>
                    <a:pt x="3836" y="763"/>
                  </a:lnTo>
                  <a:lnTo>
                    <a:pt x="3837" y="764"/>
                  </a:lnTo>
                  <a:lnTo>
                    <a:pt x="3839" y="764"/>
                  </a:lnTo>
                  <a:lnTo>
                    <a:pt x="3841" y="764"/>
                  </a:lnTo>
                  <a:lnTo>
                    <a:pt x="3842" y="763"/>
                  </a:lnTo>
                  <a:lnTo>
                    <a:pt x="3844" y="763"/>
                  </a:lnTo>
                  <a:lnTo>
                    <a:pt x="3845" y="763"/>
                  </a:lnTo>
                  <a:lnTo>
                    <a:pt x="3847" y="763"/>
                  </a:lnTo>
                  <a:lnTo>
                    <a:pt x="3849" y="764"/>
                  </a:lnTo>
                  <a:lnTo>
                    <a:pt x="3850" y="764"/>
                  </a:lnTo>
                  <a:lnTo>
                    <a:pt x="3852" y="765"/>
                  </a:lnTo>
                  <a:lnTo>
                    <a:pt x="3853" y="764"/>
                  </a:lnTo>
                  <a:lnTo>
                    <a:pt x="3855" y="764"/>
                  </a:lnTo>
                  <a:lnTo>
                    <a:pt x="3857" y="764"/>
                  </a:lnTo>
                  <a:lnTo>
                    <a:pt x="3858" y="764"/>
                  </a:lnTo>
                  <a:lnTo>
                    <a:pt x="3860" y="764"/>
                  </a:lnTo>
                  <a:lnTo>
                    <a:pt x="3861" y="764"/>
                  </a:lnTo>
                  <a:lnTo>
                    <a:pt x="3863" y="764"/>
                  </a:lnTo>
                  <a:lnTo>
                    <a:pt x="3865" y="763"/>
                  </a:lnTo>
                  <a:lnTo>
                    <a:pt x="3866" y="763"/>
                  </a:lnTo>
                  <a:lnTo>
                    <a:pt x="3868" y="762"/>
                  </a:lnTo>
                  <a:lnTo>
                    <a:pt x="3870" y="763"/>
                  </a:lnTo>
                  <a:lnTo>
                    <a:pt x="3871" y="763"/>
                  </a:lnTo>
                  <a:lnTo>
                    <a:pt x="3873" y="763"/>
                  </a:lnTo>
                  <a:lnTo>
                    <a:pt x="3875" y="764"/>
                  </a:lnTo>
                  <a:lnTo>
                    <a:pt x="3876" y="764"/>
                  </a:lnTo>
                  <a:lnTo>
                    <a:pt x="3878" y="764"/>
                  </a:lnTo>
                  <a:lnTo>
                    <a:pt x="3880" y="764"/>
                  </a:lnTo>
                  <a:lnTo>
                    <a:pt x="3881" y="764"/>
                  </a:lnTo>
                  <a:lnTo>
                    <a:pt x="3883" y="764"/>
                  </a:lnTo>
                  <a:lnTo>
                    <a:pt x="3884" y="763"/>
                  </a:lnTo>
                  <a:lnTo>
                    <a:pt x="3886" y="763"/>
                  </a:lnTo>
                  <a:lnTo>
                    <a:pt x="3888" y="764"/>
                  </a:lnTo>
                  <a:lnTo>
                    <a:pt x="3889" y="764"/>
                  </a:lnTo>
                  <a:lnTo>
                    <a:pt x="3891" y="764"/>
                  </a:lnTo>
                  <a:lnTo>
                    <a:pt x="3893" y="764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AutoShape 204"/>
            <p:cNvSpPr>
              <a:spLocks noChangeAspect="1" noChangeArrowheads="1" noTextEdit="1"/>
            </p:cNvSpPr>
            <p:nvPr/>
          </p:nvSpPr>
          <p:spPr bwMode="auto">
            <a:xfrm>
              <a:off x="1263650" y="2714625"/>
              <a:ext cx="6911975" cy="1630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Line 207"/>
            <p:cNvSpPr>
              <a:spLocks noChangeShapeType="1"/>
            </p:cNvSpPr>
            <p:nvPr/>
          </p:nvSpPr>
          <p:spPr bwMode="auto">
            <a:xfrm>
              <a:off x="15684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7" name="Line 208"/>
            <p:cNvSpPr>
              <a:spLocks noChangeShapeType="1"/>
            </p:cNvSpPr>
            <p:nvPr/>
          </p:nvSpPr>
          <p:spPr bwMode="auto">
            <a:xfrm>
              <a:off x="16303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8" name="Line 209"/>
            <p:cNvSpPr>
              <a:spLocks noChangeShapeType="1"/>
            </p:cNvSpPr>
            <p:nvPr/>
          </p:nvSpPr>
          <p:spPr bwMode="auto">
            <a:xfrm>
              <a:off x="16922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9" name="Line 210"/>
            <p:cNvSpPr>
              <a:spLocks noChangeShapeType="1"/>
            </p:cNvSpPr>
            <p:nvPr/>
          </p:nvSpPr>
          <p:spPr bwMode="auto">
            <a:xfrm>
              <a:off x="17526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0" name="Line 211"/>
            <p:cNvSpPr>
              <a:spLocks noChangeShapeType="1"/>
            </p:cNvSpPr>
            <p:nvPr/>
          </p:nvSpPr>
          <p:spPr bwMode="auto">
            <a:xfrm>
              <a:off x="18145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Line 212"/>
            <p:cNvSpPr>
              <a:spLocks noChangeShapeType="1"/>
            </p:cNvSpPr>
            <p:nvPr/>
          </p:nvSpPr>
          <p:spPr bwMode="auto">
            <a:xfrm>
              <a:off x="18780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Line 213"/>
            <p:cNvSpPr>
              <a:spLocks noChangeShapeType="1"/>
            </p:cNvSpPr>
            <p:nvPr/>
          </p:nvSpPr>
          <p:spPr bwMode="auto">
            <a:xfrm>
              <a:off x="19383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3" name="Line 214"/>
            <p:cNvSpPr>
              <a:spLocks noChangeShapeType="1"/>
            </p:cNvSpPr>
            <p:nvPr/>
          </p:nvSpPr>
          <p:spPr bwMode="auto">
            <a:xfrm>
              <a:off x="20002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4" name="Line 215"/>
            <p:cNvSpPr>
              <a:spLocks noChangeShapeType="1"/>
            </p:cNvSpPr>
            <p:nvPr/>
          </p:nvSpPr>
          <p:spPr bwMode="auto">
            <a:xfrm>
              <a:off x="20637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Line 216"/>
            <p:cNvSpPr>
              <a:spLocks noChangeShapeType="1"/>
            </p:cNvSpPr>
            <p:nvPr/>
          </p:nvSpPr>
          <p:spPr bwMode="auto">
            <a:xfrm>
              <a:off x="21240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Line 217"/>
            <p:cNvSpPr>
              <a:spLocks noChangeShapeType="1"/>
            </p:cNvSpPr>
            <p:nvPr/>
          </p:nvSpPr>
          <p:spPr bwMode="auto">
            <a:xfrm>
              <a:off x="21859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7" name="Line 218"/>
            <p:cNvSpPr>
              <a:spLocks noChangeShapeType="1"/>
            </p:cNvSpPr>
            <p:nvPr/>
          </p:nvSpPr>
          <p:spPr bwMode="auto">
            <a:xfrm>
              <a:off x="22479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8" name="Line 219"/>
            <p:cNvSpPr>
              <a:spLocks noChangeShapeType="1"/>
            </p:cNvSpPr>
            <p:nvPr/>
          </p:nvSpPr>
          <p:spPr bwMode="auto">
            <a:xfrm>
              <a:off x="23098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9" name="Line 220"/>
            <p:cNvSpPr>
              <a:spLocks noChangeShapeType="1"/>
            </p:cNvSpPr>
            <p:nvPr/>
          </p:nvSpPr>
          <p:spPr bwMode="auto">
            <a:xfrm>
              <a:off x="23717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0" name="Line 221"/>
            <p:cNvSpPr>
              <a:spLocks noChangeShapeType="1"/>
            </p:cNvSpPr>
            <p:nvPr/>
          </p:nvSpPr>
          <p:spPr bwMode="auto">
            <a:xfrm>
              <a:off x="24336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1" name="Line 222"/>
            <p:cNvSpPr>
              <a:spLocks noChangeShapeType="1"/>
            </p:cNvSpPr>
            <p:nvPr/>
          </p:nvSpPr>
          <p:spPr bwMode="auto">
            <a:xfrm>
              <a:off x="24955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2" name="Line 223"/>
            <p:cNvSpPr>
              <a:spLocks noChangeShapeType="1"/>
            </p:cNvSpPr>
            <p:nvPr/>
          </p:nvSpPr>
          <p:spPr bwMode="auto">
            <a:xfrm>
              <a:off x="25574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3" name="Line 224"/>
            <p:cNvSpPr>
              <a:spLocks noChangeShapeType="1"/>
            </p:cNvSpPr>
            <p:nvPr/>
          </p:nvSpPr>
          <p:spPr bwMode="auto">
            <a:xfrm>
              <a:off x="26177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4" name="Line 225"/>
            <p:cNvSpPr>
              <a:spLocks noChangeShapeType="1"/>
            </p:cNvSpPr>
            <p:nvPr/>
          </p:nvSpPr>
          <p:spPr bwMode="auto">
            <a:xfrm>
              <a:off x="26812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5" name="Line 226"/>
            <p:cNvSpPr>
              <a:spLocks noChangeShapeType="1"/>
            </p:cNvSpPr>
            <p:nvPr/>
          </p:nvSpPr>
          <p:spPr bwMode="auto">
            <a:xfrm>
              <a:off x="27416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6" name="Line 227"/>
            <p:cNvSpPr>
              <a:spLocks noChangeShapeType="1"/>
            </p:cNvSpPr>
            <p:nvPr/>
          </p:nvSpPr>
          <p:spPr bwMode="auto">
            <a:xfrm>
              <a:off x="28035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7" name="Line 228"/>
            <p:cNvSpPr>
              <a:spLocks noChangeShapeType="1"/>
            </p:cNvSpPr>
            <p:nvPr/>
          </p:nvSpPr>
          <p:spPr bwMode="auto">
            <a:xfrm>
              <a:off x="28670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8" name="Line 229"/>
            <p:cNvSpPr>
              <a:spLocks noChangeShapeType="1"/>
            </p:cNvSpPr>
            <p:nvPr/>
          </p:nvSpPr>
          <p:spPr bwMode="auto">
            <a:xfrm>
              <a:off x="29273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9" name="Line 230"/>
            <p:cNvSpPr>
              <a:spLocks noChangeShapeType="1"/>
            </p:cNvSpPr>
            <p:nvPr/>
          </p:nvSpPr>
          <p:spPr bwMode="auto">
            <a:xfrm>
              <a:off x="29892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0" name="Line 231"/>
            <p:cNvSpPr>
              <a:spLocks noChangeShapeType="1"/>
            </p:cNvSpPr>
            <p:nvPr/>
          </p:nvSpPr>
          <p:spPr bwMode="auto">
            <a:xfrm>
              <a:off x="30511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1" name="Line 232"/>
            <p:cNvSpPr>
              <a:spLocks noChangeShapeType="1"/>
            </p:cNvSpPr>
            <p:nvPr/>
          </p:nvSpPr>
          <p:spPr bwMode="auto">
            <a:xfrm>
              <a:off x="31130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2" name="Line 233"/>
            <p:cNvSpPr>
              <a:spLocks noChangeShapeType="1"/>
            </p:cNvSpPr>
            <p:nvPr/>
          </p:nvSpPr>
          <p:spPr bwMode="auto">
            <a:xfrm>
              <a:off x="31750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3" name="Line 234"/>
            <p:cNvSpPr>
              <a:spLocks noChangeShapeType="1"/>
            </p:cNvSpPr>
            <p:nvPr/>
          </p:nvSpPr>
          <p:spPr bwMode="auto">
            <a:xfrm>
              <a:off x="32369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4" name="Line 235"/>
            <p:cNvSpPr>
              <a:spLocks noChangeShapeType="1"/>
            </p:cNvSpPr>
            <p:nvPr/>
          </p:nvSpPr>
          <p:spPr bwMode="auto">
            <a:xfrm>
              <a:off x="32988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5" name="Line 236"/>
            <p:cNvSpPr>
              <a:spLocks noChangeShapeType="1"/>
            </p:cNvSpPr>
            <p:nvPr/>
          </p:nvSpPr>
          <p:spPr bwMode="auto">
            <a:xfrm>
              <a:off x="33607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6" name="Line 237"/>
            <p:cNvSpPr>
              <a:spLocks noChangeShapeType="1"/>
            </p:cNvSpPr>
            <p:nvPr/>
          </p:nvSpPr>
          <p:spPr bwMode="auto">
            <a:xfrm>
              <a:off x="34226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7" name="Line 238"/>
            <p:cNvSpPr>
              <a:spLocks noChangeShapeType="1"/>
            </p:cNvSpPr>
            <p:nvPr/>
          </p:nvSpPr>
          <p:spPr bwMode="auto">
            <a:xfrm>
              <a:off x="34845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8" name="Line 239"/>
            <p:cNvSpPr>
              <a:spLocks noChangeShapeType="1"/>
            </p:cNvSpPr>
            <p:nvPr/>
          </p:nvSpPr>
          <p:spPr bwMode="auto">
            <a:xfrm>
              <a:off x="35448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9" name="Line 240"/>
            <p:cNvSpPr>
              <a:spLocks noChangeShapeType="1"/>
            </p:cNvSpPr>
            <p:nvPr/>
          </p:nvSpPr>
          <p:spPr bwMode="auto">
            <a:xfrm>
              <a:off x="36068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0" name="Line 241"/>
            <p:cNvSpPr>
              <a:spLocks noChangeShapeType="1"/>
            </p:cNvSpPr>
            <p:nvPr/>
          </p:nvSpPr>
          <p:spPr bwMode="auto">
            <a:xfrm>
              <a:off x="36703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1" name="Line 242"/>
            <p:cNvSpPr>
              <a:spLocks noChangeShapeType="1"/>
            </p:cNvSpPr>
            <p:nvPr/>
          </p:nvSpPr>
          <p:spPr bwMode="auto">
            <a:xfrm>
              <a:off x="37306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2" name="Line 243"/>
            <p:cNvSpPr>
              <a:spLocks noChangeShapeType="1"/>
            </p:cNvSpPr>
            <p:nvPr/>
          </p:nvSpPr>
          <p:spPr bwMode="auto">
            <a:xfrm>
              <a:off x="37925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3" name="Line 244"/>
            <p:cNvSpPr>
              <a:spLocks noChangeShapeType="1"/>
            </p:cNvSpPr>
            <p:nvPr/>
          </p:nvSpPr>
          <p:spPr bwMode="auto">
            <a:xfrm>
              <a:off x="38544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4" name="Line 245"/>
            <p:cNvSpPr>
              <a:spLocks noChangeShapeType="1"/>
            </p:cNvSpPr>
            <p:nvPr/>
          </p:nvSpPr>
          <p:spPr bwMode="auto">
            <a:xfrm>
              <a:off x="39163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5" name="Line 246"/>
            <p:cNvSpPr>
              <a:spLocks noChangeShapeType="1"/>
            </p:cNvSpPr>
            <p:nvPr/>
          </p:nvSpPr>
          <p:spPr bwMode="auto">
            <a:xfrm>
              <a:off x="39782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6" name="Line 247"/>
            <p:cNvSpPr>
              <a:spLocks noChangeShapeType="1"/>
            </p:cNvSpPr>
            <p:nvPr/>
          </p:nvSpPr>
          <p:spPr bwMode="auto">
            <a:xfrm>
              <a:off x="40401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7" name="Line 248"/>
            <p:cNvSpPr>
              <a:spLocks noChangeShapeType="1"/>
            </p:cNvSpPr>
            <p:nvPr/>
          </p:nvSpPr>
          <p:spPr bwMode="auto">
            <a:xfrm>
              <a:off x="41021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8" name="Line 249"/>
            <p:cNvSpPr>
              <a:spLocks noChangeShapeType="1"/>
            </p:cNvSpPr>
            <p:nvPr/>
          </p:nvSpPr>
          <p:spPr bwMode="auto">
            <a:xfrm>
              <a:off x="41640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9" name="Line 250"/>
            <p:cNvSpPr>
              <a:spLocks noChangeShapeType="1"/>
            </p:cNvSpPr>
            <p:nvPr/>
          </p:nvSpPr>
          <p:spPr bwMode="auto">
            <a:xfrm>
              <a:off x="42259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0" name="Line 251"/>
            <p:cNvSpPr>
              <a:spLocks noChangeShapeType="1"/>
            </p:cNvSpPr>
            <p:nvPr/>
          </p:nvSpPr>
          <p:spPr bwMode="auto">
            <a:xfrm>
              <a:off x="42878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1" name="Line 252"/>
            <p:cNvSpPr>
              <a:spLocks noChangeShapeType="1"/>
            </p:cNvSpPr>
            <p:nvPr/>
          </p:nvSpPr>
          <p:spPr bwMode="auto">
            <a:xfrm>
              <a:off x="43497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2" name="Line 253"/>
            <p:cNvSpPr>
              <a:spLocks noChangeShapeType="1"/>
            </p:cNvSpPr>
            <p:nvPr/>
          </p:nvSpPr>
          <p:spPr bwMode="auto">
            <a:xfrm>
              <a:off x="44100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3" name="Line 254"/>
            <p:cNvSpPr>
              <a:spLocks noChangeShapeType="1"/>
            </p:cNvSpPr>
            <p:nvPr/>
          </p:nvSpPr>
          <p:spPr bwMode="auto">
            <a:xfrm>
              <a:off x="44735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4" name="Line 255"/>
            <p:cNvSpPr>
              <a:spLocks noChangeShapeType="1"/>
            </p:cNvSpPr>
            <p:nvPr/>
          </p:nvSpPr>
          <p:spPr bwMode="auto">
            <a:xfrm>
              <a:off x="45339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5" name="Line 256"/>
            <p:cNvSpPr>
              <a:spLocks noChangeShapeType="1"/>
            </p:cNvSpPr>
            <p:nvPr/>
          </p:nvSpPr>
          <p:spPr bwMode="auto">
            <a:xfrm>
              <a:off x="45958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6" name="Line 257"/>
            <p:cNvSpPr>
              <a:spLocks noChangeShapeType="1"/>
            </p:cNvSpPr>
            <p:nvPr/>
          </p:nvSpPr>
          <p:spPr bwMode="auto">
            <a:xfrm>
              <a:off x="46577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7" name="Line 258"/>
            <p:cNvSpPr>
              <a:spLocks noChangeShapeType="1"/>
            </p:cNvSpPr>
            <p:nvPr/>
          </p:nvSpPr>
          <p:spPr bwMode="auto">
            <a:xfrm>
              <a:off x="47196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8" name="Line 259"/>
            <p:cNvSpPr>
              <a:spLocks noChangeShapeType="1"/>
            </p:cNvSpPr>
            <p:nvPr/>
          </p:nvSpPr>
          <p:spPr bwMode="auto">
            <a:xfrm>
              <a:off x="47815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9" name="Line 260"/>
            <p:cNvSpPr>
              <a:spLocks noChangeShapeType="1"/>
            </p:cNvSpPr>
            <p:nvPr/>
          </p:nvSpPr>
          <p:spPr bwMode="auto">
            <a:xfrm>
              <a:off x="48434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0" name="Line 261"/>
            <p:cNvSpPr>
              <a:spLocks noChangeShapeType="1"/>
            </p:cNvSpPr>
            <p:nvPr/>
          </p:nvSpPr>
          <p:spPr bwMode="auto">
            <a:xfrm>
              <a:off x="49053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1" name="Line 262"/>
            <p:cNvSpPr>
              <a:spLocks noChangeShapeType="1"/>
            </p:cNvSpPr>
            <p:nvPr/>
          </p:nvSpPr>
          <p:spPr bwMode="auto">
            <a:xfrm>
              <a:off x="49672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2" name="Line 263"/>
            <p:cNvSpPr>
              <a:spLocks noChangeShapeType="1"/>
            </p:cNvSpPr>
            <p:nvPr/>
          </p:nvSpPr>
          <p:spPr bwMode="auto">
            <a:xfrm>
              <a:off x="50292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3" name="Line 264"/>
            <p:cNvSpPr>
              <a:spLocks noChangeShapeType="1"/>
            </p:cNvSpPr>
            <p:nvPr/>
          </p:nvSpPr>
          <p:spPr bwMode="auto">
            <a:xfrm>
              <a:off x="50911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4" name="Line 265"/>
            <p:cNvSpPr>
              <a:spLocks noChangeShapeType="1"/>
            </p:cNvSpPr>
            <p:nvPr/>
          </p:nvSpPr>
          <p:spPr bwMode="auto">
            <a:xfrm>
              <a:off x="51530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5" name="Line 266"/>
            <p:cNvSpPr>
              <a:spLocks noChangeShapeType="1"/>
            </p:cNvSpPr>
            <p:nvPr/>
          </p:nvSpPr>
          <p:spPr bwMode="auto">
            <a:xfrm>
              <a:off x="52133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6" name="Line 267"/>
            <p:cNvSpPr>
              <a:spLocks noChangeShapeType="1"/>
            </p:cNvSpPr>
            <p:nvPr/>
          </p:nvSpPr>
          <p:spPr bwMode="auto">
            <a:xfrm>
              <a:off x="52768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7" name="Line 268"/>
            <p:cNvSpPr>
              <a:spLocks noChangeShapeType="1"/>
            </p:cNvSpPr>
            <p:nvPr/>
          </p:nvSpPr>
          <p:spPr bwMode="auto">
            <a:xfrm>
              <a:off x="53371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8" name="Line 269"/>
            <p:cNvSpPr>
              <a:spLocks noChangeShapeType="1"/>
            </p:cNvSpPr>
            <p:nvPr/>
          </p:nvSpPr>
          <p:spPr bwMode="auto">
            <a:xfrm>
              <a:off x="53990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9" name="Line 270"/>
            <p:cNvSpPr>
              <a:spLocks noChangeShapeType="1"/>
            </p:cNvSpPr>
            <p:nvPr/>
          </p:nvSpPr>
          <p:spPr bwMode="auto">
            <a:xfrm>
              <a:off x="54610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0" name="Line 271"/>
            <p:cNvSpPr>
              <a:spLocks noChangeShapeType="1"/>
            </p:cNvSpPr>
            <p:nvPr/>
          </p:nvSpPr>
          <p:spPr bwMode="auto">
            <a:xfrm>
              <a:off x="55229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1" name="Line 272"/>
            <p:cNvSpPr>
              <a:spLocks noChangeShapeType="1"/>
            </p:cNvSpPr>
            <p:nvPr/>
          </p:nvSpPr>
          <p:spPr bwMode="auto">
            <a:xfrm>
              <a:off x="55848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2" name="Line 273"/>
            <p:cNvSpPr>
              <a:spLocks noChangeShapeType="1"/>
            </p:cNvSpPr>
            <p:nvPr/>
          </p:nvSpPr>
          <p:spPr bwMode="auto">
            <a:xfrm>
              <a:off x="56467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3" name="Line 274"/>
            <p:cNvSpPr>
              <a:spLocks noChangeShapeType="1"/>
            </p:cNvSpPr>
            <p:nvPr/>
          </p:nvSpPr>
          <p:spPr bwMode="auto">
            <a:xfrm>
              <a:off x="57086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4" name="Line 275"/>
            <p:cNvSpPr>
              <a:spLocks noChangeShapeType="1"/>
            </p:cNvSpPr>
            <p:nvPr/>
          </p:nvSpPr>
          <p:spPr bwMode="auto">
            <a:xfrm>
              <a:off x="57705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5" name="Line 276"/>
            <p:cNvSpPr>
              <a:spLocks noChangeShapeType="1"/>
            </p:cNvSpPr>
            <p:nvPr/>
          </p:nvSpPr>
          <p:spPr bwMode="auto">
            <a:xfrm>
              <a:off x="58324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6" name="Line 277"/>
            <p:cNvSpPr>
              <a:spLocks noChangeShapeType="1"/>
            </p:cNvSpPr>
            <p:nvPr/>
          </p:nvSpPr>
          <p:spPr bwMode="auto">
            <a:xfrm>
              <a:off x="58943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7" name="Line 278"/>
            <p:cNvSpPr>
              <a:spLocks noChangeShapeType="1"/>
            </p:cNvSpPr>
            <p:nvPr/>
          </p:nvSpPr>
          <p:spPr bwMode="auto">
            <a:xfrm>
              <a:off x="59563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8" name="Line 279"/>
            <p:cNvSpPr>
              <a:spLocks noChangeShapeType="1"/>
            </p:cNvSpPr>
            <p:nvPr/>
          </p:nvSpPr>
          <p:spPr bwMode="auto">
            <a:xfrm>
              <a:off x="60166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9" name="Line 280"/>
            <p:cNvSpPr>
              <a:spLocks noChangeShapeType="1"/>
            </p:cNvSpPr>
            <p:nvPr/>
          </p:nvSpPr>
          <p:spPr bwMode="auto">
            <a:xfrm>
              <a:off x="60801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0" name="Line 281"/>
            <p:cNvSpPr>
              <a:spLocks noChangeShapeType="1"/>
            </p:cNvSpPr>
            <p:nvPr/>
          </p:nvSpPr>
          <p:spPr bwMode="auto">
            <a:xfrm>
              <a:off x="61420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1" name="Line 282"/>
            <p:cNvSpPr>
              <a:spLocks noChangeShapeType="1"/>
            </p:cNvSpPr>
            <p:nvPr/>
          </p:nvSpPr>
          <p:spPr bwMode="auto">
            <a:xfrm>
              <a:off x="62023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2" name="Line 283"/>
            <p:cNvSpPr>
              <a:spLocks noChangeShapeType="1"/>
            </p:cNvSpPr>
            <p:nvPr/>
          </p:nvSpPr>
          <p:spPr bwMode="auto">
            <a:xfrm>
              <a:off x="62642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3" name="Line 284"/>
            <p:cNvSpPr>
              <a:spLocks noChangeShapeType="1"/>
            </p:cNvSpPr>
            <p:nvPr/>
          </p:nvSpPr>
          <p:spPr bwMode="auto">
            <a:xfrm>
              <a:off x="63261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4" name="Line 285"/>
            <p:cNvSpPr>
              <a:spLocks noChangeShapeType="1"/>
            </p:cNvSpPr>
            <p:nvPr/>
          </p:nvSpPr>
          <p:spPr bwMode="auto">
            <a:xfrm>
              <a:off x="63881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5" name="Line 286"/>
            <p:cNvSpPr>
              <a:spLocks noChangeShapeType="1"/>
            </p:cNvSpPr>
            <p:nvPr/>
          </p:nvSpPr>
          <p:spPr bwMode="auto">
            <a:xfrm>
              <a:off x="64500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6" name="Line 287"/>
            <p:cNvSpPr>
              <a:spLocks noChangeShapeType="1"/>
            </p:cNvSpPr>
            <p:nvPr/>
          </p:nvSpPr>
          <p:spPr bwMode="auto">
            <a:xfrm>
              <a:off x="65119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7" name="Line 288"/>
            <p:cNvSpPr>
              <a:spLocks noChangeShapeType="1"/>
            </p:cNvSpPr>
            <p:nvPr/>
          </p:nvSpPr>
          <p:spPr bwMode="auto">
            <a:xfrm>
              <a:off x="65738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8" name="Line 289"/>
            <p:cNvSpPr>
              <a:spLocks noChangeShapeType="1"/>
            </p:cNvSpPr>
            <p:nvPr/>
          </p:nvSpPr>
          <p:spPr bwMode="auto">
            <a:xfrm>
              <a:off x="66357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9" name="Line 290"/>
            <p:cNvSpPr>
              <a:spLocks noChangeShapeType="1"/>
            </p:cNvSpPr>
            <p:nvPr/>
          </p:nvSpPr>
          <p:spPr bwMode="auto">
            <a:xfrm>
              <a:off x="66976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0" name="Line 291"/>
            <p:cNvSpPr>
              <a:spLocks noChangeShapeType="1"/>
            </p:cNvSpPr>
            <p:nvPr/>
          </p:nvSpPr>
          <p:spPr bwMode="auto">
            <a:xfrm>
              <a:off x="67595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1" name="Line 292"/>
            <p:cNvSpPr>
              <a:spLocks noChangeShapeType="1"/>
            </p:cNvSpPr>
            <p:nvPr/>
          </p:nvSpPr>
          <p:spPr bwMode="auto">
            <a:xfrm>
              <a:off x="68199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2" name="Line 293"/>
            <p:cNvSpPr>
              <a:spLocks noChangeShapeType="1"/>
            </p:cNvSpPr>
            <p:nvPr/>
          </p:nvSpPr>
          <p:spPr bwMode="auto">
            <a:xfrm>
              <a:off x="68834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3" name="Line 294"/>
            <p:cNvSpPr>
              <a:spLocks noChangeShapeType="1"/>
            </p:cNvSpPr>
            <p:nvPr/>
          </p:nvSpPr>
          <p:spPr bwMode="auto">
            <a:xfrm>
              <a:off x="69453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4" name="Line 295"/>
            <p:cNvSpPr>
              <a:spLocks noChangeShapeType="1"/>
            </p:cNvSpPr>
            <p:nvPr/>
          </p:nvSpPr>
          <p:spPr bwMode="auto">
            <a:xfrm>
              <a:off x="70056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5" name="Line 296"/>
            <p:cNvSpPr>
              <a:spLocks noChangeShapeType="1"/>
            </p:cNvSpPr>
            <p:nvPr/>
          </p:nvSpPr>
          <p:spPr bwMode="auto">
            <a:xfrm>
              <a:off x="70675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6" name="Line 297"/>
            <p:cNvSpPr>
              <a:spLocks noChangeShapeType="1"/>
            </p:cNvSpPr>
            <p:nvPr/>
          </p:nvSpPr>
          <p:spPr bwMode="auto">
            <a:xfrm>
              <a:off x="712946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7" name="Line 298"/>
            <p:cNvSpPr>
              <a:spLocks noChangeShapeType="1"/>
            </p:cNvSpPr>
            <p:nvPr/>
          </p:nvSpPr>
          <p:spPr bwMode="auto">
            <a:xfrm>
              <a:off x="71913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8" name="Line 299"/>
            <p:cNvSpPr>
              <a:spLocks noChangeShapeType="1"/>
            </p:cNvSpPr>
            <p:nvPr/>
          </p:nvSpPr>
          <p:spPr bwMode="auto">
            <a:xfrm>
              <a:off x="725328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9" name="Line 300"/>
            <p:cNvSpPr>
              <a:spLocks noChangeShapeType="1"/>
            </p:cNvSpPr>
            <p:nvPr/>
          </p:nvSpPr>
          <p:spPr bwMode="auto">
            <a:xfrm>
              <a:off x="731520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0" name="Line 301"/>
            <p:cNvSpPr>
              <a:spLocks noChangeShapeType="1"/>
            </p:cNvSpPr>
            <p:nvPr/>
          </p:nvSpPr>
          <p:spPr bwMode="auto">
            <a:xfrm>
              <a:off x="7377113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1" name="Line 302"/>
            <p:cNvSpPr>
              <a:spLocks noChangeShapeType="1"/>
            </p:cNvSpPr>
            <p:nvPr/>
          </p:nvSpPr>
          <p:spPr bwMode="auto">
            <a:xfrm>
              <a:off x="743902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2" name="Line 303"/>
            <p:cNvSpPr>
              <a:spLocks noChangeShapeType="1"/>
            </p:cNvSpPr>
            <p:nvPr/>
          </p:nvSpPr>
          <p:spPr bwMode="auto">
            <a:xfrm>
              <a:off x="7500938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3" name="Line 304"/>
            <p:cNvSpPr>
              <a:spLocks noChangeShapeType="1"/>
            </p:cNvSpPr>
            <p:nvPr/>
          </p:nvSpPr>
          <p:spPr bwMode="auto">
            <a:xfrm>
              <a:off x="7562850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4" name="Line 305"/>
            <p:cNvSpPr>
              <a:spLocks noChangeShapeType="1"/>
            </p:cNvSpPr>
            <p:nvPr/>
          </p:nvSpPr>
          <p:spPr bwMode="auto">
            <a:xfrm>
              <a:off x="76231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5" name="Line 306"/>
            <p:cNvSpPr>
              <a:spLocks noChangeShapeType="1"/>
            </p:cNvSpPr>
            <p:nvPr/>
          </p:nvSpPr>
          <p:spPr bwMode="auto">
            <a:xfrm>
              <a:off x="7686675" y="4156075"/>
              <a:ext cx="0" cy="14288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7" name="Rectangle 308"/>
            <p:cNvSpPr>
              <a:spLocks noChangeArrowheads="1"/>
            </p:cNvSpPr>
            <p:nvPr/>
          </p:nvSpPr>
          <p:spPr bwMode="auto">
            <a:xfrm>
              <a:off x="1462088" y="41878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3.0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68" name="Line 309"/>
            <p:cNvSpPr>
              <a:spLocks noChangeShapeType="1"/>
            </p:cNvSpPr>
            <p:nvPr/>
          </p:nvSpPr>
          <p:spPr bwMode="auto">
            <a:xfrm>
              <a:off x="1814513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9" name="Rectangle 310"/>
            <p:cNvSpPr>
              <a:spLocks noChangeArrowheads="1"/>
            </p:cNvSpPr>
            <p:nvPr/>
          </p:nvSpPr>
          <p:spPr bwMode="auto">
            <a:xfrm>
              <a:off x="1771650" y="41878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4.0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70" name="Line 311"/>
            <p:cNvSpPr>
              <a:spLocks noChangeShapeType="1"/>
            </p:cNvSpPr>
            <p:nvPr/>
          </p:nvSpPr>
          <p:spPr bwMode="auto">
            <a:xfrm>
              <a:off x="2124075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1" name="Rectangle 312"/>
            <p:cNvSpPr>
              <a:spLocks noChangeArrowheads="1"/>
            </p:cNvSpPr>
            <p:nvPr/>
          </p:nvSpPr>
          <p:spPr bwMode="auto">
            <a:xfrm>
              <a:off x="2079625" y="41878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5.0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72" name="Line 313"/>
            <p:cNvSpPr>
              <a:spLocks noChangeShapeType="1"/>
            </p:cNvSpPr>
            <p:nvPr/>
          </p:nvSpPr>
          <p:spPr bwMode="auto">
            <a:xfrm>
              <a:off x="2433638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3" name="Rectangle 314"/>
            <p:cNvSpPr>
              <a:spLocks noChangeArrowheads="1"/>
            </p:cNvSpPr>
            <p:nvPr/>
          </p:nvSpPr>
          <p:spPr bwMode="auto">
            <a:xfrm>
              <a:off x="2389188" y="41878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6.0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74" name="Line 315"/>
            <p:cNvSpPr>
              <a:spLocks noChangeShapeType="1"/>
            </p:cNvSpPr>
            <p:nvPr/>
          </p:nvSpPr>
          <p:spPr bwMode="auto">
            <a:xfrm>
              <a:off x="2741613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5" name="Rectangle 316"/>
            <p:cNvSpPr>
              <a:spLocks noChangeArrowheads="1"/>
            </p:cNvSpPr>
            <p:nvPr/>
          </p:nvSpPr>
          <p:spPr bwMode="auto">
            <a:xfrm>
              <a:off x="2697163" y="41878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7.0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76" name="Line 317"/>
            <p:cNvSpPr>
              <a:spLocks noChangeShapeType="1"/>
            </p:cNvSpPr>
            <p:nvPr/>
          </p:nvSpPr>
          <p:spPr bwMode="auto">
            <a:xfrm>
              <a:off x="3051175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7" name="Rectangle 318"/>
            <p:cNvSpPr>
              <a:spLocks noChangeArrowheads="1"/>
            </p:cNvSpPr>
            <p:nvPr/>
          </p:nvSpPr>
          <p:spPr bwMode="auto">
            <a:xfrm>
              <a:off x="3006725" y="41878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8.0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78" name="Line 319"/>
            <p:cNvSpPr>
              <a:spLocks noChangeShapeType="1"/>
            </p:cNvSpPr>
            <p:nvPr/>
          </p:nvSpPr>
          <p:spPr bwMode="auto">
            <a:xfrm>
              <a:off x="3360738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9" name="Rectangle 320"/>
            <p:cNvSpPr>
              <a:spLocks noChangeArrowheads="1"/>
            </p:cNvSpPr>
            <p:nvPr/>
          </p:nvSpPr>
          <p:spPr bwMode="auto">
            <a:xfrm>
              <a:off x="3316288" y="4187825"/>
              <a:ext cx="130175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9.0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80" name="Line 321"/>
            <p:cNvSpPr>
              <a:spLocks noChangeShapeType="1"/>
            </p:cNvSpPr>
            <p:nvPr/>
          </p:nvSpPr>
          <p:spPr bwMode="auto">
            <a:xfrm>
              <a:off x="3670300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1" name="Rectangle 322"/>
            <p:cNvSpPr>
              <a:spLocks noChangeArrowheads="1"/>
            </p:cNvSpPr>
            <p:nvPr/>
          </p:nvSpPr>
          <p:spPr bwMode="auto">
            <a:xfrm>
              <a:off x="3606800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10.0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82" name="Line 323"/>
            <p:cNvSpPr>
              <a:spLocks noChangeShapeType="1"/>
            </p:cNvSpPr>
            <p:nvPr/>
          </p:nvSpPr>
          <p:spPr bwMode="auto">
            <a:xfrm>
              <a:off x="3978275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3" name="Rectangle 324"/>
            <p:cNvSpPr>
              <a:spLocks noChangeArrowheads="1"/>
            </p:cNvSpPr>
            <p:nvPr/>
          </p:nvSpPr>
          <p:spPr bwMode="auto">
            <a:xfrm>
              <a:off x="3916363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11.0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84" name="Line 325"/>
            <p:cNvSpPr>
              <a:spLocks noChangeShapeType="1"/>
            </p:cNvSpPr>
            <p:nvPr/>
          </p:nvSpPr>
          <p:spPr bwMode="auto">
            <a:xfrm>
              <a:off x="4287838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5" name="Rectangle 326"/>
            <p:cNvSpPr>
              <a:spLocks noChangeArrowheads="1"/>
            </p:cNvSpPr>
            <p:nvPr/>
          </p:nvSpPr>
          <p:spPr bwMode="auto">
            <a:xfrm>
              <a:off x="4225925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12.0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86" name="Line 327"/>
            <p:cNvSpPr>
              <a:spLocks noChangeShapeType="1"/>
            </p:cNvSpPr>
            <p:nvPr/>
          </p:nvSpPr>
          <p:spPr bwMode="auto">
            <a:xfrm>
              <a:off x="4595813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7" name="Rectangle 328"/>
            <p:cNvSpPr>
              <a:spLocks noChangeArrowheads="1"/>
            </p:cNvSpPr>
            <p:nvPr/>
          </p:nvSpPr>
          <p:spPr bwMode="auto">
            <a:xfrm>
              <a:off x="4533900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13.0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88" name="Line 329"/>
            <p:cNvSpPr>
              <a:spLocks noChangeShapeType="1"/>
            </p:cNvSpPr>
            <p:nvPr/>
          </p:nvSpPr>
          <p:spPr bwMode="auto">
            <a:xfrm>
              <a:off x="4905375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9" name="Rectangle 330"/>
            <p:cNvSpPr>
              <a:spLocks noChangeArrowheads="1"/>
            </p:cNvSpPr>
            <p:nvPr/>
          </p:nvSpPr>
          <p:spPr bwMode="auto">
            <a:xfrm>
              <a:off x="4843463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14.0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90" name="Line 331"/>
            <p:cNvSpPr>
              <a:spLocks noChangeShapeType="1"/>
            </p:cNvSpPr>
            <p:nvPr/>
          </p:nvSpPr>
          <p:spPr bwMode="auto">
            <a:xfrm>
              <a:off x="5213350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1" name="Rectangle 332"/>
            <p:cNvSpPr>
              <a:spLocks noChangeArrowheads="1"/>
            </p:cNvSpPr>
            <p:nvPr/>
          </p:nvSpPr>
          <p:spPr bwMode="auto">
            <a:xfrm>
              <a:off x="5151438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15.0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92" name="Line 333"/>
            <p:cNvSpPr>
              <a:spLocks noChangeShapeType="1"/>
            </p:cNvSpPr>
            <p:nvPr/>
          </p:nvSpPr>
          <p:spPr bwMode="auto">
            <a:xfrm>
              <a:off x="5522913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3" name="Rectangle 334"/>
            <p:cNvSpPr>
              <a:spLocks noChangeArrowheads="1"/>
            </p:cNvSpPr>
            <p:nvPr/>
          </p:nvSpPr>
          <p:spPr bwMode="auto">
            <a:xfrm>
              <a:off x="5461000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16.0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94" name="Line 335"/>
            <p:cNvSpPr>
              <a:spLocks noChangeShapeType="1"/>
            </p:cNvSpPr>
            <p:nvPr/>
          </p:nvSpPr>
          <p:spPr bwMode="auto">
            <a:xfrm>
              <a:off x="5832475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5" name="Rectangle 336"/>
            <p:cNvSpPr>
              <a:spLocks noChangeArrowheads="1"/>
            </p:cNvSpPr>
            <p:nvPr/>
          </p:nvSpPr>
          <p:spPr bwMode="auto">
            <a:xfrm>
              <a:off x="5768975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17.0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96" name="Line 337"/>
            <p:cNvSpPr>
              <a:spLocks noChangeShapeType="1"/>
            </p:cNvSpPr>
            <p:nvPr/>
          </p:nvSpPr>
          <p:spPr bwMode="auto">
            <a:xfrm>
              <a:off x="6142038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7" name="Rectangle 338"/>
            <p:cNvSpPr>
              <a:spLocks noChangeArrowheads="1"/>
            </p:cNvSpPr>
            <p:nvPr/>
          </p:nvSpPr>
          <p:spPr bwMode="auto">
            <a:xfrm>
              <a:off x="6080125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18.0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598" name="Line 339"/>
            <p:cNvSpPr>
              <a:spLocks noChangeShapeType="1"/>
            </p:cNvSpPr>
            <p:nvPr/>
          </p:nvSpPr>
          <p:spPr bwMode="auto">
            <a:xfrm>
              <a:off x="6450013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9" name="Rectangle 340"/>
            <p:cNvSpPr>
              <a:spLocks noChangeArrowheads="1"/>
            </p:cNvSpPr>
            <p:nvPr/>
          </p:nvSpPr>
          <p:spPr bwMode="auto">
            <a:xfrm>
              <a:off x="6388100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19.0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600" name="Line 341"/>
            <p:cNvSpPr>
              <a:spLocks noChangeShapeType="1"/>
            </p:cNvSpPr>
            <p:nvPr/>
          </p:nvSpPr>
          <p:spPr bwMode="auto">
            <a:xfrm>
              <a:off x="6759575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1" name="Rectangle 342"/>
            <p:cNvSpPr>
              <a:spLocks noChangeArrowheads="1"/>
            </p:cNvSpPr>
            <p:nvPr/>
          </p:nvSpPr>
          <p:spPr bwMode="auto">
            <a:xfrm>
              <a:off x="6697663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20.0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602" name="Line 343"/>
            <p:cNvSpPr>
              <a:spLocks noChangeShapeType="1"/>
            </p:cNvSpPr>
            <p:nvPr/>
          </p:nvSpPr>
          <p:spPr bwMode="auto">
            <a:xfrm>
              <a:off x="7067550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3" name="Rectangle 344"/>
            <p:cNvSpPr>
              <a:spLocks noChangeArrowheads="1"/>
            </p:cNvSpPr>
            <p:nvPr/>
          </p:nvSpPr>
          <p:spPr bwMode="auto">
            <a:xfrm>
              <a:off x="7005638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21.0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604" name="Line 345"/>
            <p:cNvSpPr>
              <a:spLocks noChangeShapeType="1"/>
            </p:cNvSpPr>
            <p:nvPr/>
          </p:nvSpPr>
          <p:spPr bwMode="auto">
            <a:xfrm>
              <a:off x="7377113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5" name="Rectangle 346"/>
            <p:cNvSpPr>
              <a:spLocks noChangeArrowheads="1"/>
            </p:cNvSpPr>
            <p:nvPr/>
          </p:nvSpPr>
          <p:spPr bwMode="auto">
            <a:xfrm>
              <a:off x="7315200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22.0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606" name="Line 347"/>
            <p:cNvSpPr>
              <a:spLocks noChangeShapeType="1"/>
            </p:cNvSpPr>
            <p:nvPr/>
          </p:nvSpPr>
          <p:spPr bwMode="auto">
            <a:xfrm>
              <a:off x="7686675" y="4156075"/>
              <a:ext cx="0" cy="30163"/>
            </a:xfrm>
            <a:prstGeom prst="line">
              <a:avLst/>
            </a:pr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7" name="Rectangle 348"/>
            <p:cNvSpPr>
              <a:spLocks noChangeArrowheads="1"/>
            </p:cNvSpPr>
            <p:nvPr/>
          </p:nvSpPr>
          <p:spPr bwMode="auto">
            <a:xfrm>
              <a:off x="7623175" y="4187825"/>
              <a:ext cx="169863" cy="103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  <a:cs typeface="宋体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zh-CN" altLang="zh-CN" sz="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ea typeface="宋体" pitchFamily="2" charset="-122"/>
                  <a:cs typeface="宋体" pitchFamily="2" charset="-122"/>
                </a:rPr>
                <a:t>23.0</a:t>
              </a:r>
              <a:endParaRPr kumimoji="0" lang="zh-CN" altLang="zh-CN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宋体" pitchFamily="2" charset="-122"/>
                <a:cs typeface="宋体" pitchFamily="2" charset="-122"/>
              </a:endParaRPr>
            </a:p>
          </p:txBody>
        </p:sp>
        <p:sp>
          <p:nvSpPr>
            <p:cNvPr id="648" name="Freeform 389"/>
            <p:cNvSpPr>
              <a:spLocks/>
            </p:cNvSpPr>
            <p:nvPr/>
          </p:nvSpPr>
          <p:spPr bwMode="auto">
            <a:xfrm>
              <a:off x="1506538" y="2914650"/>
              <a:ext cx="6180138" cy="1239838"/>
            </a:xfrm>
            <a:custGeom>
              <a:avLst/>
              <a:gdLst>
                <a:gd name="T0" fmla="*/ 60 w 3893"/>
                <a:gd name="T1" fmla="*/ 778 h 781"/>
                <a:gd name="T2" fmla="*/ 122 w 3893"/>
                <a:gd name="T3" fmla="*/ 773 h 781"/>
                <a:gd name="T4" fmla="*/ 183 w 3893"/>
                <a:gd name="T5" fmla="*/ 779 h 781"/>
                <a:gd name="T6" fmla="*/ 245 w 3893"/>
                <a:gd name="T7" fmla="*/ 769 h 781"/>
                <a:gd name="T8" fmla="*/ 306 w 3893"/>
                <a:gd name="T9" fmla="*/ 779 h 781"/>
                <a:gd name="T10" fmla="*/ 368 w 3893"/>
                <a:gd name="T11" fmla="*/ 780 h 781"/>
                <a:gd name="T12" fmla="*/ 429 w 3893"/>
                <a:gd name="T13" fmla="*/ 777 h 781"/>
                <a:gd name="T14" fmla="*/ 492 w 3893"/>
                <a:gd name="T15" fmla="*/ 777 h 781"/>
                <a:gd name="T16" fmla="*/ 553 w 3893"/>
                <a:gd name="T17" fmla="*/ 780 h 781"/>
                <a:gd name="T18" fmla="*/ 615 w 3893"/>
                <a:gd name="T19" fmla="*/ 769 h 781"/>
                <a:gd name="T20" fmla="*/ 676 w 3893"/>
                <a:gd name="T21" fmla="*/ 779 h 781"/>
                <a:gd name="T22" fmla="*/ 738 w 3893"/>
                <a:gd name="T23" fmla="*/ 780 h 781"/>
                <a:gd name="T24" fmla="*/ 799 w 3893"/>
                <a:gd name="T25" fmla="*/ 780 h 781"/>
                <a:gd name="T26" fmla="*/ 861 w 3893"/>
                <a:gd name="T27" fmla="*/ 755 h 781"/>
                <a:gd name="T28" fmla="*/ 923 w 3893"/>
                <a:gd name="T29" fmla="*/ 775 h 781"/>
                <a:gd name="T30" fmla="*/ 985 w 3893"/>
                <a:gd name="T31" fmla="*/ 769 h 781"/>
                <a:gd name="T32" fmla="*/ 1046 w 3893"/>
                <a:gd name="T33" fmla="*/ 779 h 781"/>
                <a:gd name="T34" fmla="*/ 1108 w 3893"/>
                <a:gd name="T35" fmla="*/ 769 h 781"/>
                <a:gd name="T36" fmla="*/ 1169 w 3893"/>
                <a:gd name="T37" fmla="*/ 779 h 781"/>
                <a:gd name="T38" fmla="*/ 1231 w 3893"/>
                <a:gd name="T39" fmla="*/ 642 h 781"/>
                <a:gd name="T40" fmla="*/ 1293 w 3893"/>
                <a:gd name="T41" fmla="*/ 779 h 781"/>
                <a:gd name="T42" fmla="*/ 1354 w 3893"/>
                <a:gd name="T43" fmla="*/ 780 h 781"/>
                <a:gd name="T44" fmla="*/ 1416 w 3893"/>
                <a:gd name="T45" fmla="*/ 760 h 781"/>
                <a:gd name="T46" fmla="*/ 1478 w 3893"/>
                <a:gd name="T47" fmla="*/ 780 h 781"/>
                <a:gd name="T48" fmla="*/ 1539 w 3893"/>
                <a:gd name="T49" fmla="*/ 777 h 781"/>
                <a:gd name="T50" fmla="*/ 1601 w 3893"/>
                <a:gd name="T51" fmla="*/ 771 h 781"/>
                <a:gd name="T52" fmla="*/ 1662 w 3893"/>
                <a:gd name="T53" fmla="*/ 779 h 781"/>
                <a:gd name="T54" fmla="*/ 1724 w 3893"/>
                <a:gd name="T55" fmla="*/ 779 h 781"/>
                <a:gd name="T56" fmla="*/ 1786 w 3893"/>
                <a:gd name="T57" fmla="*/ 779 h 781"/>
                <a:gd name="T58" fmla="*/ 1847 w 3893"/>
                <a:gd name="T59" fmla="*/ 615 h 781"/>
                <a:gd name="T60" fmla="*/ 1909 w 3893"/>
                <a:gd name="T61" fmla="*/ 777 h 781"/>
                <a:gd name="T62" fmla="*/ 1970 w 3893"/>
                <a:gd name="T63" fmla="*/ 779 h 781"/>
                <a:gd name="T64" fmla="*/ 2032 w 3893"/>
                <a:gd name="T65" fmla="*/ 775 h 781"/>
                <a:gd name="T66" fmla="*/ 2094 w 3893"/>
                <a:gd name="T67" fmla="*/ 780 h 781"/>
                <a:gd name="T68" fmla="*/ 2156 w 3893"/>
                <a:gd name="T69" fmla="*/ 780 h 781"/>
                <a:gd name="T70" fmla="*/ 2217 w 3893"/>
                <a:gd name="T71" fmla="*/ 778 h 781"/>
                <a:gd name="T72" fmla="*/ 2279 w 3893"/>
                <a:gd name="T73" fmla="*/ 780 h 781"/>
                <a:gd name="T74" fmla="*/ 2340 w 3893"/>
                <a:gd name="T75" fmla="*/ 780 h 781"/>
                <a:gd name="T76" fmla="*/ 2402 w 3893"/>
                <a:gd name="T77" fmla="*/ 771 h 781"/>
                <a:gd name="T78" fmla="*/ 2463 w 3893"/>
                <a:gd name="T79" fmla="*/ 777 h 781"/>
                <a:gd name="T80" fmla="*/ 2525 w 3893"/>
                <a:gd name="T81" fmla="*/ 779 h 781"/>
                <a:gd name="T82" fmla="*/ 2587 w 3893"/>
                <a:gd name="T83" fmla="*/ 776 h 781"/>
                <a:gd name="T84" fmla="*/ 2649 w 3893"/>
                <a:gd name="T85" fmla="*/ 779 h 781"/>
                <a:gd name="T86" fmla="*/ 2710 w 3893"/>
                <a:gd name="T87" fmla="*/ 779 h 781"/>
                <a:gd name="T88" fmla="*/ 2772 w 3893"/>
                <a:gd name="T89" fmla="*/ 779 h 781"/>
                <a:gd name="T90" fmla="*/ 2833 w 3893"/>
                <a:gd name="T91" fmla="*/ 776 h 781"/>
                <a:gd name="T92" fmla="*/ 2895 w 3893"/>
                <a:gd name="T93" fmla="*/ 779 h 781"/>
                <a:gd name="T94" fmla="*/ 2957 w 3893"/>
                <a:gd name="T95" fmla="*/ 779 h 781"/>
                <a:gd name="T96" fmla="*/ 3019 w 3893"/>
                <a:gd name="T97" fmla="*/ 779 h 781"/>
                <a:gd name="T98" fmla="*/ 3080 w 3893"/>
                <a:gd name="T99" fmla="*/ 779 h 781"/>
                <a:gd name="T100" fmla="*/ 3142 w 3893"/>
                <a:gd name="T101" fmla="*/ 779 h 781"/>
                <a:gd name="T102" fmla="*/ 3203 w 3893"/>
                <a:gd name="T103" fmla="*/ 777 h 781"/>
                <a:gd name="T104" fmla="*/ 3265 w 3893"/>
                <a:gd name="T105" fmla="*/ 779 h 781"/>
                <a:gd name="T106" fmla="*/ 3326 w 3893"/>
                <a:gd name="T107" fmla="*/ 779 h 781"/>
                <a:gd name="T108" fmla="*/ 3388 w 3893"/>
                <a:gd name="T109" fmla="*/ 778 h 781"/>
                <a:gd name="T110" fmla="*/ 3450 w 3893"/>
                <a:gd name="T111" fmla="*/ 778 h 781"/>
                <a:gd name="T112" fmla="*/ 3512 w 3893"/>
                <a:gd name="T113" fmla="*/ 778 h 781"/>
                <a:gd name="T114" fmla="*/ 3573 w 3893"/>
                <a:gd name="T115" fmla="*/ 777 h 781"/>
                <a:gd name="T116" fmla="*/ 3635 w 3893"/>
                <a:gd name="T117" fmla="*/ 777 h 781"/>
                <a:gd name="T118" fmla="*/ 3696 w 3893"/>
                <a:gd name="T119" fmla="*/ 778 h 781"/>
                <a:gd name="T120" fmla="*/ 3758 w 3893"/>
                <a:gd name="T121" fmla="*/ 773 h 781"/>
                <a:gd name="T122" fmla="*/ 3820 w 3893"/>
                <a:gd name="T123" fmla="*/ 777 h 781"/>
                <a:gd name="T124" fmla="*/ 3881 w 3893"/>
                <a:gd name="T125" fmla="*/ 778 h 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93" h="781">
                  <a:moveTo>
                    <a:pt x="0" y="775"/>
                  </a:moveTo>
                  <a:lnTo>
                    <a:pt x="2" y="775"/>
                  </a:lnTo>
                  <a:lnTo>
                    <a:pt x="3" y="775"/>
                  </a:lnTo>
                  <a:lnTo>
                    <a:pt x="5" y="775"/>
                  </a:lnTo>
                  <a:lnTo>
                    <a:pt x="6" y="775"/>
                  </a:lnTo>
                  <a:lnTo>
                    <a:pt x="8" y="775"/>
                  </a:lnTo>
                  <a:lnTo>
                    <a:pt x="10" y="773"/>
                  </a:lnTo>
                  <a:lnTo>
                    <a:pt x="11" y="767"/>
                  </a:lnTo>
                  <a:lnTo>
                    <a:pt x="13" y="758"/>
                  </a:lnTo>
                  <a:lnTo>
                    <a:pt x="14" y="755"/>
                  </a:lnTo>
                  <a:lnTo>
                    <a:pt x="16" y="759"/>
                  </a:lnTo>
                  <a:lnTo>
                    <a:pt x="18" y="765"/>
                  </a:lnTo>
                  <a:lnTo>
                    <a:pt x="19" y="769"/>
                  </a:lnTo>
                  <a:lnTo>
                    <a:pt x="21" y="773"/>
                  </a:lnTo>
                  <a:lnTo>
                    <a:pt x="23" y="774"/>
                  </a:lnTo>
                  <a:lnTo>
                    <a:pt x="24" y="775"/>
                  </a:lnTo>
                  <a:lnTo>
                    <a:pt x="26" y="775"/>
                  </a:lnTo>
                  <a:lnTo>
                    <a:pt x="27" y="776"/>
                  </a:lnTo>
                  <a:lnTo>
                    <a:pt x="29" y="776"/>
                  </a:lnTo>
                  <a:lnTo>
                    <a:pt x="31" y="776"/>
                  </a:lnTo>
                  <a:lnTo>
                    <a:pt x="32" y="776"/>
                  </a:lnTo>
                  <a:lnTo>
                    <a:pt x="34" y="776"/>
                  </a:lnTo>
                  <a:lnTo>
                    <a:pt x="35" y="777"/>
                  </a:lnTo>
                  <a:lnTo>
                    <a:pt x="37" y="777"/>
                  </a:lnTo>
                  <a:lnTo>
                    <a:pt x="39" y="777"/>
                  </a:lnTo>
                  <a:lnTo>
                    <a:pt x="40" y="777"/>
                  </a:lnTo>
                  <a:lnTo>
                    <a:pt x="42" y="777"/>
                  </a:lnTo>
                  <a:lnTo>
                    <a:pt x="43" y="777"/>
                  </a:lnTo>
                  <a:lnTo>
                    <a:pt x="45" y="777"/>
                  </a:lnTo>
                  <a:lnTo>
                    <a:pt x="47" y="777"/>
                  </a:lnTo>
                  <a:lnTo>
                    <a:pt x="48" y="777"/>
                  </a:lnTo>
                  <a:lnTo>
                    <a:pt x="50" y="777"/>
                  </a:lnTo>
                  <a:lnTo>
                    <a:pt x="52" y="777"/>
                  </a:lnTo>
                  <a:lnTo>
                    <a:pt x="53" y="777"/>
                  </a:lnTo>
                  <a:lnTo>
                    <a:pt x="55" y="777"/>
                  </a:lnTo>
                  <a:lnTo>
                    <a:pt x="56" y="777"/>
                  </a:lnTo>
                  <a:lnTo>
                    <a:pt x="58" y="777"/>
                  </a:lnTo>
                  <a:lnTo>
                    <a:pt x="60" y="778"/>
                  </a:lnTo>
                  <a:lnTo>
                    <a:pt x="61" y="778"/>
                  </a:lnTo>
                  <a:lnTo>
                    <a:pt x="63" y="778"/>
                  </a:lnTo>
                  <a:lnTo>
                    <a:pt x="65" y="778"/>
                  </a:lnTo>
                  <a:lnTo>
                    <a:pt x="66" y="778"/>
                  </a:lnTo>
                  <a:lnTo>
                    <a:pt x="68" y="778"/>
                  </a:lnTo>
                  <a:lnTo>
                    <a:pt x="70" y="778"/>
                  </a:lnTo>
                  <a:lnTo>
                    <a:pt x="71" y="778"/>
                  </a:lnTo>
                  <a:lnTo>
                    <a:pt x="73" y="779"/>
                  </a:lnTo>
                  <a:lnTo>
                    <a:pt x="75" y="779"/>
                  </a:lnTo>
                  <a:lnTo>
                    <a:pt x="76" y="779"/>
                  </a:lnTo>
                  <a:lnTo>
                    <a:pt x="78" y="779"/>
                  </a:lnTo>
                  <a:lnTo>
                    <a:pt x="79" y="779"/>
                  </a:lnTo>
                  <a:lnTo>
                    <a:pt x="81" y="779"/>
                  </a:lnTo>
                  <a:lnTo>
                    <a:pt x="83" y="779"/>
                  </a:lnTo>
                  <a:lnTo>
                    <a:pt x="84" y="779"/>
                  </a:lnTo>
                  <a:lnTo>
                    <a:pt x="86" y="779"/>
                  </a:lnTo>
                  <a:lnTo>
                    <a:pt x="88" y="779"/>
                  </a:lnTo>
                  <a:lnTo>
                    <a:pt x="89" y="779"/>
                  </a:lnTo>
                  <a:lnTo>
                    <a:pt x="91" y="779"/>
                  </a:lnTo>
                  <a:lnTo>
                    <a:pt x="93" y="779"/>
                  </a:lnTo>
                  <a:lnTo>
                    <a:pt x="94" y="779"/>
                  </a:lnTo>
                  <a:lnTo>
                    <a:pt x="96" y="779"/>
                  </a:lnTo>
                  <a:lnTo>
                    <a:pt x="98" y="779"/>
                  </a:lnTo>
                  <a:lnTo>
                    <a:pt x="99" y="779"/>
                  </a:lnTo>
                  <a:lnTo>
                    <a:pt x="101" y="779"/>
                  </a:lnTo>
                  <a:lnTo>
                    <a:pt x="102" y="778"/>
                  </a:lnTo>
                  <a:lnTo>
                    <a:pt x="104" y="771"/>
                  </a:lnTo>
                  <a:lnTo>
                    <a:pt x="106" y="739"/>
                  </a:lnTo>
                  <a:lnTo>
                    <a:pt x="107" y="671"/>
                  </a:lnTo>
                  <a:lnTo>
                    <a:pt x="109" y="605"/>
                  </a:lnTo>
                  <a:lnTo>
                    <a:pt x="110" y="594"/>
                  </a:lnTo>
                  <a:lnTo>
                    <a:pt x="112" y="633"/>
                  </a:lnTo>
                  <a:lnTo>
                    <a:pt x="114" y="684"/>
                  </a:lnTo>
                  <a:lnTo>
                    <a:pt x="115" y="723"/>
                  </a:lnTo>
                  <a:lnTo>
                    <a:pt x="117" y="748"/>
                  </a:lnTo>
                  <a:lnTo>
                    <a:pt x="118" y="762"/>
                  </a:lnTo>
                  <a:lnTo>
                    <a:pt x="120" y="769"/>
                  </a:lnTo>
                  <a:lnTo>
                    <a:pt x="122" y="773"/>
                  </a:lnTo>
                  <a:lnTo>
                    <a:pt x="123" y="774"/>
                  </a:lnTo>
                  <a:lnTo>
                    <a:pt x="125" y="775"/>
                  </a:lnTo>
                  <a:lnTo>
                    <a:pt x="127" y="775"/>
                  </a:lnTo>
                  <a:lnTo>
                    <a:pt x="128" y="776"/>
                  </a:lnTo>
                  <a:lnTo>
                    <a:pt x="130" y="777"/>
                  </a:lnTo>
                  <a:lnTo>
                    <a:pt x="131" y="777"/>
                  </a:lnTo>
                  <a:lnTo>
                    <a:pt x="133" y="777"/>
                  </a:lnTo>
                  <a:lnTo>
                    <a:pt x="135" y="777"/>
                  </a:lnTo>
                  <a:lnTo>
                    <a:pt x="136" y="778"/>
                  </a:lnTo>
                  <a:lnTo>
                    <a:pt x="138" y="778"/>
                  </a:lnTo>
                  <a:lnTo>
                    <a:pt x="139" y="778"/>
                  </a:lnTo>
                  <a:lnTo>
                    <a:pt x="141" y="777"/>
                  </a:lnTo>
                  <a:lnTo>
                    <a:pt x="143" y="776"/>
                  </a:lnTo>
                  <a:lnTo>
                    <a:pt x="144" y="774"/>
                  </a:lnTo>
                  <a:lnTo>
                    <a:pt x="146" y="773"/>
                  </a:lnTo>
                  <a:lnTo>
                    <a:pt x="147" y="773"/>
                  </a:lnTo>
                  <a:lnTo>
                    <a:pt x="149" y="774"/>
                  </a:lnTo>
                  <a:lnTo>
                    <a:pt x="151" y="775"/>
                  </a:lnTo>
                  <a:lnTo>
                    <a:pt x="152" y="776"/>
                  </a:lnTo>
                  <a:lnTo>
                    <a:pt x="154" y="777"/>
                  </a:lnTo>
                  <a:lnTo>
                    <a:pt x="155" y="777"/>
                  </a:lnTo>
                  <a:lnTo>
                    <a:pt x="157" y="778"/>
                  </a:lnTo>
                  <a:lnTo>
                    <a:pt x="159" y="778"/>
                  </a:lnTo>
                  <a:lnTo>
                    <a:pt x="160" y="779"/>
                  </a:lnTo>
                  <a:lnTo>
                    <a:pt x="162" y="779"/>
                  </a:lnTo>
                  <a:lnTo>
                    <a:pt x="164" y="779"/>
                  </a:lnTo>
                  <a:lnTo>
                    <a:pt x="165" y="779"/>
                  </a:lnTo>
                  <a:lnTo>
                    <a:pt x="167" y="779"/>
                  </a:lnTo>
                  <a:lnTo>
                    <a:pt x="168" y="779"/>
                  </a:lnTo>
                  <a:lnTo>
                    <a:pt x="170" y="779"/>
                  </a:lnTo>
                  <a:lnTo>
                    <a:pt x="172" y="779"/>
                  </a:lnTo>
                  <a:lnTo>
                    <a:pt x="173" y="779"/>
                  </a:lnTo>
                  <a:lnTo>
                    <a:pt x="175" y="779"/>
                  </a:lnTo>
                  <a:lnTo>
                    <a:pt x="176" y="779"/>
                  </a:lnTo>
                  <a:lnTo>
                    <a:pt x="178" y="779"/>
                  </a:lnTo>
                  <a:lnTo>
                    <a:pt x="180" y="779"/>
                  </a:lnTo>
                  <a:lnTo>
                    <a:pt x="181" y="779"/>
                  </a:lnTo>
                  <a:lnTo>
                    <a:pt x="183" y="779"/>
                  </a:lnTo>
                  <a:lnTo>
                    <a:pt x="185" y="779"/>
                  </a:lnTo>
                  <a:lnTo>
                    <a:pt x="186" y="779"/>
                  </a:lnTo>
                  <a:lnTo>
                    <a:pt x="188" y="779"/>
                  </a:lnTo>
                  <a:lnTo>
                    <a:pt x="190" y="779"/>
                  </a:lnTo>
                  <a:lnTo>
                    <a:pt x="191" y="779"/>
                  </a:lnTo>
                  <a:lnTo>
                    <a:pt x="193" y="779"/>
                  </a:lnTo>
                  <a:lnTo>
                    <a:pt x="194" y="779"/>
                  </a:lnTo>
                  <a:lnTo>
                    <a:pt x="196" y="779"/>
                  </a:lnTo>
                  <a:lnTo>
                    <a:pt x="198" y="779"/>
                  </a:lnTo>
                  <a:lnTo>
                    <a:pt x="199" y="779"/>
                  </a:lnTo>
                  <a:lnTo>
                    <a:pt x="201" y="779"/>
                  </a:lnTo>
                  <a:lnTo>
                    <a:pt x="203" y="779"/>
                  </a:lnTo>
                  <a:lnTo>
                    <a:pt x="204" y="779"/>
                  </a:lnTo>
                  <a:lnTo>
                    <a:pt x="206" y="779"/>
                  </a:lnTo>
                  <a:lnTo>
                    <a:pt x="208" y="779"/>
                  </a:lnTo>
                  <a:lnTo>
                    <a:pt x="209" y="779"/>
                  </a:lnTo>
                  <a:lnTo>
                    <a:pt x="211" y="779"/>
                  </a:lnTo>
                  <a:lnTo>
                    <a:pt x="213" y="779"/>
                  </a:lnTo>
                  <a:lnTo>
                    <a:pt x="214" y="779"/>
                  </a:lnTo>
                  <a:lnTo>
                    <a:pt x="216" y="779"/>
                  </a:lnTo>
                  <a:lnTo>
                    <a:pt x="217" y="779"/>
                  </a:lnTo>
                  <a:lnTo>
                    <a:pt x="219" y="779"/>
                  </a:lnTo>
                  <a:lnTo>
                    <a:pt x="221" y="779"/>
                  </a:lnTo>
                  <a:lnTo>
                    <a:pt x="222" y="779"/>
                  </a:lnTo>
                  <a:lnTo>
                    <a:pt x="224" y="779"/>
                  </a:lnTo>
                  <a:lnTo>
                    <a:pt x="226" y="779"/>
                  </a:lnTo>
                  <a:lnTo>
                    <a:pt x="227" y="779"/>
                  </a:lnTo>
                  <a:lnTo>
                    <a:pt x="229" y="779"/>
                  </a:lnTo>
                  <a:lnTo>
                    <a:pt x="231" y="777"/>
                  </a:lnTo>
                  <a:lnTo>
                    <a:pt x="232" y="768"/>
                  </a:lnTo>
                  <a:lnTo>
                    <a:pt x="234" y="745"/>
                  </a:lnTo>
                  <a:lnTo>
                    <a:pt x="235" y="718"/>
                  </a:lnTo>
                  <a:lnTo>
                    <a:pt x="237" y="705"/>
                  </a:lnTo>
                  <a:lnTo>
                    <a:pt x="239" y="714"/>
                  </a:lnTo>
                  <a:lnTo>
                    <a:pt x="240" y="732"/>
                  </a:lnTo>
                  <a:lnTo>
                    <a:pt x="242" y="749"/>
                  </a:lnTo>
                  <a:lnTo>
                    <a:pt x="243" y="761"/>
                  </a:lnTo>
                  <a:lnTo>
                    <a:pt x="245" y="769"/>
                  </a:lnTo>
                  <a:lnTo>
                    <a:pt x="247" y="773"/>
                  </a:lnTo>
                  <a:lnTo>
                    <a:pt x="248" y="775"/>
                  </a:lnTo>
                  <a:lnTo>
                    <a:pt x="250" y="776"/>
                  </a:lnTo>
                  <a:lnTo>
                    <a:pt x="251" y="777"/>
                  </a:lnTo>
                  <a:lnTo>
                    <a:pt x="253" y="777"/>
                  </a:lnTo>
                  <a:lnTo>
                    <a:pt x="255" y="777"/>
                  </a:lnTo>
                  <a:lnTo>
                    <a:pt x="256" y="778"/>
                  </a:lnTo>
                  <a:lnTo>
                    <a:pt x="258" y="778"/>
                  </a:lnTo>
                  <a:lnTo>
                    <a:pt x="259" y="778"/>
                  </a:lnTo>
                  <a:lnTo>
                    <a:pt x="261" y="779"/>
                  </a:lnTo>
                  <a:lnTo>
                    <a:pt x="263" y="779"/>
                  </a:lnTo>
                  <a:lnTo>
                    <a:pt x="264" y="779"/>
                  </a:lnTo>
                  <a:lnTo>
                    <a:pt x="266" y="779"/>
                  </a:lnTo>
                  <a:lnTo>
                    <a:pt x="268" y="779"/>
                  </a:lnTo>
                  <a:lnTo>
                    <a:pt x="269" y="779"/>
                  </a:lnTo>
                  <a:lnTo>
                    <a:pt x="271" y="779"/>
                  </a:lnTo>
                  <a:lnTo>
                    <a:pt x="272" y="779"/>
                  </a:lnTo>
                  <a:lnTo>
                    <a:pt x="274" y="779"/>
                  </a:lnTo>
                  <a:lnTo>
                    <a:pt x="276" y="779"/>
                  </a:lnTo>
                  <a:lnTo>
                    <a:pt x="277" y="778"/>
                  </a:lnTo>
                  <a:lnTo>
                    <a:pt x="279" y="778"/>
                  </a:lnTo>
                  <a:lnTo>
                    <a:pt x="280" y="778"/>
                  </a:lnTo>
                  <a:lnTo>
                    <a:pt x="282" y="778"/>
                  </a:lnTo>
                  <a:lnTo>
                    <a:pt x="284" y="778"/>
                  </a:lnTo>
                  <a:lnTo>
                    <a:pt x="285" y="778"/>
                  </a:lnTo>
                  <a:lnTo>
                    <a:pt x="287" y="778"/>
                  </a:lnTo>
                  <a:lnTo>
                    <a:pt x="288" y="778"/>
                  </a:lnTo>
                  <a:lnTo>
                    <a:pt x="290" y="778"/>
                  </a:lnTo>
                  <a:lnTo>
                    <a:pt x="292" y="779"/>
                  </a:lnTo>
                  <a:lnTo>
                    <a:pt x="293" y="779"/>
                  </a:lnTo>
                  <a:lnTo>
                    <a:pt x="295" y="779"/>
                  </a:lnTo>
                  <a:lnTo>
                    <a:pt x="296" y="779"/>
                  </a:lnTo>
                  <a:lnTo>
                    <a:pt x="298" y="779"/>
                  </a:lnTo>
                  <a:lnTo>
                    <a:pt x="300" y="779"/>
                  </a:lnTo>
                  <a:lnTo>
                    <a:pt x="301" y="779"/>
                  </a:lnTo>
                  <a:lnTo>
                    <a:pt x="303" y="780"/>
                  </a:lnTo>
                  <a:lnTo>
                    <a:pt x="305" y="779"/>
                  </a:lnTo>
                  <a:lnTo>
                    <a:pt x="306" y="779"/>
                  </a:lnTo>
                  <a:lnTo>
                    <a:pt x="308" y="779"/>
                  </a:lnTo>
                  <a:lnTo>
                    <a:pt x="309" y="779"/>
                  </a:lnTo>
                  <a:lnTo>
                    <a:pt x="311" y="779"/>
                  </a:lnTo>
                  <a:lnTo>
                    <a:pt x="313" y="779"/>
                  </a:lnTo>
                  <a:lnTo>
                    <a:pt x="314" y="779"/>
                  </a:lnTo>
                  <a:lnTo>
                    <a:pt x="316" y="779"/>
                  </a:lnTo>
                  <a:lnTo>
                    <a:pt x="318" y="779"/>
                  </a:lnTo>
                  <a:lnTo>
                    <a:pt x="319" y="779"/>
                  </a:lnTo>
                  <a:lnTo>
                    <a:pt x="321" y="779"/>
                  </a:lnTo>
                  <a:lnTo>
                    <a:pt x="323" y="779"/>
                  </a:lnTo>
                  <a:lnTo>
                    <a:pt x="324" y="779"/>
                  </a:lnTo>
                  <a:lnTo>
                    <a:pt x="326" y="779"/>
                  </a:lnTo>
                  <a:lnTo>
                    <a:pt x="328" y="780"/>
                  </a:lnTo>
                  <a:lnTo>
                    <a:pt x="329" y="780"/>
                  </a:lnTo>
                  <a:lnTo>
                    <a:pt x="331" y="780"/>
                  </a:lnTo>
                  <a:lnTo>
                    <a:pt x="332" y="780"/>
                  </a:lnTo>
                  <a:lnTo>
                    <a:pt x="334" y="780"/>
                  </a:lnTo>
                  <a:lnTo>
                    <a:pt x="336" y="780"/>
                  </a:lnTo>
                  <a:lnTo>
                    <a:pt x="337" y="780"/>
                  </a:lnTo>
                  <a:lnTo>
                    <a:pt x="339" y="780"/>
                  </a:lnTo>
                  <a:lnTo>
                    <a:pt x="341" y="780"/>
                  </a:lnTo>
                  <a:lnTo>
                    <a:pt x="342" y="780"/>
                  </a:lnTo>
                  <a:lnTo>
                    <a:pt x="344" y="780"/>
                  </a:lnTo>
                  <a:lnTo>
                    <a:pt x="346" y="780"/>
                  </a:lnTo>
                  <a:lnTo>
                    <a:pt x="347" y="780"/>
                  </a:lnTo>
                  <a:lnTo>
                    <a:pt x="349" y="780"/>
                  </a:lnTo>
                  <a:lnTo>
                    <a:pt x="351" y="780"/>
                  </a:lnTo>
                  <a:lnTo>
                    <a:pt x="352" y="780"/>
                  </a:lnTo>
                  <a:lnTo>
                    <a:pt x="354" y="780"/>
                  </a:lnTo>
                  <a:lnTo>
                    <a:pt x="355" y="780"/>
                  </a:lnTo>
                  <a:lnTo>
                    <a:pt x="357" y="780"/>
                  </a:lnTo>
                  <a:lnTo>
                    <a:pt x="359" y="780"/>
                  </a:lnTo>
                  <a:lnTo>
                    <a:pt x="360" y="780"/>
                  </a:lnTo>
                  <a:lnTo>
                    <a:pt x="362" y="780"/>
                  </a:lnTo>
                  <a:lnTo>
                    <a:pt x="363" y="780"/>
                  </a:lnTo>
                  <a:lnTo>
                    <a:pt x="365" y="780"/>
                  </a:lnTo>
                  <a:lnTo>
                    <a:pt x="367" y="780"/>
                  </a:lnTo>
                  <a:lnTo>
                    <a:pt x="368" y="780"/>
                  </a:lnTo>
                  <a:lnTo>
                    <a:pt x="370" y="780"/>
                  </a:lnTo>
                  <a:lnTo>
                    <a:pt x="371" y="780"/>
                  </a:lnTo>
                  <a:lnTo>
                    <a:pt x="373" y="780"/>
                  </a:lnTo>
                  <a:lnTo>
                    <a:pt x="375" y="780"/>
                  </a:lnTo>
                  <a:lnTo>
                    <a:pt x="376" y="780"/>
                  </a:lnTo>
                  <a:lnTo>
                    <a:pt x="378" y="780"/>
                  </a:lnTo>
                  <a:lnTo>
                    <a:pt x="380" y="780"/>
                  </a:lnTo>
                  <a:lnTo>
                    <a:pt x="381" y="781"/>
                  </a:lnTo>
                  <a:lnTo>
                    <a:pt x="383" y="781"/>
                  </a:lnTo>
                  <a:lnTo>
                    <a:pt x="384" y="780"/>
                  </a:lnTo>
                  <a:lnTo>
                    <a:pt x="386" y="780"/>
                  </a:lnTo>
                  <a:lnTo>
                    <a:pt x="388" y="780"/>
                  </a:lnTo>
                  <a:lnTo>
                    <a:pt x="389" y="780"/>
                  </a:lnTo>
                  <a:lnTo>
                    <a:pt x="391" y="776"/>
                  </a:lnTo>
                  <a:lnTo>
                    <a:pt x="392" y="750"/>
                  </a:lnTo>
                  <a:lnTo>
                    <a:pt x="394" y="676"/>
                  </a:lnTo>
                  <a:lnTo>
                    <a:pt x="396" y="565"/>
                  </a:lnTo>
                  <a:lnTo>
                    <a:pt x="397" y="471"/>
                  </a:lnTo>
                  <a:lnTo>
                    <a:pt x="399" y="447"/>
                  </a:lnTo>
                  <a:lnTo>
                    <a:pt x="400" y="492"/>
                  </a:lnTo>
                  <a:lnTo>
                    <a:pt x="402" y="573"/>
                  </a:lnTo>
                  <a:lnTo>
                    <a:pt x="404" y="649"/>
                  </a:lnTo>
                  <a:lnTo>
                    <a:pt x="405" y="704"/>
                  </a:lnTo>
                  <a:lnTo>
                    <a:pt x="407" y="735"/>
                  </a:lnTo>
                  <a:lnTo>
                    <a:pt x="409" y="753"/>
                  </a:lnTo>
                  <a:lnTo>
                    <a:pt x="410" y="762"/>
                  </a:lnTo>
                  <a:lnTo>
                    <a:pt x="412" y="767"/>
                  </a:lnTo>
                  <a:lnTo>
                    <a:pt x="413" y="770"/>
                  </a:lnTo>
                  <a:lnTo>
                    <a:pt x="415" y="772"/>
                  </a:lnTo>
                  <a:lnTo>
                    <a:pt x="417" y="773"/>
                  </a:lnTo>
                  <a:lnTo>
                    <a:pt x="418" y="774"/>
                  </a:lnTo>
                  <a:lnTo>
                    <a:pt x="420" y="775"/>
                  </a:lnTo>
                  <a:lnTo>
                    <a:pt x="421" y="775"/>
                  </a:lnTo>
                  <a:lnTo>
                    <a:pt x="423" y="776"/>
                  </a:lnTo>
                  <a:lnTo>
                    <a:pt x="425" y="777"/>
                  </a:lnTo>
                  <a:lnTo>
                    <a:pt x="426" y="777"/>
                  </a:lnTo>
                  <a:lnTo>
                    <a:pt x="428" y="777"/>
                  </a:lnTo>
                  <a:lnTo>
                    <a:pt x="429" y="777"/>
                  </a:lnTo>
                  <a:lnTo>
                    <a:pt x="431" y="777"/>
                  </a:lnTo>
                  <a:lnTo>
                    <a:pt x="433" y="778"/>
                  </a:lnTo>
                  <a:lnTo>
                    <a:pt x="434" y="778"/>
                  </a:lnTo>
                  <a:lnTo>
                    <a:pt x="436" y="778"/>
                  </a:lnTo>
                  <a:lnTo>
                    <a:pt x="438" y="779"/>
                  </a:lnTo>
                  <a:lnTo>
                    <a:pt x="439" y="778"/>
                  </a:lnTo>
                  <a:lnTo>
                    <a:pt x="441" y="778"/>
                  </a:lnTo>
                  <a:lnTo>
                    <a:pt x="443" y="778"/>
                  </a:lnTo>
                  <a:lnTo>
                    <a:pt x="444" y="777"/>
                  </a:lnTo>
                  <a:lnTo>
                    <a:pt x="446" y="777"/>
                  </a:lnTo>
                  <a:lnTo>
                    <a:pt x="447" y="777"/>
                  </a:lnTo>
                  <a:lnTo>
                    <a:pt x="449" y="777"/>
                  </a:lnTo>
                  <a:lnTo>
                    <a:pt x="451" y="778"/>
                  </a:lnTo>
                  <a:lnTo>
                    <a:pt x="452" y="778"/>
                  </a:lnTo>
                  <a:lnTo>
                    <a:pt x="454" y="779"/>
                  </a:lnTo>
                  <a:lnTo>
                    <a:pt x="456" y="779"/>
                  </a:lnTo>
                  <a:lnTo>
                    <a:pt x="457" y="779"/>
                  </a:lnTo>
                  <a:lnTo>
                    <a:pt x="459" y="779"/>
                  </a:lnTo>
                  <a:lnTo>
                    <a:pt x="461" y="779"/>
                  </a:lnTo>
                  <a:lnTo>
                    <a:pt x="462" y="779"/>
                  </a:lnTo>
                  <a:lnTo>
                    <a:pt x="464" y="779"/>
                  </a:lnTo>
                  <a:lnTo>
                    <a:pt x="466" y="779"/>
                  </a:lnTo>
                  <a:lnTo>
                    <a:pt x="467" y="779"/>
                  </a:lnTo>
                  <a:lnTo>
                    <a:pt x="469" y="779"/>
                  </a:lnTo>
                  <a:lnTo>
                    <a:pt x="470" y="779"/>
                  </a:lnTo>
                  <a:lnTo>
                    <a:pt x="472" y="778"/>
                  </a:lnTo>
                  <a:lnTo>
                    <a:pt x="474" y="774"/>
                  </a:lnTo>
                  <a:lnTo>
                    <a:pt x="475" y="766"/>
                  </a:lnTo>
                  <a:lnTo>
                    <a:pt x="477" y="757"/>
                  </a:lnTo>
                  <a:lnTo>
                    <a:pt x="479" y="751"/>
                  </a:lnTo>
                  <a:lnTo>
                    <a:pt x="480" y="752"/>
                  </a:lnTo>
                  <a:lnTo>
                    <a:pt x="482" y="757"/>
                  </a:lnTo>
                  <a:lnTo>
                    <a:pt x="484" y="764"/>
                  </a:lnTo>
                  <a:lnTo>
                    <a:pt x="485" y="769"/>
                  </a:lnTo>
                  <a:lnTo>
                    <a:pt x="487" y="773"/>
                  </a:lnTo>
                  <a:lnTo>
                    <a:pt x="488" y="775"/>
                  </a:lnTo>
                  <a:lnTo>
                    <a:pt x="490" y="777"/>
                  </a:lnTo>
                  <a:lnTo>
                    <a:pt x="492" y="777"/>
                  </a:lnTo>
                  <a:lnTo>
                    <a:pt x="493" y="778"/>
                  </a:lnTo>
                  <a:lnTo>
                    <a:pt x="495" y="778"/>
                  </a:lnTo>
                  <a:lnTo>
                    <a:pt x="496" y="778"/>
                  </a:lnTo>
                  <a:lnTo>
                    <a:pt x="498" y="778"/>
                  </a:lnTo>
                  <a:lnTo>
                    <a:pt x="500" y="779"/>
                  </a:lnTo>
                  <a:lnTo>
                    <a:pt x="501" y="779"/>
                  </a:lnTo>
                  <a:lnTo>
                    <a:pt x="503" y="779"/>
                  </a:lnTo>
                  <a:lnTo>
                    <a:pt x="504" y="779"/>
                  </a:lnTo>
                  <a:lnTo>
                    <a:pt x="506" y="778"/>
                  </a:lnTo>
                  <a:lnTo>
                    <a:pt x="508" y="777"/>
                  </a:lnTo>
                  <a:lnTo>
                    <a:pt x="509" y="777"/>
                  </a:lnTo>
                  <a:lnTo>
                    <a:pt x="511" y="777"/>
                  </a:lnTo>
                  <a:lnTo>
                    <a:pt x="512" y="777"/>
                  </a:lnTo>
                  <a:lnTo>
                    <a:pt x="514" y="778"/>
                  </a:lnTo>
                  <a:lnTo>
                    <a:pt x="516" y="779"/>
                  </a:lnTo>
                  <a:lnTo>
                    <a:pt x="517" y="779"/>
                  </a:lnTo>
                  <a:lnTo>
                    <a:pt x="519" y="779"/>
                  </a:lnTo>
                  <a:lnTo>
                    <a:pt x="521" y="779"/>
                  </a:lnTo>
                  <a:lnTo>
                    <a:pt x="522" y="779"/>
                  </a:lnTo>
                  <a:lnTo>
                    <a:pt x="524" y="780"/>
                  </a:lnTo>
                  <a:lnTo>
                    <a:pt x="525" y="779"/>
                  </a:lnTo>
                  <a:lnTo>
                    <a:pt x="527" y="779"/>
                  </a:lnTo>
                  <a:lnTo>
                    <a:pt x="529" y="779"/>
                  </a:lnTo>
                  <a:lnTo>
                    <a:pt x="530" y="779"/>
                  </a:lnTo>
                  <a:lnTo>
                    <a:pt x="532" y="779"/>
                  </a:lnTo>
                  <a:lnTo>
                    <a:pt x="533" y="779"/>
                  </a:lnTo>
                  <a:lnTo>
                    <a:pt x="535" y="779"/>
                  </a:lnTo>
                  <a:lnTo>
                    <a:pt x="537" y="779"/>
                  </a:lnTo>
                  <a:lnTo>
                    <a:pt x="538" y="779"/>
                  </a:lnTo>
                  <a:lnTo>
                    <a:pt x="540" y="779"/>
                  </a:lnTo>
                  <a:lnTo>
                    <a:pt x="541" y="779"/>
                  </a:lnTo>
                  <a:lnTo>
                    <a:pt x="543" y="779"/>
                  </a:lnTo>
                  <a:lnTo>
                    <a:pt x="545" y="779"/>
                  </a:lnTo>
                  <a:lnTo>
                    <a:pt x="546" y="780"/>
                  </a:lnTo>
                  <a:lnTo>
                    <a:pt x="548" y="780"/>
                  </a:lnTo>
                  <a:lnTo>
                    <a:pt x="550" y="780"/>
                  </a:lnTo>
                  <a:lnTo>
                    <a:pt x="551" y="780"/>
                  </a:lnTo>
                  <a:lnTo>
                    <a:pt x="553" y="780"/>
                  </a:lnTo>
                  <a:lnTo>
                    <a:pt x="554" y="780"/>
                  </a:lnTo>
                  <a:lnTo>
                    <a:pt x="556" y="780"/>
                  </a:lnTo>
                  <a:lnTo>
                    <a:pt x="558" y="780"/>
                  </a:lnTo>
                  <a:lnTo>
                    <a:pt x="559" y="780"/>
                  </a:lnTo>
                  <a:lnTo>
                    <a:pt x="561" y="780"/>
                  </a:lnTo>
                  <a:lnTo>
                    <a:pt x="562" y="780"/>
                  </a:lnTo>
                  <a:lnTo>
                    <a:pt x="564" y="780"/>
                  </a:lnTo>
                  <a:lnTo>
                    <a:pt x="566" y="780"/>
                  </a:lnTo>
                  <a:lnTo>
                    <a:pt x="567" y="780"/>
                  </a:lnTo>
                  <a:lnTo>
                    <a:pt x="569" y="780"/>
                  </a:lnTo>
                  <a:lnTo>
                    <a:pt x="571" y="780"/>
                  </a:lnTo>
                  <a:lnTo>
                    <a:pt x="572" y="781"/>
                  </a:lnTo>
                  <a:lnTo>
                    <a:pt x="574" y="781"/>
                  </a:lnTo>
                  <a:lnTo>
                    <a:pt x="576" y="781"/>
                  </a:lnTo>
                  <a:lnTo>
                    <a:pt x="577" y="780"/>
                  </a:lnTo>
                  <a:lnTo>
                    <a:pt x="579" y="781"/>
                  </a:lnTo>
                  <a:lnTo>
                    <a:pt x="581" y="780"/>
                  </a:lnTo>
                  <a:lnTo>
                    <a:pt x="582" y="780"/>
                  </a:lnTo>
                  <a:lnTo>
                    <a:pt x="584" y="780"/>
                  </a:lnTo>
                  <a:lnTo>
                    <a:pt x="585" y="781"/>
                  </a:lnTo>
                  <a:lnTo>
                    <a:pt x="587" y="781"/>
                  </a:lnTo>
                  <a:lnTo>
                    <a:pt x="589" y="780"/>
                  </a:lnTo>
                  <a:lnTo>
                    <a:pt x="590" y="779"/>
                  </a:lnTo>
                  <a:lnTo>
                    <a:pt x="592" y="773"/>
                  </a:lnTo>
                  <a:lnTo>
                    <a:pt x="594" y="742"/>
                  </a:lnTo>
                  <a:lnTo>
                    <a:pt x="595" y="672"/>
                  </a:lnTo>
                  <a:lnTo>
                    <a:pt x="597" y="576"/>
                  </a:lnTo>
                  <a:lnTo>
                    <a:pt x="599" y="502"/>
                  </a:lnTo>
                  <a:lnTo>
                    <a:pt x="600" y="484"/>
                  </a:lnTo>
                  <a:lnTo>
                    <a:pt x="602" y="522"/>
                  </a:lnTo>
                  <a:lnTo>
                    <a:pt x="604" y="590"/>
                  </a:lnTo>
                  <a:lnTo>
                    <a:pt x="605" y="657"/>
                  </a:lnTo>
                  <a:lnTo>
                    <a:pt x="607" y="706"/>
                  </a:lnTo>
                  <a:lnTo>
                    <a:pt x="608" y="735"/>
                  </a:lnTo>
                  <a:lnTo>
                    <a:pt x="610" y="753"/>
                  </a:lnTo>
                  <a:lnTo>
                    <a:pt x="612" y="761"/>
                  </a:lnTo>
                  <a:lnTo>
                    <a:pt x="613" y="767"/>
                  </a:lnTo>
                  <a:lnTo>
                    <a:pt x="615" y="769"/>
                  </a:lnTo>
                  <a:lnTo>
                    <a:pt x="616" y="771"/>
                  </a:lnTo>
                  <a:lnTo>
                    <a:pt x="618" y="773"/>
                  </a:lnTo>
                  <a:lnTo>
                    <a:pt x="620" y="774"/>
                  </a:lnTo>
                  <a:lnTo>
                    <a:pt x="621" y="775"/>
                  </a:lnTo>
                  <a:lnTo>
                    <a:pt x="623" y="775"/>
                  </a:lnTo>
                  <a:lnTo>
                    <a:pt x="625" y="776"/>
                  </a:lnTo>
                  <a:lnTo>
                    <a:pt x="626" y="777"/>
                  </a:lnTo>
                  <a:lnTo>
                    <a:pt x="628" y="777"/>
                  </a:lnTo>
                  <a:lnTo>
                    <a:pt x="629" y="777"/>
                  </a:lnTo>
                  <a:lnTo>
                    <a:pt x="631" y="777"/>
                  </a:lnTo>
                  <a:lnTo>
                    <a:pt x="633" y="778"/>
                  </a:lnTo>
                  <a:lnTo>
                    <a:pt x="634" y="778"/>
                  </a:lnTo>
                  <a:lnTo>
                    <a:pt x="636" y="778"/>
                  </a:lnTo>
                  <a:lnTo>
                    <a:pt x="637" y="779"/>
                  </a:lnTo>
                  <a:lnTo>
                    <a:pt x="639" y="779"/>
                  </a:lnTo>
                  <a:lnTo>
                    <a:pt x="641" y="779"/>
                  </a:lnTo>
                  <a:lnTo>
                    <a:pt x="642" y="779"/>
                  </a:lnTo>
                  <a:lnTo>
                    <a:pt x="644" y="779"/>
                  </a:lnTo>
                  <a:lnTo>
                    <a:pt x="645" y="779"/>
                  </a:lnTo>
                  <a:lnTo>
                    <a:pt x="647" y="779"/>
                  </a:lnTo>
                  <a:lnTo>
                    <a:pt x="649" y="779"/>
                  </a:lnTo>
                  <a:lnTo>
                    <a:pt x="650" y="779"/>
                  </a:lnTo>
                  <a:lnTo>
                    <a:pt x="652" y="779"/>
                  </a:lnTo>
                  <a:lnTo>
                    <a:pt x="653" y="779"/>
                  </a:lnTo>
                  <a:lnTo>
                    <a:pt x="655" y="779"/>
                  </a:lnTo>
                  <a:lnTo>
                    <a:pt x="657" y="779"/>
                  </a:lnTo>
                  <a:lnTo>
                    <a:pt x="658" y="779"/>
                  </a:lnTo>
                  <a:lnTo>
                    <a:pt x="660" y="778"/>
                  </a:lnTo>
                  <a:lnTo>
                    <a:pt x="662" y="777"/>
                  </a:lnTo>
                  <a:lnTo>
                    <a:pt x="663" y="777"/>
                  </a:lnTo>
                  <a:lnTo>
                    <a:pt x="665" y="777"/>
                  </a:lnTo>
                  <a:lnTo>
                    <a:pt x="666" y="777"/>
                  </a:lnTo>
                  <a:lnTo>
                    <a:pt x="668" y="778"/>
                  </a:lnTo>
                  <a:lnTo>
                    <a:pt x="670" y="778"/>
                  </a:lnTo>
                  <a:lnTo>
                    <a:pt x="671" y="779"/>
                  </a:lnTo>
                  <a:lnTo>
                    <a:pt x="673" y="779"/>
                  </a:lnTo>
                  <a:lnTo>
                    <a:pt x="674" y="779"/>
                  </a:lnTo>
                  <a:lnTo>
                    <a:pt x="676" y="779"/>
                  </a:lnTo>
                  <a:lnTo>
                    <a:pt x="678" y="779"/>
                  </a:lnTo>
                  <a:lnTo>
                    <a:pt x="679" y="778"/>
                  </a:lnTo>
                  <a:lnTo>
                    <a:pt x="681" y="776"/>
                  </a:lnTo>
                  <a:lnTo>
                    <a:pt x="682" y="772"/>
                  </a:lnTo>
                  <a:lnTo>
                    <a:pt x="684" y="767"/>
                  </a:lnTo>
                  <a:lnTo>
                    <a:pt x="686" y="764"/>
                  </a:lnTo>
                  <a:lnTo>
                    <a:pt x="687" y="764"/>
                  </a:lnTo>
                  <a:lnTo>
                    <a:pt x="689" y="766"/>
                  </a:lnTo>
                  <a:lnTo>
                    <a:pt x="691" y="770"/>
                  </a:lnTo>
                  <a:lnTo>
                    <a:pt x="692" y="773"/>
                  </a:lnTo>
                  <a:lnTo>
                    <a:pt x="694" y="775"/>
                  </a:lnTo>
                  <a:lnTo>
                    <a:pt x="696" y="777"/>
                  </a:lnTo>
                  <a:lnTo>
                    <a:pt x="697" y="777"/>
                  </a:lnTo>
                  <a:lnTo>
                    <a:pt x="699" y="778"/>
                  </a:lnTo>
                  <a:lnTo>
                    <a:pt x="700" y="779"/>
                  </a:lnTo>
                  <a:lnTo>
                    <a:pt x="702" y="779"/>
                  </a:lnTo>
                  <a:lnTo>
                    <a:pt x="704" y="779"/>
                  </a:lnTo>
                  <a:lnTo>
                    <a:pt x="705" y="779"/>
                  </a:lnTo>
                  <a:lnTo>
                    <a:pt x="707" y="779"/>
                  </a:lnTo>
                  <a:lnTo>
                    <a:pt x="709" y="779"/>
                  </a:lnTo>
                  <a:lnTo>
                    <a:pt x="710" y="777"/>
                  </a:lnTo>
                  <a:lnTo>
                    <a:pt x="712" y="776"/>
                  </a:lnTo>
                  <a:lnTo>
                    <a:pt x="714" y="775"/>
                  </a:lnTo>
                  <a:lnTo>
                    <a:pt x="715" y="773"/>
                  </a:lnTo>
                  <a:lnTo>
                    <a:pt x="717" y="774"/>
                  </a:lnTo>
                  <a:lnTo>
                    <a:pt x="719" y="775"/>
                  </a:lnTo>
                  <a:lnTo>
                    <a:pt x="720" y="776"/>
                  </a:lnTo>
                  <a:lnTo>
                    <a:pt x="722" y="777"/>
                  </a:lnTo>
                  <a:lnTo>
                    <a:pt x="723" y="778"/>
                  </a:lnTo>
                  <a:lnTo>
                    <a:pt x="725" y="779"/>
                  </a:lnTo>
                  <a:lnTo>
                    <a:pt x="727" y="779"/>
                  </a:lnTo>
                  <a:lnTo>
                    <a:pt x="728" y="779"/>
                  </a:lnTo>
                  <a:lnTo>
                    <a:pt x="730" y="779"/>
                  </a:lnTo>
                  <a:lnTo>
                    <a:pt x="732" y="779"/>
                  </a:lnTo>
                  <a:lnTo>
                    <a:pt x="733" y="779"/>
                  </a:lnTo>
                  <a:lnTo>
                    <a:pt x="735" y="780"/>
                  </a:lnTo>
                  <a:lnTo>
                    <a:pt x="737" y="780"/>
                  </a:lnTo>
                  <a:lnTo>
                    <a:pt x="738" y="780"/>
                  </a:lnTo>
                  <a:lnTo>
                    <a:pt x="740" y="780"/>
                  </a:lnTo>
                  <a:lnTo>
                    <a:pt x="741" y="780"/>
                  </a:lnTo>
                  <a:lnTo>
                    <a:pt x="743" y="780"/>
                  </a:lnTo>
                  <a:lnTo>
                    <a:pt x="745" y="780"/>
                  </a:lnTo>
                  <a:lnTo>
                    <a:pt x="746" y="780"/>
                  </a:lnTo>
                  <a:lnTo>
                    <a:pt x="748" y="780"/>
                  </a:lnTo>
                  <a:lnTo>
                    <a:pt x="749" y="780"/>
                  </a:lnTo>
                  <a:lnTo>
                    <a:pt x="751" y="780"/>
                  </a:lnTo>
                  <a:lnTo>
                    <a:pt x="753" y="780"/>
                  </a:lnTo>
                  <a:lnTo>
                    <a:pt x="754" y="780"/>
                  </a:lnTo>
                  <a:lnTo>
                    <a:pt x="756" y="780"/>
                  </a:lnTo>
                  <a:lnTo>
                    <a:pt x="757" y="780"/>
                  </a:lnTo>
                  <a:lnTo>
                    <a:pt x="759" y="780"/>
                  </a:lnTo>
                  <a:lnTo>
                    <a:pt x="761" y="781"/>
                  </a:lnTo>
                  <a:lnTo>
                    <a:pt x="762" y="781"/>
                  </a:lnTo>
                  <a:lnTo>
                    <a:pt x="764" y="780"/>
                  </a:lnTo>
                  <a:lnTo>
                    <a:pt x="766" y="780"/>
                  </a:lnTo>
                  <a:lnTo>
                    <a:pt x="767" y="780"/>
                  </a:lnTo>
                  <a:lnTo>
                    <a:pt x="769" y="781"/>
                  </a:lnTo>
                  <a:lnTo>
                    <a:pt x="770" y="781"/>
                  </a:lnTo>
                  <a:lnTo>
                    <a:pt x="772" y="781"/>
                  </a:lnTo>
                  <a:lnTo>
                    <a:pt x="774" y="781"/>
                  </a:lnTo>
                  <a:lnTo>
                    <a:pt x="775" y="781"/>
                  </a:lnTo>
                  <a:lnTo>
                    <a:pt x="777" y="781"/>
                  </a:lnTo>
                  <a:lnTo>
                    <a:pt x="778" y="781"/>
                  </a:lnTo>
                  <a:lnTo>
                    <a:pt x="780" y="781"/>
                  </a:lnTo>
                  <a:lnTo>
                    <a:pt x="782" y="781"/>
                  </a:lnTo>
                  <a:lnTo>
                    <a:pt x="783" y="780"/>
                  </a:lnTo>
                  <a:lnTo>
                    <a:pt x="785" y="781"/>
                  </a:lnTo>
                  <a:lnTo>
                    <a:pt x="786" y="781"/>
                  </a:lnTo>
                  <a:lnTo>
                    <a:pt x="788" y="781"/>
                  </a:lnTo>
                  <a:lnTo>
                    <a:pt x="790" y="781"/>
                  </a:lnTo>
                  <a:lnTo>
                    <a:pt x="791" y="781"/>
                  </a:lnTo>
                  <a:lnTo>
                    <a:pt x="793" y="781"/>
                  </a:lnTo>
                  <a:lnTo>
                    <a:pt x="794" y="781"/>
                  </a:lnTo>
                  <a:lnTo>
                    <a:pt x="796" y="781"/>
                  </a:lnTo>
                  <a:lnTo>
                    <a:pt x="798" y="780"/>
                  </a:lnTo>
                  <a:lnTo>
                    <a:pt x="799" y="780"/>
                  </a:lnTo>
                  <a:lnTo>
                    <a:pt x="801" y="781"/>
                  </a:lnTo>
                  <a:lnTo>
                    <a:pt x="803" y="781"/>
                  </a:lnTo>
                  <a:lnTo>
                    <a:pt x="804" y="781"/>
                  </a:lnTo>
                  <a:lnTo>
                    <a:pt x="806" y="781"/>
                  </a:lnTo>
                  <a:lnTo>
                    <a:pt x="807" y="781"/>
                  </a:lnTo>
                  <a:lnTo>
                    <a:pt x="809" y="781"/>
                  </a:lnTo>
                  <a:lnTo>
                    <a:pt x="811" y="780"/>
                  </a:lnTo>
                  <a:lnTo>
                    <a:pt x="812" y="780"/>
                  </a:lnTo>
                  <a:lnTo>
                    <a:pt x="814" y="780"/>
                  </a:lnTo>
                  <a:lnTo>
                    <a:pt x="815" y="780"/>
                  </a:lnTo>
                  <a:lnTo>
                    <a:pt x="817" y="780"/>
                  </a:lnTo>
                  <a:lnTo>
                    <a:pt x="819" y="780"/>
                  </a:lnTo>
                  <a:lnTo>
                    <a:pt x="820" y="780"/>
                  </a:lnTo>
                  <a:lnTo>
                    <a:pt x="822" y="780"/>
                  </a:lnTo>
                  <a:lnTo>
                    <a:pt x="824" y="781"/>
                  </a:lnTo>
                  <a:lnTo>
                    <a:pt x="825" y="781"/>
                  </a:lnTo>
                  <a:lnTo>
                    <a:pt x="827" y="780"/>
                  </a:lnTo>
                  <a:lnTo>
                    <a:pt x="829" y="775"/>
                  </a:lnTo>
                  <a:lnTo>
                    <a:pt x="830" y="748"/>
                  </a:lnTo>
                  <a:lnTo>
                    <a:pt x="832" y="667"/>
                  </a:lnTo>
                  <a:lnTo>
                    <a:pt x="834" y="522"/>
                  </a:lnTo>
                  <a:lnTo>
                    <a:pt x="835" y="349"/>
                  </a:lnTo>
                  <a:lnTo>
                    <a:pt x="837" y="197"/>
                  </a:lnTo>
                  <a:lnTo>
                    <a:pt x="838" y="84"/>
                  </a:lnTo>
                  <a:lnTo>
                    <a:pt x="840" y="13"/>
                  </a:lnTo>
                  <a:lnTo>
                    <a:pt x="842" y="0"/>
                  </a:lnTo>
                  <a:lnTo>
                    <a:pt x="843" y="72"/>
                  </a:lnTo>
                  <a:lnTo>
                    <a:pt x="845" y="228"/>
                  </a:lnTo>
                  <a:lnTo>
                    <a:pt x="847" y="416"/>
                  </a:lnTo>
                  <a:lnTo>
                    <a:pt x="848" y="566"/>
                  </a:lnTo>
                  <a:lnTo>
                    <a:pt x="850" y="652"/>
                  </a:lnTo>
                  <a:lnTo>
                    <a:pt x="852" y="692"/>
                  </a:lnTo>
                  <a:lnTo>
                    <a:pt x="853" y="710"/>
                  </a:lnTo>
                  <a:lnTo>
                    <a:pt x="855" y="723"/>
                  </a:lnTo>
                  <a:lnTo>
                    <a:pt x="857" y="733"/>
                  </a:lnTo>
                  <a:lnTo>
                    <a:pt x="858" y="743"/>
                  </a:lnTo>
                  <a:lnTo>
                    <a:pt x="860" y="749"/>
                  </a:lnTo>
                  <a:lnTo>
                    <a:pt x="861" y="755"/>
                  </a:lnTo>
                  <a:lnTo>
                    <a:pt x="863" y="759"/>
                  </a:lnTo>
                  <a:lnTo>
                    <a:pt x="865" y="762"/>
                  </a:lnTo>
                  <a:lnTo>
                    <a:pt x="866" y="764"/>
                  </a:lnTo>
                  <a:lnTo>
                    <a:pt x="868" y="766"/>
                  </a:lnTo>
                  <a:lnTo>
                    <a:pt x="870" y="767"/>
                  </a:lnTo>
                  <a:lnTo>
                    <a:pt x="871" y="769"/>
                  </a:lnTo>
                  <a:lnTo>
                    <a:pt x="873" y="769"/>
                  </a:lnTo>
                  <a:lnTo>
                    <a:pt x="874" y="770"/>
                  </a:lnTo>
                  <a:lnTo>
                    <a:pt x="876" y="771"/>
                  </a:lnTo>
                  <a:lnTo>
                    <a:pt x="878" y="772"/>
                  </a:lnTo>
                  <a:lnTo>
                    <a:pt x="879" y="773"/>
                  </a:lnTo>
                  <a:lnTo>
                    <a:pt x="881" y="773"/>
                  </a:lnTo>
                  <a:lnTo>
                    <a:pt x="882" y="773"/>
                  </a:lnTo>
                  <a:lnTo>
                    <a:pt x="884" y="774"/>
                  </a:lnTo>
                  <a:lnTo>
                    <a:pt x="886" y="774"/>
                  </a:lnTo>
                  <a:lnTo>
                    <a:pt x="887" y="775"/>
                  </a:lnTo>
                  <a:lnTo>
                    <a:pt x="889" y="775"/>
                  </a:lnTo>
                  <a:lnTo>
                    <a:pt x="890" y="775"/>
                  </a:lnTo>
                  <a:lnTo>
                    <a:pt x="892" y="775"/>
                  </a:lnTo>
                  <a:lnTo>
                    <a:pt x="894" y="775"/>
                  </a:lnTo>
                  <a:lnTo>
                    <a:pt x="895" y="776"/>
                  </a:lnTo>
                  <a:lnTo>
                    <a:pt x="897" y="776"/>
                  </a:lnTo>
                  <a:lnTo>
                    <a:pt x="898" y="776"/>
                  </a:lnTo>
                  <a:lnTo>
                    <a:pt x="900" y="775"/>
                  </a:lnTo>
                  <a:lnTo>
                    <a:pt x="902" y="775"/>
                  </a:lnTo>
                  <a:lnTo>
                    <a:pt x="903" y="775"/>
                  </a:lnTo>
                  <a:lnTo>
                    <a:pt x="905" y="775"/>
                  </a:lnTo>
                  <a:lnTo>
                    <a:pt x="907" y="775"/>
                  </a:lnTo>
                  <a:lnTo>
                    <a:pt x="908" y="774"/>
                  </a:lnTo>
                  <a:lnTo>
                    <a:pt x="910" y="774"/>
                  </a:lnTo>
                  <a:lnTo>
                    <a:pt x="911" y="774"/>
                  </a:lnTo>
                  <a:lnTo>
                    <a:pt x="913" y="775"/>
                  </a:lnTo>
                  <a:lnTo>
                    <a:pt x="915" y="775"/>
                  </a:lnTo>
                  <a:lnTo>
                    <a:pt x="916" y="776"/>
                  </a:lnTo>
                  <a:lnTo>
                    <a:pt x="918" y="777"/>
                  </a:lnTo>
                  <a:lnTo>
                    <a:pt x="919" y="777"/>
                  </a:lnTo>
                  <a:lnTo>
                    <a:pt x="921" y="777"/>
                  </a:lnTo>
                  <a:lnTo>
                    <a:pt x="923" y="775"/>
                  </a:lnTo>
                  <a:lnTo>
                    <a:pt x="924" y="769"/>
                  </a:lnTo>
                  <a:lnTo>
                    <a:pt x="926" y="762"/>
                  </a:lnTo>
                  <a:lnTo>
                    <a:pt x="927" y="755"/>
                  </a:lnTo>
                  <a:lnTo>
                    <a:pt x="929" y="751"/>
                  </a:lnTo>
                  <a:lnTo>
                    <a:pt x="931" y="751"/>
                  </a:lnTo>
                  <a:lnTo>
                    <a:pt x="932" y="756"/>
                  </a:lnTo>
                  <a:lnTo>
                    <a:pt x="934" y="762"/>
                  </a:lnTo>
                  <a:lnTo>
                    <a:pt x="935" y="767"/>
                  </a:lnTo>
                  <a:lnTo>
                    <a:pt x="937" y="771"/>
                  </a:lnTo>
                  <a:lnTo>
                    <a:pt x="939" y="774"/>
                  </a:lnTo>
                  <a:lnTo>
                    <a:pt x="940" y="775"/>
                  </a:lnTo>
                  <a:lnTo>
                    <a:pt x="942" y="775"/>
                  </a:lnTo>
                  <a:lnTo>
                    <a:pt x="944" y="771"/>
                  </a:lnTo>
                  <a:lnTo>
                    <a:pt x="945" y="747"/>
                  </a:lnTo>
                  <a:lnTo>
                    <a:pt x="947" y="678"/>
                  </a:lnTo>
                  <a:lnTo>
                    <a:pt x="949" y="552"/>
                  </a:lnTo>
                  <a:lnTo>
                    <a:pt x="950" y="396"/>
                  </a:lnTo>
                  <a:lnTo>
                    <a:pt x="952" y="256"/>
                  </a:lnTo>
                  <a:lnTo>
                    <a:pt x="954" y="161"/>
                  </a:lnTo>
                  <a:lnTo>
                    <a:pt x="955" y="124"/>
                  </a:lnTo>
                  <a:lnTo>
                    <a:pt x="957" y="154"/>
                  </a:lnTo>
                  <a:lnTo>
                    <a:pt x="958" y="254"/>
                  </a:lnTo>
                  <a:lnTo>
                    <a:pt x="960" y="402"/>
                  </a:lnTo>
                  <a:lnTo>
                    <a:pt x="962" y="543"/>
                  </a:lnTo>
                  <a:lnTo>
                    <a:pt x="963" y="642"/>
                  </a:lnTo>
                  <a:lnTo>
                    <a:pt x="965" y="697"/>
                  </a:lnTo>
                  <a:lnTo>
                    <a:pt x="967" y="725"/>
                  </a:lnTo>
                  <a:lnTo>
                    <a:pt x="968" y="740"/>
                  </a:lnTo>
                  <a:lnTo>
                    <a:pt x="970" y="749"/>
                  </a:lnTo>
                  <a:lnTo>
                    <a:pt x="972" y="754"/>
                  </a:lnTo>
                  <a:lnTo>
                    <a:pt x="973" y="758"/>
                  </a:lnTo>
                  <a:lnTo>
                    <a:pt x="975" y="761"/>
                  </a:lnTo>
                  <a:lnTo>
                    <a:pt x="977" y="763"/>
                  </a:lnTo>
                  <a:lnTo>
                    <a:pt x="978" y="765"/>
                  </a:lnTo>
                  <a:lnTo>
                    <a:pt x="980" y="767"/>
                  </a:lnTo>
                  <a:lnTo>
                    <a:pt x="981" y="768"/>
                  </a:lnTo>
                  <a:lnTo>
                    <a:pt x="983" y="769"/>
                  </a:lnTo>
                  <a:lnTo>
                    <a:pt x="985" y="769"/>
                  </a:lnTo>
                  <a:lnTo>
                    <a:pt x="986" y="769"/>
                  </a:lnTo>
                  <a:lnTo>
                    <a:pt x="988" y="766"/>
                  </a:lnTo>
                  <a:lnTo>
                    <a:pt x="990" y="762"/>
                  </a:lnTo>
                  <a:lnTo>
                    <a:pt x="991" y="759"/>
                  </a:lnTo>
                  <a:lnTo>
                    <a:pt x="993" y="757"/>
                  </a:lnTo>
                  <a:lnTo>
                    <a:pt x="994" y="758"/>
                  </a:lnTo>
                  <a:lnTo>
                    <a:pt x="996" y="761"/>
                  </a:lnTo>
                  <a:lnTo>
                    <a:pt x="998" y="764"/>
                  </a:lnTo>
                  <a:lnTo>
                    <a:pt x="999" y="767"/>
                  </a:lnTo>
                  <a:lnTo>
                    <a:pt x="1001" y="770"/>
                  </a:lnTo>
                  <a:lnTo>
                    <a:pt x="1002" y="772"/>
                  </a:lnTo>
                  <a:lnTo>
                    <a:pt x="1004" y="773"/>
                  </a:lnTo>
                  <a:lnTo>
                    <a:pt x="1006" y="774"/>
                  </a:lnTo>
                  <a:lnTo>
                    <a:pt x="1007" y="775"/>
                  </a:lnTo>
                  <a:lnTo>
                    <a:pt x="1009" y="775"/>
                  </a:lnTo>
                  <a:lnTo>
                    <a:pt x="1011" y="775"/>
                  </a:lnTo>
                  <a:lnTo>
                    <a:pt x="1012" y="775"/>
                  </a:lnTo>
                  <a:lnTo>
                    <a:pt x="1014" y="775"/>
                  </a:lnTo>
                  <a:lnTo>
                    <a:pt x="1015" y="775"/>
                  </a:lnTo>
                  <a:lnTo>
                    <a:pt x="1017" y="776"/>
                  </a:lnTo>
                  <a:lnTo>
                    <a:pt x="1019" y="776"/>
                  </a:lnTo>
                  <a:lnTo>
                    <a:pt x="1020" y="776"/>
                  </a:lnTo>
                  <a:lnTo>
                    <a:pt x="1022" y="777"/>
                  </a:lnTo>
                  <a:lnTo>
                    <a:pt x="1023" y="777"/>
                  </a:lnTo>
                  <a:lnTo>
                    <a:pt x="1025" y="777"/>
                  </a:lnTo>
                  <a:lnTo>
                    <a:pt x="1027" y="777"/>
                  </a:lnTo>
                  <a:lnTo>
                    <a:pt x="1028" y="777"/>
                  </a:lnTo>
                  <a:lnTo>
                    <a:pt x="1030" y="777"/>
                  </a:lnTo>
                  <a:lnTo>
                    <a:pt x="1031" y="776"/>
                  </a:lnTo>
                  <a:lnTo>
                    <a:pt x="1033" y="777"/>
                  </a:lnTo>
                  <a:lnTo>
                    <a:pt x="1035" y="777"/>
                  </a:lnTo>
                  <a:lnTo>
                    <a:pt x="1036" y="777"/>
                  </a:lnTo>
                  <a:lnTo>
                    <a:pt x="1038" y="777"/>
                  </a:lnTo>
                  <a:lnTo>
                    <a:pt x="1039" y="777"/>
                  </a:lnTo>
                  <a:lnTo>
                    <a:pt x="1041" y="778"/>
                  </a:lnTo>
                  <a:lnTo>
                    <a:pt x="1043" y="778"/>
                  </a:lnTo>
                  <a:lnTo>
                    <a:pt x="1044" y="778"/>
                  </a:lnTo>
                  <a:lnTo>
                    <a:pt x="1046" y="779"/>
                  </a:lnTo>
                  <a:lnTo>
                    <a:pt x="1048" y="779"/>
                  </a:lnTo>
                  <a:lnTo>
                    <a:pt x="1049" y="779"/>
                  </a:lnTo>
                  <a:lnTo>
                    <a:pt x="1051" y="779"/>
                  </a:lnTo>
                  <a:lnTo>
                    <a:pt x="1052" y="779"/>
                  </a:lnTo>
                  <a:lnTo>
                    <a:pt x="1054" y="779"/>
                  </a:lnTo>
                  <a:lnTo>
                    <a:pt x="1056" y="779"/>
                  </a:lnTo>
                  <a:lnTo>
                    <a:pt x="1057" y="779"/>
                  </a:lnTo>
                  <a:lnTo>
                    <a:pt x="1059" y="779"/>
                  </a:lnTo>
                  <a:lnTo>
                    <a:pt x="1060" y="779"/>
                  </a:lnTo>
                  <a:lnTo>
                    <a:pt x="1062" y="779"/>
                  </a:lnTo>
                  <a:lnTo>
                    <a:pt x="1064" y="779"/>
                  </a:lnTo>
                  <a:lnTo>
                    <a:pt x="1065" y="779"/>
                  </a:lnTo>
                  <a:lnTo>
                    <a:pt x="1067" y="779"/>
                  </a:lnTo>
                  <a:lnTo>
                    <a:pt x="1069" y="779"/>
                  </a:lnTo>
                  <a:lnTo>
                    <a:pt x="1070" y="779"/>
                  </a:lnTo>
                  <a:lnTo>
                    <a:pt x="1072" y="779"/>
                  </a:lnTo>
                  <a:lnTo>
                    <a:pt x="1073" y="779"/>
                  </a:lnTo>
                  <a:lnTo>
                    <a:pt x="1075" y="779"/>
                  </a:lnTo>
                  <a:lnTo>
                    <a:pt x="1077" y="779"/>
                  </a:lnTo>
                  <a:lnTo>
                    <a:pt x="1078" y="779"/>
                  </a:lnTo>
                  <a:lnTo>
                    <a:pt x="1080" y="779"/>
                  </a:lnTo>
                  <a:lnTo>
                    <a:pt x="1082" y="780"/>
                  </a:lnTo>
                  <a:lnTo>
                    <a:pt x="1083" y="780"/>
                  </a:lnTo>
                  <a:lnTo>
                    <a:pt x="1085" y="779"/>
                  </a:lnTo>
                  <a:lnTo>
                    <a:pt x="1087" y="779"/>
                  </a:lnTo>
                  <a:lnTo>
                    <a:pt x="1088" y="779"/>
                  </a:lnTo>
                  <a:lnTo>
                    <a:pt x="1090" y="779"/>
                  </a:lnTo>
                  <a:lnTo>
                    <a:pt x="1092" y="779"/>
                  </a:lnTo>
                  <a:lnTo>
                    <a:pt x="1093" y="779"/>
                  </a:lnTo>
                  <a:lnTo>
                    <a:pt x="1095" y="779"/>
                  </a:lnTo>
                  <a:lnTo>
                    <a:pt x="1096" y="779"/>
                  </a:lnTo>
                  <a:lnTo>
                    <a:pt x="1098" y="779"/>
                  </a:lnTo>
                  <a:lnTo>
                    <a:pt x="1100" y="778"/>
                  </a:lnTo>
                  <a:lnTo>
                    <a:pt x="1101" y="778"/>
                  </a:lnTo>
                  <a:lnTo>
                    <a:pt x="1103" y="778"/>
                  </a:lnTo>
                  <a:lnTo>
                    <a:pt x="1105" y="777"/>
                  </a:lnTo>
                  <a:lnTo>
                    <a:pt x="1106" y="775"/>
                  </a:lnTo>
                  <a:lnTo>
                    <a:pt x="1108" y="769"/>
                  </a:lnTo>
                  <a:lnTo>
                    <a:pt x="1110" y="759"/>
                  </a:lnTo>
                  <a:lnTo>
                    <a:pt x="1111" y="746"/>
                  </a:lnTo>
                  <a:lnTo>
                    <a:pt x="1113" y="736"/>
                  </a:lnTo>
                  <a:lnTo>
                    <a:pt x="1114" y="734"/>
                  </a:lnTo>
                  <a:lnTo>
                    <a:pt x="1116" y="738"/>
                  </a:lnTo>
                  <a:lnTo>
                    <a:pt x="1118" y="747"/>
                  </a:lnTo>
                  <a:lnTo>
                    <a:pt x="1119" y="755"/>
                  </a:lnTo>
                  <a:lnTo>
                    <a:pt x="1121" y="763"/>
                  </a:lnTo>
                  <a:lnTo>
                    <a:pt x="1123" y="768"/>
                  </a:lnTo>
                  <a:lnTo>
                    <a:pt x="1124" y="772"/>
                  </a:lnTo>
                  <a:lnTo>
                    <a:pt x="1126" y="774"/>
                  </a:lnTo>
                  <a:lnTo>
                    <a:pt x="1127" y="776"/>
                  </a:lnTo>
                  <a:lnTo>
                    <a:pt x="1129" y="777"/>
                  </a:lnTo>
                  <a:lnTo>
                    <a:pt x="1131" y="777"/>
                  </a:lnTo>
                  <a:lnTo>
                    <a:pt x="1132" y="778"/>
                  </a:lnTo>
                  <a:lnTo>
                    <a:pt x="1134" y="778"/>
                  </a:lnTo>
                  <a:lnTo>
                    <a:pt x="1135" y="778"/>
                  </a:lnTo>
                  <a:lnTo>
                    <a:pt x="1137" y="778"/>
                  </a:lnTo>
                  <a:lnTo>
                    <a:pt x="1139" y="779"/>
                  </a:lnTo>
                  <a:lnTo>
                    <a:pt x="1140" y="779"/>
                  </a:lnTo>
                  <a:lnTo>
                    <a:pt x="1142" y="779"/>
                  </a:lnTo>
                  <a:lnTo>
                    <a:pt x="1143" y="779"/>
                  </a:lnTo>
                  <a:lnTo>
                    <a:pt x="1145" y="779"/>
                  </a:lnTo>
                  <a:lnTo>
                    <a:pt x="1147" y="779"/>
                  </a:lnTo>
                  <a:lnTo>
                    <a:pt x="1148" y="779"/>
                  </a:lnTo>
                  <a:lnTo>
                    <a:pt x="1150" y="779"/>
                  </a:lnTo>
                  <a:lnTo>
                    <a:pt x="1152" y="779"/>
                  </a:lnTo>
                  <a:lnTo>
                    <a:pt x="1153" y="779"/>
                  </a:lnTo>
                  <a:lnTo>
                    <a:pt x="1155" y="779"/>
                  </a:lnTo>
                  <a:lnTo>
                    <a:pt x="1156" y="779"/>
                  </a:lnTo>
                  <a:lnTo>
                    <a:pt x="1158" y="780"/>
                  </a:lnTo>
                  <a:lnTo>
                    <a:pt x="1160" y="780"/>
                  </a:lnTo>
                  <a:lnTo>
                    <a:pt x="1161" y="780"/>
                  </a:lnTo>
                  <a:lnTo>
                    <a:pt x="1163" y="780"/>
                  </a:lnTo>
                  <a:lnTo>
                    <a:pt x="1164" y="780"/>
                  </a:lnTo>
                  <a:lnTo>
                    <a:pt x="1166" y="779"/>
                  </a:lnTo>
                  <a:lnTo>
                    <a:pt x="1168" y="779"/>
                  </a:lnTo>
                  <a:lnTo>
                    <a:pt x="1169" y="779"/>
                  </a:lnTo>
                  <a:lnTo>
                    <a:pt x="1171" y="779"/>
                  </a:lnTo>
                  <a:lnTo>
                    <a:pt x="1172" y="779"/>
                  </a:lnTo>
                  <a:lnTo>
                    <a:pt x="1174" y="779"/>
                  </a:lnTo>
                  <a:lnTo>
                    <a:pt x="1176" y="778"/>
                  </a:lnTo>
                  <a:lnTo>
                    <a:pt x="1177" y="777"/>
                  </a:lnTo>
                  <a:lnTo>
                    <a:pt x="1179" y="777"/>
                  </a:lnTo>
                  <a:lnTo>
                    <a:pt x="1180" y="777"/>
                  </a:lnTo>
                  <a:lnTo>
                    <a:pt x="1182" y="777"/>
                  </a:lnTo>
                  <a:lnTo>
                    <a:pt x="1184" y="777"/>
                  </a:lnTo>
                  <a:lnTo>
                    <a:pt x="1185" y="777"/>
                  </a:lnTo>
                  <a:lnTo>
                    <a:pt x="1187" y="778"/>
                  </a:lnTo>
                  <a:lnTo>
                    <a:pt x="1189" y="778"/>
                  </a:lnTo>
                  <a:lnTo>
                    <a:pt x="1190" y="777"/>
                  </a:lnTo>
                  <a:lnTo>
                    <a:pt x="1192" y="777"/>
                  </a:lnTo>
                  <a:lnTo>
                    <a:pt x="1193" y="776"/>
                  </a:lnTo>
                  <a:lnTo>
                    <a:pt x="1195" y="775"/>
                  </a:lnTo>
                  <a:lnTo>
                    <a:pt x="1197" y="775"/>
                  </a:lnTo>
                  <a:lnTo>
                    <a:pt x="1198" y="775"/>
                  </a:lnTo>
                  <a:lnTo>
                    <a:pt x="1200" y="775"/>
                  </a:lnTo>
                  <a:lnTo>
                    <a:pt x="1202" y="775"/>
                  </a:lnTo>
                  <a:lnTo>
                    <a:pt x="1203" y="775"/>
                  </a:lnTo>
                  <a:lnTo>
                    <a:pt x="1205" y="776"/>
                  </a:lnTo>
                  <a:lnTo>
                    <a:pt x="1207" y="777"/>
                  </a:lnTo>
                  <a:lnTo>
                    <a:pt x="1208" y="777"/>
                  </a:lnTo>
                  <a:lnTo>
                    <a:pt x="1210" y="778"/>
                  </a:lnTo>
                  <a:lnTo>
                    <a:pt x="1211" y="778"/>
                  </a:lnTo>
                  <a:lnTo>
                    <a:pt x="1213" y="779"/>
                  </a:lnTo>
                  <a:lnTo>
                    <a:pt x="1215" y="779"/>
                  </a:lnTo>
                  <a:lnTo>
                    <a:pt x="1216" y="779"/>
                  </a:lnTo>
                  <a:lnTo>
                    <a:pt x="1218" y="779"/>
                  </a:lnTo>
                  <a:lnTo>
                    <a:pt x="1220" y="777"/>
                  </a:lnTo>
                  <a:lnTo>
                    <a:pt x="1221" y="774"/>
                  </a:lnTo>
                  <a:lnTo>
                    <a:pt x="1223" y="763"/>
                  </a:lnTo>
                  <a:lnTo>
                    <a:pt x="1225" y="742"/>
                  </a:lnTo>
                  <a:lnTo>
                    <a:pt x="1226" y="710"/>
                  </a:lnTo>
                  <a:lnTo>
                    <a:pt x="1228" y="676"/>
                  </a:lnTo>
                  <a:lnTo>
                    <a:pt x="1230" y="650"/>
                  </a:lnTo>
                  <a:lnTo>
                    <a:pt x="1231" y="642"/>
                  </a:lnTo>
                  <a:lnTo>
                    <a:pt x="1233" y="654"/>
                  </a:lnTo>
                  <a:lnTo>
                    <a:pt x="1234" y="679"/>
                  </a:lnTo>
                  <a:lnTo>
                    <a:pt x="1236" y="708"/>
                  </a:lnTo>
                  <a:lnTo>
                    <a:pt x="1238" y="732"/>
                  </a:lnTo>
                  <a:lnTo>
                    <a:pt x="1239" y="750"/>
                  </a:lnTo>
                  <a:lnTo>
                    <a:pt x="1241" y="761"/>
                  </a:lnTo>
                  <a:lnTo>
                    <a:pt x="1243" y="767"/>
                  </a:lnTo>
                  <a:lnTo>
                    <a:pt x="1244" y="771"/>
                  </a:lnTo>
                  <a:lnTo>
                    <a:pt x="1246" y="773"/>
                  </a:lnTo>
                  <a:lnTo>
                    <a:pt x="1247" y="775"/>
                  </a:lnTo>
                  <a:lnTo>
                    <a:pt x="1249" y="776"/>
                  </a:lnTo>
                  <a:lnTo>
                    <a:pt x="1251" y="776"/>
                  </a:lnTo>
                  <a:lnTo>
                    <a:pt x="1252" y="776"/>
                  </a:lnTo>
                  <a:lnTo>
                    <a:pt x="1254" y="776"/>
                  </a:lnTo>
                  <a:lnTo>
                    <a:pt x="1255" y="774"/>
                  </a:lnTo>
                  <a:lnTo>
                    <a:pt x="1257" y="771"/>
                  </a:lnTo>
                  <a:lnTo>
                    <a:pt x="1259" y="766"/>
                  </a:lnTo>
                  <a:lnTo>
                    <a:pt x="1260" y="762"/>
                  </a:lnTo>
                  <a:lnTo>
                    <a:pt x="1262" y="760"/>
                  </a:lnTo>
                  <a:lnTo>
                    <a:pt x="1264" y="760"/>
                  </a:lnTo>
                  <a:lnTo>
                    <a:pt x="1265" y="763"/>
                  </a:lnTo>
                  <a:lnTo>
                    <a:pt x="1267" y="766"/>
                  </a:lnTo>
                  <a:lnTo>
                    <a:pt x="1268" y="769"/>
                  </a:lnTo>
                  <a:lnTo>
                    <a:pt x="1270" y="772"/>
                  </a:lnTo>
                  <a:lnTo>
                    <a:pt x="1272" y="774"/>
                  </a:lnTo>
                  <a:lnTo>
                    <a:pt x="1273" y="776"/>
                  </a:lnTo>
                  <a:lnTo>
                    <a:pt x="1275" y="777"/>
                  </a:lnTo>
                  <a:lnTo>
                    <a:pt x="1276" y="777"/>
                  </a:lnTo>
                  <a:lnTo>
                    <a:pt x="1278" y="778"/>
                  </a:lnTo>
                  <a:lnTo>
                    <a:pt x="1280" y="778"/>
                  </a:lnTo>
                  <a:lnTo>
                    <a:pt x="1281" y="779"/>
                  </a:lnTo>
                  <a:lnTo>
                    <a:pt x="1283" y="779"/>
                  </a:lnTo>
                  <a:lnTo>
                    <a:pt x="1284" y="779"/>
                  </a:lnTo>
                  <a:lnTo>
                    <a:pt x="1286" y="779"/>
                  </a:lnTo>
                  <a:lnTo>
                    <a:pt x="1288" y="779"/>
                  </a:lnTo>
                  <a:lnTo>
                    <a:pt x="1289" y="779"/>
                  </a:lnTo>
                  <a:lnTo>
                    <a:pt x="1291" y="779"/>
                  </a:lnTo>
                  <a:lnTo>
                    <a:pt x="1293" y="779"/>
                  </a:lnTo>
                  <a:lnTo>
                    <a:pt x="1294" y="779"/>
                  </a:lnTo>
                  <a:lnTo>
                    <a:pt x="1296" y="779"/>
                  </a:lnTo>
                  <a:lnTo>
                    <a:pt x="1297" y="779"/>
                  </a:lnTo>
                  <a:lnTo>
                    <a:pt x="1299" y="780"/>
                  </a:lnTo>
                  <a:lnTo>
                    <a:pt x="1301" y="780"/>
                  </a:lnTo>
                  <a:lnTo>
                    <a:pt x="1302" y="780"/>
                  </a:lnTo>
                  <a:lnTo>
                    <a:pt x="1304" y="780"/>
                  </a:lnTo>
                  <a:lnTo>
                    <a:pt x="1305" y="780"/>
                  </a:lnTo>
                  <a:lnTo>
                    <a:pt x="1307" y="780"/>
                  </a:lnTo>
                  <a:lnTo>
                    <a:pt x="1309" y="780"/>
                  </a:lnTo>
                  <a:lnTo>
                    <a:pt x="1310" y="779"/>
                  </a:lnTo>
                  <a:lnTo>
                    <a:pt x="1312" y="779"/>
                  </a:lnTo>
                  <a:lnTo>
                    <a:pt x="1313" y="780"/>
                  </a:lnTo>
                  <a:lnTo>
                    <a:pt x="1315" y="780"/>
                  </a:lnTo>
                  <a:lnTo>
                    <a:pt x="1317" y="780"/>
                  </a:lnTo>
                  <a:lnTo>
                    <a:pt x="1318" y="780"/>
                  </a:lnTo>
                  <a:lnTo>
                    <a:pt x="1320" y="780"/>
                  </a:lnTo>
                  <a:lnTo>
                    <a:pt x="1322" y="780"/>
                  </a:lnTo>
                  <a:lnTo>
                    <a:pt x="1323" y="780"/>
                  </a:lnTo>
                  <a:lnTo>
                    <a:pt x="1325" y="780"/>
                  </a:lnTo>
                  <a:lnTo>
                    <a:pt x="1326" y="780"/>
                  </a:lnTo>
                  <a:lnTo>
                    <a:pt x="1328" y="780"/>
                  </a:lnTo>
                  <a:lnTo>
                    <a:pt x="1330" y="780"/>
                  </a:lnTo>
                  <a:lnTo>
                    <a:pt x="1331" y="780"/>
                  </a:lnTo>
                  <a:lnTo>
                    <a:pt x="1333" y="780"/>
                  </a:lnTo>
                  <a:lnTo>
                    <a:pt x="1335" y="780"/>
                  </a:lnTo>
                  <a:lnTo>
                    <a:pt x="1336" y="780"/>
                  </a:lnTo>
                  <a:lnTo>
                    <a:pt x="1338" y="780"/>
                  </a:lnTo>
                  <a:lnTo>
                    <a:pt x="1340" y="780"/>
                  </a:lnTo>
                  <a:lnTo>
                    <a:pt x="1341" y="781"/>
                  </a:lnTo>
                  <a:lnTo>
                    <a:pt x="1343" y="780"/>
                  </a:lnTo>
                  <a:lnTo>
                    <a:pt x="1345" y="780"/>
                  </a:lnTo>
                  <a:lnTo>
                    <a:pt x="1346" y="781"/>
                  </a:lnTo>
                  <a:lnTo>
                    <a:pt x="1348" y="781"/>
                  </a:lnTo>
                  <a:lnTo>
                    <a:pt x="1349" y="781"/>
                  </a:lnTo>
                  <a:lnTo>
                    <a:pt x="1351" y="780"/>
                  </a:lnTo>
                  <a:lnTo>
                    <a:pt x="1353" y="780"/>
                  </a:lnTo>
                  <a:lnTo>
                    <a:pt x="1354" y="780"/>
                  </a:lnTo>
                  <a:lnTo>
                    <a:pt x="1356" y="781"/>
                  </a:lnTo>
                  <a:lnTo>
                    <a:pt x="1358" y="781"/>
                  </a:lnTo>
                  <a:lnTo>
                    <a:pt x="1359" y="781"/>
                  </a:lnTo>
                  <a:lnTo>
                    <a:pt x="1361" y="781"/>
                  </a:lnTo>
                  <a:lnTo>
                    <a:pt x="1363" y="781"/>
                  </a:lnTo>
                  <a:lnTo>
                    <a:pt x="1364" y="781"/>
                  </a:lnTo>
                  <a:lnTo>
                    <a:pt x="1366" y="781"/>
                  </a:lnTo>
                  <a:lnTo>
                    <a:pt x="1368" y="781"/>
                  </a:lnTo>
                  <a:lnTo>
                    <a:pt x="1369" y="780"/>
                  </a:lnTo>
                  <a:lnTo>
                    <a:pt x="1371" y="780"/>
                  </a:lnTo>
                  <a:lnTo>
                    <a:pt x="1372" y="781"/>
                  </a:lnTo>
                  <a:lnTo>
                    <a:pt x="1374" y="781"/>
                  </a:lnTo>
                  <a:lnTo>
                    <a:pt x="1376" y="781"/>
                  </a:lnTo>
                  <a:lnTo>
                    <a:pt x="1377" y="781"/>
                  </a:lnTo>
                  <a:lnTo>
                    <a:pt x="1379" y="781"/>
                  </a:lnTo>
                  <a:lnTo>
                    <a:pt x="1380" y="781"/>
                  </a:lnTo>
                  <a:lnTo>
                    <a:pt x="1382" y="781"/>
                  </a:lnTo>
                  <a:lnTo>
                    <a:pt x="1384" y="781"/>
                  </a:lnTo>
                  <a:lnTo>
                    <a:pt x="1385" y="781"/>
                  </a:lnTo>
                  <a:lnTo>
                    <a:pt x="1387" y="781"/>
                  </a:lnTo>
                  <a:lnTo>
                    <a:pt x="1388" y="781"/>
                  </a:lnTo>
                  <a:lnTo>
                    <a:pt x="1390" y="781"/>
                  </a:lnTo>
                  <a:lnTo>
                    <a:pt x="1392" y="780"/>
                  </a:lnTo>
                  <a:lnTo>
                    <a:pt x="1393" y="780"/>
                  </a:lnTo>
                  <a:lnTo>
                    <a:pt x="1395" y="780"/>
                  </a:lnTo>
                  <a:lnTo>
                    <a:pt x="1396" y="780"/>
                  </a:lnTo>
                  <a:lnTo>
                    <a:pt x="1398" y="779"/>
                  </a:lnTo>
                  <a:lnTo>
                    <a:pt x="1400" y="779"/>
                  </a:lnTo>
                  <a:lnTo>
                    <a:pt x="1401" y="779"/>
                  </a:lnTo>
                  <a:lnTo>
                    <a:pt x="1403" y="779"/>
                  </a:lnTo>
                  <a:lnTo>
                    <a:pt x="1405" y="778"/>
                  </a:lnTo>
                  <a:lnTo>
                    <a:pt x="1406" y="778"/>
                  </a:lnTo>
                  <a:lnTo>
                    <a:pt x="1408" y="777"/>
                  </a:lnTo>
                  <a:lnTo>
                    <a:pt x="1409" y="775"/>
                  </a:lnTo>
                  <a:lnTo>
                    <a:pt x="1411" y="771"/>
                  </a:lnTo>
                  <a:lnTo>
                    <a:pt x="1413" y="767"/>
                  </a:lnTo>
                  <a:lnTo>
                    <a:pt x="1414" y="762"/>
                  </a:lnTo>
                  <a:lnTo>
                    <a:pt x="1416" y="760"/>
                  </a:lnTo>
                  <a:lnTo>
                    <a:pt x="1417" y="761"/>
                  </a:lnTo>
                  <a:lnTo>
                    <a:pt x="1419" y="763"/>
                  </a:lnTo>
                  <a:lnTo>
                    <a:pt x="1421" y="767"/>
                  </a:lnTo>
                  <a:lnTo>
                    <a:pt x="1422" y="771"/>
                  </a:lnTo>
                  <a:lnTo>
                    <a:pt x="1424" y="773"/>
                  </a:lnTo>
                  <a:lnTo>
                    <a:pt x="1425" y="775"/>
                  </a:lnTo>
                  <a:lnTo>
                    <a:pt x="1427" y="777"/>
                  </a:lnTo>
                  <a:lnTo>
                    <a:pt x="1429" y="777"/>
                  </a:lnTo>
                  <a:lnTo>
                    <a:pt x="1430" y="778"/>
                  </a:lnTo>
                  <a:lnTo>
                    <a:pt x="1432" y="779"/>
                  </a:lnTo>
                  <a:lnTo>
                    <a:pt x="1434" y="779"/>
                  </a:lnTo>
                  <a:lnTo>
                    <a:pt x="1435" y="779"/>
                  </a:lnTo>
                  <a:lnTo>
                    <a:pt x="1437" y="780"/>
                  </a:lnTo>
                  <a:lnTo>
                    <a:pt x="1438" y="780"/>
                  </a:lnTo>
                  <a:lnTo>
                    <a:pt x="1440" y="780"/>
                  </a:lnTo>
                  <a:lnTo>
                    <a:pt x="1442" y="780"/>
                  </a:lnTo>
                  <a:lnTo>
                    <a:pt x="1443" y="780"/>
                  </a:lnTo>
                  <a:lnTo>
                    <a:pt x="1445" y="780"/>
                  </a:lnTo>
                  <a:lnTo>
                    <a:pt x="1446" y="780"/>
                  </a:lnTo>
                  <a:lnTo>
                    <a:pt x="1448" y="780"/>
                  </a:lnTo>
                  <a:lnTo>
                    <a:pt x="1450" y="780"/>
                  </a:lnTo>
                  <a:lnTo>
                    <a:pt x="1451" y="780"/>
                  </a:lnTo>
                  <a:lnTo>
                    <a:pt x="1453" y="780"/>
                  </a:lnTo>
                  <a:lnTo>
                    <a:pt x="1455" y="780"/>
                  </a:lnTo>
                  <a:lnTo>
                    <a:pt x="1456" y="780"/>
                  </a:lnTo>
                  <a:lnTo>
                    <a:pt x="1458" y="780"/>
                  </a:lnTo>
                  <a:lnTo>
                    <a:pt x="1460" y="780"/>
                  </a:lnTo>
                  <a:lnTo>
                    <a:pt x="1461" y="780"/>
                  </a:lnTo>
                  <a:lnTo>
                    <a:pt x="1463" y="781"/>
                  </a:lnTo>
                  <a:lnTo>
                    <a:pt x="1464" y="780"/>
                  </a:lnTo>
                  <a:lnTo>
                    <a:pt x="1466" y="780"/>
                  </a:lnTo>
                  <a:lnTo>
                    <a:pt x="1468" y="781"/>
                  </a:lnTo>
                  <a:lnTo>
                    <a:pt x="1469" y="781"/>
                  </a:lnTo>
                  <a:lnTo>
                    <a:pt x="1471" y="781"/>
                  </a:lnTo>
                  <a:lnTo>
                    <a:pt x="1473" y="781"/>
                  </a:lnTo>
                  <a:lnTo>
                    <a:pt x="1474" y="781"/>
                  </a:lnTo>
                  <a:lnTo>
                    <a:pt x="1476" y="780"/>
                  </a:lnTo>
                  <a:lnTo>
                    <a:pt x="1478" y="780"/>
                  </a:lnTo>
                  <a:lnTo>
                    <a:pt x="1479" y="780"/>
                  </a:lnTo>
                  <a:lnTo>
                    <a:pt x="1481" y="780"/>
                  </a:lnTo>
                  <a:lnTo>
                    <a:pt x="1483" y="780"/>
                  </a:lnTo>
                  <a:lnTo>
                    <a:pt x="1484" y="780"/>
                  </a:lnTo>
                  <a:lnTo>
                    <a:pt x="1486" y="780"/>
                  </a:lnTo>
                  <a:lnTo>
                    <a:pt x="1487" y="780"/>
                  </a:lnTo>
                  <a:lnTo>
                    <a:pt x="1489" y="780"/>
                  </a:lnTo>
                  <a:lnTo>
                    <a:pt x="1491" y="780"/>
                  </a:lnTo>
                  <a:lnTo>
                    <a:pt x="1492" y="780"/>
                  </a:lnTo>
                  <a:lnTo>
                    <a:pt x="1494" y="780"/>
                  </a:lnTo>
                  <a:lnTo>
                    <a:pt x="1496" y="780"/>
                  </a:lnTo>
                  <a:lnTo>
                    <a:pt x="1497" y="780"/>
                  </a:lnTo>
                  <a:lnTo>
                    <a:pt x="1499" y="779"/>
                  </a:lnTo>
                  <a:lnTo>
                    <a:pt x="1500" y="779"/>
                  </a:lnTo>
                  <a:lnTo>
                    <a:pt x="1502" y="777"/>
                  </a:lnTo>
                  <a:lnTo>
                    <a:pt x="1504" y="775"/>
                  </a:lnTo>
                  <a:lnTo>
                    <a:pt x="1505" y="772"/>
                  </a:lnTo>
                  <a:lnTo>
                    <a:pt x="1507" y="769"/>
                  </a:lnTo>
                  <a:lnTo>
                    <a:pt x="1509" y="765"/>
                  </a:lnTo>
                  <a:lnTo>
                    <a:pt x="1510" y="763"/>
                  </a:lnTo>
                  <a:lnTo>
                    <a:pt x="1512" y="763"/>
                  </a:lnTo>
                  <a:lnTo>
                    <a:pt x="1513" y="765"/>
                  </a:lnTo>
                  <a:lnTo>
                    <a:pt x="1515" y="767"/>
                  </a:lnTo>
                  <a:lnTo>
                    <a:pt x="1517" y="770"/>
                  </a:lnTo>
                  <a:lnTo>
                    <a:pt x="1518" y="772"/>
                  </a:lnTo>
                  <a:lnTo>
                    <a:pt x="1520" y="772"/>
                  </a:lnTo>
                  <a:lnTo>
                    <a:pt x="1521" y="771"/>
                  </a:lnTo>
                  <a:lnTo>
                    <a:pt x="1523" y="767"/>
                  </a:lnTo>
                  <a:lnTo>
                    <a:pt x="1525" y="763"/>
                  </a:lnTo>
                  <a:lnTo>
                    <a:pt x="1526" y="759"/>
                  </a:lnTo>
                  <a:lnTo>
                    <a:pt x="1528" y="757"/>
                  </a:lnTo>
                  <a:lnTo>
                    <a:pt x="1529" y="759"/>
                  </a:lnTo>
                  <a:lnTo>
                    <a:pt x="1531" y="763"/>
                  </a:lnTo>
                  <a:lnTo>
                    <a:pt x="1533" y="767"/>
                  </a:lnTo>
                  <a:lnTo>
                    <a:pt x="1534" y="771"/>
                  </a:lnTo>
                  <a:lnTo>
                    <a:pt x="1536" y="773"/>
                  </a:lnTo>
                  <a:lnTo>
                    <a:pt x="1537" y="775"/>
                  </a:lnTo>
                  <a:lnTo>
                    <a:pt x="1539" y="777"/>
                  </a:lnTo>
                  <a:lnTo>
                    <a:pt x="1541" y="777"/>
                  </a:lnTo>
                  <a:lnTo>
                    <a:pt x="1542" y="776"/>
                  </a:lnTo>
                  <a:lnTo>
                    <a:pt x="1544" y="768"/>
                  </a:lnTo>
                  <a:lnTo>
                    <a:pt x="1546" y="743"/>
                  </a:lnTo>
                  <a:lnTo>
                    <a:pt x="1547" y="686"/>
                  </a:lnTo>
                  <a:lnTo>
                    <a:pt x="1549" y="595"/>
                  </a:lnTo>
                  <a:lnTo>
                    <a:pt x="1550" y="481"/>
                  </a:lnTo>
                  <a:lnTo>
                    <a:pt x="1552" y="368"/>
                  </a:lnTo>
                  <a:lnTo>
                    <a:pt x="1554" y="273"/>
                  </a:lnTo>
                  <a:lnTo>
                    <a:pt x="1555" y="201"/>
                  </a:lnTo>
                  <a:lnTo>
                    <a:pt x="1557" y="160"/>
                  </a:lnTo>
                  <a:lnTo>
                    <a:pt x="1558" y="165"/>
                  </a:lnTo>
                  <a:lnTo>
                    <a:pt x="1560" y="230"/>
                  </a:lnTo>
                  <a:lnTo>
                    <a:pt x="1562" y="349"/>
                  </a:lnTo>
                  <a:lnTo>
                    <a:pt x="1563" y="486"/>
                  </a:lnTo>
                  <a:lnTo>
                    <a:pt x="1565" y="600"/>
                  </a:lnTo>
                  <a:lnTo>
                    <a:pt x="1566" y="673"/>
                  </a:lnTo>
                  <a:lnTo>
                    <a:pt x="1568" y="713"/>
                  </a:lnTo>
                  <a:lnTo>
                    <a:pt x="1570" y="734"/>
                  </a:lnTo>
                  <a:lnTo>
                    <a:pt x="1571" y="745"/>
                  </a:lnTo>
                  <a:lnTo>
                    <a:pt x="1573" y="751"/>
                  </a:lnTo>
                  <a:lnTo>
                    <a:pt x="1575" y="755"/>
                  </a:lnTo>
                  <a:lnTo>
                    <a:pt x="1576" y="759"/>
                  </a:lnTo>
                  <a:lnTo>
                    <a:pt x="1578" y="761"/>
                  </a:lnTo>
                  <a:lnTo>
                    <a:pt x="1579" y="763"/>
                  </a:lnTo>
                  <a:lnTo>
                    <a:pt x="1581" y="765"/>
                  </a:lnTo>
                  <a:lnTo>
                    <a:pt x="1583" y="767"/>
                  </a:lnTo>
                  <a:lnTo>
                    <a:pt x="1584" y="768"/>
                  </a:lnTo>
                  <a:lnTo>
                    <a:pt x="1586" y="769"/>
                  </a:lnTo>
                  <a:lnTo>
                    <a:pt x="1588" y="770"/>
                  </a:lnTo>
                  <a:lnTo>
                    <a:pt x="1589" y="771"/>
                  </a:lnTo>
                  <a:lnTo>
                    <a:pt x="1591" y="772"/>
                  </a:lnTo>
                  <a:lnTo>
                    <a:pt x="1593" y="772"/>
                  </a:lnTo>
                  <a:lnTo>
                    <a:pt x="1594" y="773"/>
                  </a:lnTo>
                  <a:lnTo>
                    <a:pt x="1596" y="773"/>
                  </a:lnTo>
                  <a:lnTo>
                    <a:pt x="1598" y="772"/>
                  </a:lnTo>
                  <a:lnTo>
                    <a:pt x="1599" y="771"/>
                  </a:lnTo>
                  <a:lnTo>
                    <a:pt x="1601" y="771"/>
                  </a:lnTo>
                  <a:lnTo>
                    <a:pt x="1602" y="771"/>
                  </a:lnTo>
                  <a:lnTo>
                    <a:pt x="1604" y="771"/>
                  </a:lnTo>
                  <a:lnTo>
                    <a:pt x="1606" y="772"/>
                  </a:lnTo>
                  <a:lnTo>
                    <a:pt x="1607" y="773"/>
                  </a:lnTo>
                  <a:lnTo>
                    <a:pt x="1609" y="774"/>
                  </a:lnTo>
                  <a:lnTo>
                    <a:pt x="1611" y="775"/>
                  </a:lnTo>
                  <a:lnTo>
                    <a:pt x="1612" y="775"/>
                  </a:lnTo>
                  <a:lnTo>
                    <a:pt x="1614" y="776"/>
                  </a:lnTo>
                  <a:lnTo>
                    <a:pt x="1616" y="776"/>
                  </a:lnTo>
                  <a:lnTo>
                    <a:pt x="1617" y="777"/>
                  </a:lnTo>
                  <a:lnTo>
                    <a:pt x="1619" y="777"/>
                  </a:lnTo>
                  <a:lnTo>
                    <a:pt x="1621" y="777"/>
                  </a:lnTo>
                  <a:lnTo>
                    <a:pt x="1622" y="777"/>
                  </a:lnTo>
                  <a:lnTo>
                    <a:pt x="1624" y="777"/>
                  </a:lnTo>
                  <a:lnTo>
                    <a:pt x="1625" y="777"/>
                  </a:lnTo>
                  <a:lnTo>
                    <a:pt x="1627" y="777"/>
                  </a:lnTo>
                  <a:lnTo>
                    <a:pt x="1629" y="777"/>
                  </a:lnTo>
                  <a:lnTo>
                    <a:pt x="1630" y="778"/>
                  </a:lnTo>
                  <a:lnTo>
                    <a:pt x="1632" y="778"/>
                  </a:lnTo>
                  <a:lnTo>
                    <a:pt x="1633" y="778"/>
                  </a:lnTo>
                  <a:lnTo>
                    <a:pt x="1635" y="778"/>
                  </a:lnTo>
                  <a:lnTo>
                    <a:pt x="1637" y="778"/>
                  </a:lnTo>
                  <a:lnTo>
                    <a:pt x="1638" y="779"/>
                  </a:lnTo>
                  <a:lnTo>
                    <a:pt x="1640" y="779"/>
                  </a:lnTo>
                  <a:lnTo>
                    <a:pt x="1641" y="779"/>
                  </a:lnTo>
                  <a:lnTo>
                    <a:pt x="1643" y="779"/>
                  </a:lnTo>
                  <a:lnTo>
                    <a:pt x="1645" y="779"/>
                  </a:lnTo>
                  <a:lnTo>
                    <a:pt x="1646" y="779"/>
                  </a:lnTo>
                  <a:lnTo>
                    <a:pt x="1648" y="779"/>
                  </a:lnTo>
                  <a:lnTo>
                    <a:pt x="1650" y="779"/>
                  </a:lnTo>
                  <a:lnTo>
                    <a:pt x="1651" y="779"/>
                  </a:lnTo>
                  <a:lnTo>
                    <a:pt x="1653" y="779"/>
                  </a:lnTo>
                  <a:lnTo>
                    <a:pt x="1654" y="779"/>
                  </a:lnTo>
                  <a:lnTo>
                    <a:pt x="1656" y="779"/>
                  </a:lnTo>
                  <a:lnTo>
                    <a:pt x="1658" y="779"/>
                  </a:lnTo>
                  <a:lnTo>
                    <a:pt x="1659" y="779"/>
                  </a:lnTo>
                  <a:lnTo>
                    <a:pt x="1661" y="779"/>
                  </a:lnTo>
                  <a:lnTo>
                    <a:pt x="1662" y="779"/>
                  </a:lnTo>
                  <a:lnTo>
                    <a:pt x="1664" y="779"/>
                  </a:lnTo>
                  <a:lnTo>
                    <a:pt x="1666" y="779"/>
                  </a:lnTo>
                  <a:lnTo>
                    <a:pt x="1667" y="779"/>
                  </a:lnTo>
                  <a:lnTo>
                    <a:pt x="1669" y="779"/>
                  </a:lnTo>
                  <a:lnTo>
                    <a:pt x="1670" y="779"/>
                  </a:lnTo>
                  <a:lnTo>
                    <a:pt x="1672" y="778"/>
                  </a:lnTo>
                  <a:lnTo>
                    <a:pt x="1674" y="777"/>
                  </a:lnTo>
                  <a:lnTo>
                    <a:pt x="1675" y="775"/>
                  </a:lnTo>
                  <a:lnTo>
                    <a:pt x="1677" y="770"/>
                  </a:lnTo>
                  <a:lnTo>
                    <a:pt x="1678" y="761"/>
                  </a:lnTo>
                  <a:lnTo>
                    <a:pt x="1680" y="749"/>
                  </a:lnTo>
                  <a:lnTo>
                    <a:pt x="1682" y="737"/>
                  </a:lnTo>
                  <a:lnTo>
                    <a:pt x="1683" y="728"/>
                  </a:lnTo>
                  <a:lnTo>
                    <a:pt x="1685" y="724"/>
                  </a:lnTo>
                  <a:lnTo>
                    <a:pt x="1687" y="727"/>
                  </a:lnTo>
                  <a:lnTo>
                    <a:pt x="1688" y="735"/>
                  </a:lnTo>
                  <a:lnTo>
                    <a:pt x="1690" y="745"/>
                  </a:lnTo>
                  <a:lnTo>
                    <a:pt x="1691" y="755"/>
                  </a:lnTo>
                  <a:lnTo>
                    <a:pt x="1693" y="763"/>
                  </a:lnTo>
                  <a:lnTo>
                    <a:pt x="1695" y="769"/>
                  </a:lnTo>
                  <a:lnTo>
                    <a:pt x="1696" y="773"/>
                  </a:lnTo>
                  <a:lnTo>
                    <a:pt x="1698" y="775"/>
                  </a:lnTo>
                  <a:lnTo>
                    <a:pt x="1699" y="775"/>
                  </a:lnTo>
                  <a:lnTo>
                    <a:pt x="1701" y="776"/>
                  </a:lnTo>
                  <a:lnTo>
                    <a:pt x="1703" y="777"/>
                  </a:lnTo>
                  <a:lnTo>
                    <a:pt x="1704" y="777"/>
                  </a:lnTo>
                  <a:lnTo>
                    <a:pt x="1706" y="777"/>
                  </a:lnTo>
                  <a:lnTo>
                    <a:pt x="1708" y="777"/>
                  </a:lnTo>
                  <a:lnTo>
                    <a:pt x="1709" y="777"/>
                  </a:lnTo>
                  <a:lnTo>
                    <a:pt x="1711" y="777"/>
                  </a:lnTo>
                  <a:lnTo>
                    <a:pt x="1713" y="777"/>
                  </a:lnTo>
                  <a:lnTo>
                    <a:pt x="1714" y="777"/>
                  </a:lnTo>
                  <a:lnTo>
                    <a:pt x="1716" y="778"/>
                  </a:lnTo>
                  <a:lnTo>
                    <a:pt x="1717" y="778"/>
                  </a:lnTo>
                  <a:lnTo>
                    <a:pt x="1719" y="779"/>
                  </a:lnTo>
                  <a:lnTo>
                    <a:pt x="1721" y="779"/>
                  </a:lnTo>
                  <a:lnTo>
                    <a:pt x="1722" y="779"/>
                  </a:lnTo>
                  <a:lnTo>
                    <a:pt x="1724" y="779"/>
                  </a:lnTo>
                  <a:lnTo>
                    <a:pt x="1726" y="779"/>
                  </a:lnTo>
                  <a:lnTo>
                    <a:pt x="1727" y="779"/>
                  </a:lnTo>
                  <a:lnTo>
                    <a:pt x="1729" y="779"/>
                  </a:lnTo>
                  <a:lnTo>
                    <a:pt x="1731" y="778"/>
                  </a:lnTo>
                  <a:lnTo>
                    <a:pt x="1732" y="778"/>
                  </a:lnTo>
                  <a:lnTo>
                    <a:pt x="1734" y="778"/>
                  </a:lnTo>
                  <a:lnTo>
                    <a:pt x="1736" y="778"/>
                  </a:lnTo>
                  <a:lnTo>
                    <a:pt x="1737" y="778"/>
                  </a:lnTo>
                  <a:lnTo>
                    <a:pt x="1739" y="778"/>
                  </a:lnTo>
                  <a:lnTo>
                    <a:pt x="1740" y="778"/>
                  </a:lnTo>
                  <a:lnTo>
                    <a:pt x="1742" y="779"/>
                  </a:lnTo>
                  <a:lnTo>
                    <a:pt x="1744" y="779"/>
                  </a:lnTo>
                  <a:lnTo>
                    <a:pt x="1745" y="779"/>
                  </a:lnTo>
                  <a:lnTo>
                    <a:pt x="1747" y="779"/>
                  </a:lnTo>
                  <a:lnTo>
                    <a:pt x="1749" y="779"/>
                  </a:lnTo>
                  <a:lnTo>
                    <a:pt x="1750" y="779"/>
                  </a:lnTo>
                  <a:lnTo>
                    <a:pt x="1752" y="779"/>
                  </a:lnTo>
                  <a:lnTo>
                    <a:pt x="1754" y="779"/>
                  </a:lnTo>
                  <a:lnTo>
                    <a:pt x="1755" y="779"/>
                  </a:lnTo>
                  <a:lnTo>
                    <a:pt x="1757" y="779"/>
                  </a:lnTo>
                  <a:lnTo>
                    <a:pt x="1758" y="779"/>
                  </a:lnTo>
                  <a:lnTo>
                    <a:pt x="1760" y="780"/>
                  </a:lnTo>
                  <a:lnTo>
                    <a:pt x="1762" y="779"/>
                  </a:lnTo>
                  <a:lnTo>
                    <a:pt x="1763" y="779"/>
                  </a:lnTo>
                  <a:lnTo>
                    <a:pt x="1765" y="779"/>
                  </a:lnTo>
                  <a:lnTo>
                    <a:pt x="1766" y="779"/>
                  </a:lnTo>
                  <a:lnTo>
                    <a:pt x="1768" y="779"/>
                  </a:lnTo>
                  <a:lnTo>
                    <a:pt x="1770" y="779"/>
                  </a:lnTo>
                  <a:lnTo>
                    <a:pt x="1771" y="779"/>
                  </a:lnTo>
                  <a:lnTo>
                    <a:pt x="1773" y="779"/>
                  </a:lnTo>
                  <a:lnTo>
                    <a:pt x="1774" y="779"/>
                  </a:lnTo>
                  <a:lnTo>
                    <a:pt x="1776" y="779"/>
                  </a:lnTo>
                  <a:lnTo>
                    <a:pt x="1778" y="779"/>
                  </a:lnTo>
                  <a:lnTo>
                    <a:pt x="1779" y="779"/>
                  </a:lnTo>
                  <a:lnTo>
                    <a:pt x="1781" y="779"/>
                  </a:lnTo>
                  <a:lnTo>
                    <a:pt x="1782" y="780"/>
                  </a:lnTo>
                  <a:lnTo>
                    <a:pt x="1784" y="779"/>
                  </a:lnTo>
                  <a:lnTo>
                    <a:pt x="1786" y="779"/>
                  </a:lnTo>
                  <a:lnTo>
                    <a:pt x="1787" y="780"/>
                  </a:lnTo>
                  <a:lnTo>
                    <a:pt x="1789" y="780"/>
                  </a:lnTo>
                  <a:lnTo>
                    <a:pt x="1791" y="780"/>
                  </a:lnTo>
                  <a:lnTo>
                    <a:pt x="1792" y="780"/>
                  </a:lnTo>
                  <a:lnTo>
                    <a:pt x="1794" y="780"/>
                  </a:lnTo>
                  <a:lnTo>
                    <a:pt x="1795" y="780"/>
                  </a:lnTo>
                  <a:lnTo>
                    <a:pt x="1797" y="780"/>
                  </a:lnTo>
                  <a:lnTo>
                    <a:pt x="1799" y="780"/>
                  </a:lnTo>
                  <a:lnTo>
                    <a:pt x="1800" y="780"/>
                  </a:lnTo>
                  <a:lnTo>
                    <a:pt x="1802" y="780"/>
                  </a:lnTo>
                  <a:lnTo>
                    <a:pt x="1803" y="780"/>
                  </a:lnTo>
                  <a:lnTo>
                    <a:pt x="1805" y="780"/>
                  </a:lnTo>
                  <a:lnTo>
                    <a:pt x="1807" y="780"/>
                  </a:lnTo>
                  <a:lnTo>
                    <a:pt x="1808" y="780"/>
                  </a:lnTo>
                  <a:lnTo>
                    <a:pt x="1810" y="780"/>
                  </a:lnTo>
                  <a:lnTo>
                    <a:pt x="1811" y="780"/>
                  </a:lnTo>
                  <a:lnTo>
                    <a:pt x="1813" y="780"/>
                  </a:lnTo>
                  <a:lnTo>
                    <a:pt x="1815" y="780"/>
                  </a:lnTo>
                  <a:lnTo>
                    <a:pt x="1816" y="780"/>
                  </a:lnTo>
                  <a:lnTo>
                    <a:pt x="1818" y="780"/>
                  </a:lnTo>
                  <a:lnTo>
                    <a:pt x="1819" y="780"/>
                  </a:lnTo>
                  <a:lnTo>
                    <a:pt x="1821" y="780"/>
                  </a:lnTo>
                  <a:lnTo>
                    <a:pt x="1823" y="780"/>
                  </a:lnTo>
                  <a:lnTo>
                    <a:pt x="1824" y="780"/>
                  </a:lnTo>
                  <a:lnTo>
                    <a:pt x="1826" y="780"/>
                  </a:lnTo>
                  <a:lnTo>
                    <a:pt x="1828" y="780"/>
                  </a:lnTo>
                  <a:lnTo>
                    <a:pt x="1829" y="780"/>
                  </a:lnTo>
                  <a:lnTo>
                    <a:pt x="1831" y="779"/>
                  </a:lnTo>
                  <a:lnTo>
                    <a:pt x="1832" y="779"/>
                  </a:lnTo>
                  <a:lnTo>
                    <a:pt x="1834" y="778"/>
                  </a:lnTo>
                  <a:lnTo>
                    <a:pt x="1836" y="777"/>
                  </a:lnTo>
                  <a:lnTo>
                    <a:pt x="1837" y="776"/>
                  </a:lnTo>
                  <a:lnTo>
                    <a:pt x="1839" y="773"/>
                  </a:lnTo>
                  <a:lnTo>
                    <a:pt x="1841" y="764"/>
                  </a:lnTo>
                  <a:lnTo>
                    <a:pt x="1842" y="743"/>
                  </a:lnTo>
                  <a:lnTo>
                    <a:pt x="1844" y="706"/>
                  </a:lnTo>
                  <a:lnTo>
                    <a:pt x="1846" y="659"/>
                  </a:lnTo>
                  <a:lnTo>
                    <a:pt x="1847" y="615"/>
                  </a:lnTo>
                  <a:lnTo>
                    <a:pt x="1849" y="585"/>
                  </a:lnTo>
                  <a:lnTo>
                    <a:pt x="1851" y="580"/>
                  </a:lnTo>
                  <a:lnTo>
                    <a:pt x="1852" y="597"/>
                  </a:lnTo>
                  <a:lnTo>
                    <a:pt x="1854" y="629"/>
                  </a:lnTo>
                  <a:lnTo>
                    <a:pt x="1855" y="664"/>
                  </a:lnTo>
                  <a:lnTo>
                    <a:pt x="1857" y="695"/>
                  </a:lnTo>
                  <a:lnTo>
                    <a:pt x="1859" y="719"/>
                  </a:lnTo>
                  <a:lnTo>
                    <a:pt x="1860" y="736"/>
                  </a:lnTo>
                  <a:lnTo>
                    <a:pt x="1862" y="748"/>
                  </a:lnTo>
                  <a:lnTo>
                    <a:pt x="1864" y="756"/>
                  </a:lnTo>
                  <a:lnTo>
                    <a:pt x="1865" y="761"/>
                  </a:lnTo>
                  <a:lnTo>
                    <a:pt x="1867" y="764"/>
                  </a:lnTo>
                  <a:lnTo>
                    <a:pt x="1869" y="766"/>
                  </a:lnTo>
                  <a:lnTo>
                    <a:pt x="1870" y="767"/>
                  </a:lnTo>
                  <a:lnTo>
                    <a:pt x="1872" y="767"/>
                  </a:lnTo>
                  <a:lnTo>
                    <a:pt x="1874" y="766"/>
                  </a:lnTo>
                  <a:lnTo>
                    <a:pt x="1875" y="765"/>
                  </a:lnTo>
                  <a:lnTo>
                    <a:pt x="1877" y="765"/>
                  </a:lnTo>
                  <a:lnTo>
                    <a:pt x="1878" y="766"/>
                  </a:lnTo>
                  <a:lnTo>
                    <a:pt x="1880" y="767"/>
                  </a:lnTo>
                  <a:lnTo>
                    <a:pt x="1882" y="769"/>
                  </a:lnTo>
                  <a:lnTo>
                    <a:pt x="1883" y="771"/>
                  </a:lnTo>
                  <a:lnTo>
                    <a:pt x="1885" y="773"/>
                  </a:lnTo>
                  <a:lnTo>
                    <a:pt x="1886" y="774"/>
                  </a:lnTo>
                  <a:lnTo>
                    <a:pt x="1888" y="775"/>
                  </a:lnTo>
                  <a:lnTo>
                    <a:pt x="1890" y="775"/>
                  </a:lnTo>
                  <a:lnTo>
                    <a:pt x="1891" y="776"/>
                  </a:lnTo>
                  <a:lnTo>
                    <a:pt x="1893" y="777"/>
                  </a:lnTo>
                  <a:lnTo>
                    <a:pt x="1895" y="777"/>
                  </a:lnTo>
                  <a:lnTo>
                    <a:pt x="1896" y="777"/>
                  </a:lnTo>
                  <a:lnTo>
                    <a:pt x="1898" y="777"/>
                  </a:lnTo>
                  <a:lnTo>
                    <a:pt x="1899" y="777"/>
                  </a:lnTo>
                  <a:lnTo>
                    <a:pt x="1901" y="777"/>
                  </a:lnTo>
                  <a:lnTo>
                    <a:pt x="1903" y="777"/>
                  </a:lnTo>
                  <a:lnTo>
                    <a:pt x="1904" y="777"/>
                  </a:lnTo>
                  <a:lnTo>
                    <a:pt x="1906" y="777"/>
                  </a:lnTo>
                  <a:lnTo>
                    <a:pt x="1907" y="777"/>
                  </a:lnTo>
                  <a:lnTo>
                    <a:pt x="1909" y="777"/>
                  </a:lnTo>
                  <a:lnTo>
                    <a:pt x="1911" y="777"/>
                  </a:lnTo>
                  <a:lnTo>
                    <a:pt x="1912" y="777"/>
                  </a:lnTo>
                  <a:lnTo>
                    <a:pt x="1914" y="777"/>
                  </a:lnTo>
                  <a:lnTo>
                    <a:pt x="1915" y="777"/>
                  </a:lnTo>
                  <a:lnTo>
                    <a:pt x="1917" y="778"/>
                  </a:lnTo>
                  <a:lnTo>
                    <a:pt x="1919" y="778"/>
                  </a:lnTo>
                  <a:lnTo>
                    <a:pt x="1920" y="779"/>
                  </a:lnTo>
                  <a:lnTo>
                    <a:pt x="1922" y="779"/>
                  </a:lnTo>
                  <a:lnTo>
                    <a:pt x="1923" y="779"/>
                  </a:lnTo>
                  <a:lnTo>
                    <a:pt x="1925" y="779"/>
                  </a:lnTo>
                  <a:lnTo>
                    <a:pt x="1927" y="779"/>
                  </a:lnTo>
                  <a:lnTo>
                    <a:pt x="1928" y="779"/>
                  </a:lnTo>
                  <a:lnTo>
                    <a:pt x="1930" y="779"/>
                  </a:lnTo>
                  <a:lnTo>
                    <a:pt x="1932" y="779"/>
                  </a:lnTo>
                  <a:lnTo>
                    <a:pt x="1933" y="779"/>
                  </a:lnTo>
                  <a:lnTo>
                    <a:pt x="1935" y="779"/>
                  </a:lnTo>
                  <a:lnTo>
                    <a:pt x="1936" y="779"/>
                  </a:lnTo>
                  <a:lnTo>
                    <a:pt x="1938" y="779"/>
                  </a:lnTo>
                  <a:lnTo>
                    <a:pt x="1940" y="779"/>
                  </a:lnTo>
                  <a:lnTo>
                    <a:pt x="1941" y="779"/>
                  </a:lnTo>
                  <a:lnTo>
                    <a:pt x="1943" y="779"/>
                  </a:lnTo>
                  <a:lnTo>
                    <a:pt x="1944" y="779"/>
                  </a:lnTo>
                  <a:lnTo>
                    <a:pt x="1946" y="779"/>
                  </a:lnTo>
                  <a:lnTo>
                    <a:pt x="1948" y="779"/>
                  </a:lnTo>
                  <a:lnTo>
                    <a:pt x="1949" y="779"/>
                  </a:lnTo>
                  <a:lnTo>
                    <a:pt x="1951" y="779"/>
                  </a:lnTo>
                  <a:lnTo>
                    <a:pt x="1952" y="779"/>
                  </a:lnTo>
                  <a:lnTo>
                    <a:pt x="1954" y="779"/>
                  </a:lnTo>
                  <a:lnTo>
                    <a:pt x="1956" y="779"/>
                  </a:lnTo>
                  <a:lnTo>
                    <a:pt x="1957" y="779"/>
                  </a:lnTo>
                  <a:lnTo>
                    <a:pt x="1959" y="779"/>
                  </a:lnTo>
                  <a:lnTo>
                    <a:pt x="1961" y="779"/>
                  </a:lnTo>
                  <a:lnTo>
                    <a:pt x="1962" y="779"/>
                  </a:lnTo>
                  <a:lnTo>
                    <a:pt x="1964" y="779"/>
                  </a:lnTo>
                  <a:lnTo>
                    <a:pt x="1966" y="779"/>
                  </a:lnTo>
                  <a:lnTo>
                    <a:pt x="1967" y="779"/>
                  </a:lnTo>
                  <a:lnTo>
                    <a:pt x="1969" y="779"/>
                  </a:lnTo>
                  <a:lnTo>
                    <a:pt x="1970" y="779"/>
                  </a:lnTo>
                  <a:lnTo>
                    <a:pt x="1972" y="779"/>
                  </a:lnTo>
                  <a:lnTo>
                    <a:pt x="1974" y="779"/>
                  </a:lnTo>
                  <a:lnTo>
                    <a:pt x="1975" y="779"/>
                  </a:lnTo>
                  <a:lnTo>
                    <a:pt x="1977" y="778"/>
                  </a:lnTo>
                  <a:lnTo>
                    <a:pt x="1979" y="777"/>
                  </a:lnTo>
                  <a:lnTo>
                    <a:pt x="1980" y="777"/>
                  </a:lnTo>
                  <a:lnTo>
                    <a:pt x="1982" y="775"/>
                  </a:lnTo>
                  <a:lnTo>
                    <a:pt x="1984" y="775"/>
                  </a:lnTo>
                  <a:lnTo>
                    <a:pt x="1985" y="775"/>
                  </a:lnTo>
                  <a:lnTo>
                    <a:pt x="1987" y="775"/>
                  </a:lnTo>
                  <a:lnTo>
                    <a:pt x="1989" y="775"/>
                  </a:lnTo>
                  <a:lnTo>
                    <a:pt x="1990" y="776"/>
                  </a:lnTo>
                  <a:lnTo>
                    <a:pt x="1992" y="776"/>
                  </a:lnTo>
                  <a:lnTo>
                    <a:pt x="1993" y="777"/>
                  </a:lnTo>
                  <a:lnTo>
                    <a:pt x="1995" y="777"/>
                  </a:lnTo>
                  <a:lnTo>
                    <a:pt x="1997" y="777"/>
                  </a:lnTo>
                  <a:lnTo>
                    <a:pt x="1998" y="777"/>
                  </a:lnTo>
                  <a:lnTo>
                    <a:pt x="2000" y="777"/>
                  </a:lnTo>
                  <a:lnTo>
                    <a:pt x="2002" y="778"/>
                  </a:lnTo>
                  <a:lnTo>
                    <a:pt x="2003" y="778"/>
                  </a:lnTo>
                  <a:lnTo>
                    <a:pt x="2005" y="779"/>
                  </a:lnTo>
                  <a:lnTo>
                    <a:pt x="2007" y="779"/>
                  </a:lnTo>
                  <a:lnTo>
                    <a:pt x="2008" y="779"/>
                  </a:lnTo>
                  <a:lnTo>
                    <a:pt x="2010" y="779"/>
                  </a:lnTo>
                  <a:lnTo>
                    <a:pt x="2011" y="779"/>
                  </a:lnTo>
                  <a:lnTo>
                    <a:pt x="2013" y="779"/>
                  </a:lnTo>
                  <a:lnTo>
                    <a:pt x="2015" y="779"/>
                  </a:lnTo>
                  <a:lnTo>
                    <a:pt x="2016" y="779"/>
                  </a:lnTo>
                  <a:lnTo>
                    <a:pt x="2018" y="779"/>
                  </a:lnTo>
                  <a:lnTo>
                    <a:pt x="2019" y="779"/>
                  </a:lnTo>
                  <a:lnTo>
                    <a:pt x="2021" y="779"/>
                  </a:lnTo>
                  <a:lnTo>
                    <a:pt x="2023" y="779"/>
                  </a:lnTo>
                  <a:lnTo>
                    <a:pt x="2024" y="779"/>
                  </a:lnTo>
                  <a:lnTo>
                    <a:pt x="2026" y="778"/>
                  </a:lnTo>
                  <a:lnTo>
                    <a:pt x="2027" y="777"/>
                  </a:lnTo>
                  <a:lnTo>
                    <a:pt x="2029" y="776"/>
                  </a:lnTo>
                  <a:lnTo>
                    <a:pt x="2031" y="775"/>
                  </a:lnTo>
                  <a:lnTo>
                    <a:pt x="2032" y="775"/>
                  </a:lnTo>
                  <a:lnTo>
                    <a:pt x="2034" y="775"/>
                  </a:lnTo>
                  <a:lnTo>
                    <a:pt x="2036" y="775"/>
                  </a:lnTo>
                  <a:lnTo>
                    <a:pt x="2037" y="776"/>
                  </a:lnTo>
                  <a:lnTo>
                    <a:pt x="2039" y="776"/>
                  </a:lnTo>
                  <a:lnTo>
                    <a:pt x="2040" y="777"/>
                  </a:lnTo>
                  <a:lnTo>
                    <a:pt x="2042" y="776"/>
                  </a:lnTo>
                  <a:lnTo>
                    <a:pt x="2044" y="775"/>
                  </a:lnTo>
                  <a:lnTo>
                    <a:pt x="2045" y="775"/>
                  </a:lnTo>
                  <a:lnTo>
                    <a:pt x="2047" y="774"/>
                  </a:lnTo>
                  <a:lnTo>
                    <a:pt x="2048" y="774"/>
                  </a:lnTo>
                  <a:lnTo>
                    <a:pt x="2050" y="775"/>
                  </a:lnTo>
                  <a:lnTo>
                    <a:pt x="2052" y="775"/>
                  </a:lnTo>
                  <a:lnTo>
                    <a:pt x="2053" y="777"/>
                  </a:lnTo>
                  <a:lnTo>
                    <a:pt x="2055" y="777"/>
                  </a:lnTo>
                  <a:lnTo>
                    <a:pt x="2056" y="778"/>
                  </a:lnTo>
                  <a:lnTo>
                    <a:pt x="2058" y="779"/>
                  </a:lnTo>
                  <a:lnTo>
                    <a:pt x="2060" y="779"/>
                  </a:lnTo>
                  <a:lnTo>
                    <a:pt x="2061" y="779"/>
                  </a:lnTo>
                  <a:lnTo>
                    <a:pt x="2063" y="779"/>
                  </a:lnTo>
                  <a:lnTo>
                    <a:pt x="2064" y="779"/>
                  </a:lnTo>
                  <a:lnTo>
                    <a:pt x="2066" y="779"/>
                  </a:lnTo>
                  <a:lnTo>
                    <a:pt x="2068" y="779"/>
                  </a:lnTo>
                  <a:lnTo>
                    <a:pt x="2069" y="779"/>
                  </a:lnTo>
                  <a:lnTo>
                    <a:pt x="2071" y="779"/>
                  </a:lnTo>
                  <a:lnTo>
                    <a:pt x="2073" y="778"/>
                  </a:lnTo>
                  <a:lnTo>
                    <a:pt x="2074" y="778"/>
                  </a:lnTo>
                  <a:lnTo>
                    <a:pt x="2076" y="778"/>
                  </a:lnTo>
                  <a:lnTo>
                    <a:pt x="2077" y="778"/>
                  </a:lnTo>
                  <a:lnTo>
                    <a:pt x="2079" y="778"/>
                  </a:lnTo>
                  <a:lnTo>
                    <a:pt x="2081" y="779"/>
                  </a:lnTo>
                  <a:lnTo>
                    <a:pt x="2082" y="779"/>
                  </a:lnTo>
                  <a:lnTo>
                    <a:pt x="2084" y="779"/>
                  </a:lnTo>
                  <a:lnTo>
                    <a:pt x="2085" y="779"/>
                  </a:lnTo>
                  <a:lnTo>
                    <a:pt x="2087" y="779"/>
                  </a:lnTo>
                  <a:lnTo>
                    <a:pt x="2089" y="779"/>
                  </a:lnTo>
                  <a:lnTo>
                    <a:pt x="2090" y="779"/>
                  </a:lnTo>
                  <a:lnTo>
                    <a:pt x="2092" y="779"/>
                  </a:lnTo>
                  <a:lnTo>
                    <a:pt x="2094" y="780"/>
                  </a:lnTo>
                  <a:lnTo>
                    <a:pt x="2095" y="780"/>
                  </a:lnTo>
                  <a:lnTo>
                    <a:pt x="2097" y="780"/>
                  </a:lnTo>
                  <a:lnTo>
                    <a:pt x="2099" y="780"/>
                  </a:lnTo>
                  <a:lnTo>
                    <a:pt x="2100" y="780"/>
                  </a:lnTo>
                  <a:lnTo>
                    <a:pt x="2102" y="780"/>
                  </a:lnTo>
                  <a:lnTo>
                    <a:pt x="2104" y="780"/>
                  </a:lnTo>
                  <a:lnTo>
                    <a:pt x="2105" y="780"/>
                  </a:lnTo>
                  <a:lnTo>
                    <a:pt x="2107" y="780"/>
                  </a:lnTo>
                  <a:lnTo>
                    <a:pt x="2108" y="780"/>
                  </a:lnTo>
                  <a:lnTo>
                    <a:pt x="2110" y="780"/>
                  </a:lnTo>
                  <a:lnTo>
                    <a:pt x="2112" y="780"/>
                  </a:lnTo>
                  <a:lnTo>
                    <a:pt x="2113" y="780"/>
                  </a:lnTo>
                  <a:lnTo>
                    <a:pt x="2115" y="780"/>
                  </a:lnTo>
                  <a:lnTo>
                    <a:pt x="2117" y="780"/>
                  </a:lnTo>
                  <a:lnTo>
                    <a:pt x="2118" y="780"/>
                  </a:lnTo>
                  <a:lnTo>
                    <a:pt x="2120" y="780"/>
                  </a:lnTo>
                  <a:lnTo>
                    <a:pt x="2122" y="780"/>
                  </a:lnTo>
                  <a:lnTo>
                    <a:pt x="2123" y="780"/>
                  </a:lnTo>
                  <a:lnTo>
                    <a:pt x="2125" y="780"/>
                  </a:lnTo>
                  <a:lnTo>
                    <a:pt x="2127" y="780"/>
                  </a:lnTo>
                  <a:lnTo>
                    <a:pt x="2128" y="780"/>
                  </a:lnTo>
                  <a:lnTo>
                    <a:pt x="2130" y="780"/>
                  </a:lnTo>
                  <a:lnTo>
                    <a:pt x="2131" y="779"/>
                  </a:lnTo>
                  <a:lnTo>
                    <a:pt x="2133" y="779"/>
                  </a:lnTo>
                  <a:lnTo>
                    <a:pt x="2135" y="779"/>
                  </a:lnTo>
                  <a:lnTo>
                    <a:pt x="2136" y="779"/>
                  </a:lnTo>
                  <a:lnTo>
                    <a:pt x="2138" y="779"/>
                  </a:lnTo>
                  <a:lnTo>
                    <a:pt x="2139" y="779"/>
                  </a:lnTo>
                  <a:lnTo>
                    <a:pt x="2141" y="779"/>
                  </a:lnTo>
                  <a:lnTo>
                    <a:pt x="2143" y="779"/>
                  </a:lnTo>
                  <a:lnTo>
                    <a:pt x="2144" y="779"/>
                  </a:lnTo>
                  <a:lnTo>
                    <a:pt x="2146" y="779"/>
                  </a:lnTo>
                  <a:lnTo>
                    <a:pt x="2148" y="780"/>
                  </a:lnTo>
                  <a:lnTo>
                    <a:pt x="2149" y="780"/>
                  </a:lnTo>
                  <a:lnTo>
                    <a:pt x="2151" y="780"/>
                  </a:lnTo>
                  <a:lnTo>
                    <a:pt x="2152" y="780"/>
                  </a:lnTo>
                  <a:lnTo>
                    <a:pt x="2154" y="780"/>
                  </a:lnTo>
                  <a:lnTo>
                    <a:pt x="2156" y="780"/>
                  </a:lnTo>
                  <a:lnTo>
                    <a:pt x="2157" y="780"/>
                  </a:lnTo>
                  <a:lnTo>
                    <a:pt x="2159" y="780"/>
                  </a:lnTo>
                  <a:lnTo>
                    <a:pt x="2160" y="780"/>
                  </a:lnTo>
                  <a:lnTo>
                    <a:pt x="2162" y="780"/>
                  </a:lnTo>
                  <a:lnTo>
                    <a:pt x="2164" y="780"/>
                  </a:lnTo>
                  <a:lnTo>
                    <a:pt x="2165" y="780"/>
                  </a:lnTo>
                  <a:lnTo>
                    <a:pt x="2167" y="780"/>
                  </a:lnTo>
                  <a:lnTo>
                    <a:pt x="2168" y="780"/>
                  </a:lnTo>
                  <a:lnTo>
                    <a:pt x="2170" y="780"/>
                  </a:lnTo>
                  <a:lnTo>
                    <a:pt x="2172" y="780"/>
                  </a:lnTo>
                  <a:lnTo>
                    <a:pt x="2173" y="780"/>
                  </a:lnTo>
                  <a:lnTo>
                    <a:pt x="2175" y="780"/>
                  </a:lnTo>
                  <a:lnTo>
                    <a:pt x="2177" y="780"/>
                  </a:lnTo>
                  <a:lnTo>
                    <a:pt x="2178" y="780"/>
                  </a:lnTo>
                  <a:lnTo>
                    <a:pt x="2180" y="780"/>
                  </a:lnTo>
                  <a:lnTo>
                    <a:pt x="2181" y="780"/>
                  </a:lnTo>
                  <a:lnTo>
                    <a:pt x="2183" y="780"/>
                  </a:lnTo>
                  <a:lnTo>
                    <a:pt x="2185" y="780"/>
                  </a:lnTo>
                  <a:lnTo>
                    <a:pt x="2186" y="780"/>
                  </a:lnTo>
                  <a:lnTo>
                    <a:pt x="2188" y="780"/>
                  </a:lnTo>
                  <a:lnTo>
                    <a:pt x="2189" y="780"/>
                  </a:lnTo>
                  <a:lnTo>
                    <a:pt x="2191" y="780"/>
                  </a:lnTo>
                  <a:lnTo>
                    <a:pt x="2193" y="780"/>
                  </a:lnTo>
                  <a:lnTo>
                    <a:pt x="2194" y="780"/>
                  </a:lnTo>
                  <a:lnTo>
                    <a:pt x="2196" y="780"/>
                  </a:lnTo>
                  <a:lnTo>
                    <a:pt x="2197" y="780"/>
                  </a:lnTo>
                  <a:lnTo>
                    <a:pt x="2199" y="780"/>
                  </a:lnTo>
                  <a:lnTo>
                    <a:pt x="2201" y="779"/>
                  </a:lnTo>
                  <a:lnTo>
                    <a:pt x="2202" y="779"/>
                  </a:lnTo>
                  <a:lnTo>
                    <a:pt x="2204" y="778"/>
                  </a:lnTo>
                  <a:lnTo>
                    <a:pt x="2205" y="777"/>
                  </a:lnTo>
                  <a:lnTo>
                    <a:pt x="2207" y="777"/>
                  </a:lnTo>
                  <a:lnTo>
                    <a:pt x="2209" y="777"/>
                  </a:lnTo>
                  <a:lnTo>
                    <a:pt x="2210" y="777"/>
                  </a:lnTo>
                  <a:lnTo>
                    <a:pt x="2212" y="777"/>
                  </a:lnTo>
                  <a:lnTo>
                    <a:pt x="2214" y="777"/>
                  </a:lnTo>
                  <a:lnTo>
                    <a:pt x="2215" y="777"/>
                  </a:lnTo>
                  <a:lnTo>
                    <a:pt x="2217" y="778"/>
                  </a:lnTo>
                  <a:lnTo>
                    <a:pt x="2219" y="779"/>
                  </a:lnTo>
                  <a:lnTo>
                    <a:pt x="2220" y="779"/>
                  </a:lnTo>
                  <a:lnTo>
                    <a:pt x="2222" y="779"/>
                  </a:lnTo>
                  <a:lnTo>
                    <a:pt x="2223" y="779"/>
                  </a:lnTo>
                  <a:lnTo>
                    <a:pt x="2225" y="779"/>
                  </a:lnTo>
                  <a:lnTo>
                    <a:pt x="2227" y="778"/>
                  </a:lnTo>
                  <a:lnTo>
                    <a:pt x="2228" y="778"/>
                  </a:lnTo>
                  <a:lnTo>
                    <a:pt x="2230" y="778"/>
                  </a:lnTo>
                  <a:lnTo>
                    <a:pt x="2232" y="778"/>
                  </a:lnTo>
                  <a:lnTo>
                    <a:pt x="2233" y="779"/>
                  </a:lnTo>
                  <a:lnTo>
                    <a:pt x="2235" y="779"/>
                  </a:lnTo>
                  <a:lnTo>
                    <a:pt x="2237" y="779"/>
                  </a:lnTo>
                  <a:lnTo>
                    <a:pt x="2238" y="779"/>
                  </a:lnTo>
                  <a:lnTo>
                    <a:pt x="2240" y="779"/>
                  </a:lnTo>
                  <a:lnTo>
                    <a:pt x="2242" y="779"/>
                  </a:lnTo>
                  <a:lnTo>
                    <a:pt x="2243" y="779"/>
                  </a:lnTo>
                  <a:lnTo>
                    <a:pt x="2245" y="779"/>
                  </a:lnTo>
                  <a:lnTo>
                    <a:pt x="2246" y="779"/>
                  </a:lnTo>
                  <a:lnTo>
                    <a:pt x="2248" y="780"/>
                  </a:lnTo>
                  <a:lnTo>
                    <a:pt x="2250" y="780"/>
                  </a:lnTo>
                  <a:lnTo>
                    <a:pt x="2251" y="780"/>
                  </a:lnTo>
                  <a:lnTo>
                    <a:pt x="2253" y="780"/>
                  </a:lnTo>
                  <a:lnTo>
                    <a:pt x="2255" y="780"/>
                  </a:lnTo>
                  <a:lnTo>
                    <a:pt x="2256" y="780"/>
                  </a:lnTo>
                  <a:lnTo>
                    <a:pt x="2258" y="780"/>
                  </a:lnTo>
                  <a:lnTo>
                    <a:pt x="2260" y="780"/>
                  </a:lnTo>
                  <a:lnTo>
                    <a:pt x="2261" y="780"/>
                  </a:lnTo>
                  <a:lnTo>
                    <a:pt x="2263" y="780"/>
                  </a:lnTo>
                  <a:lnTo>
                    <a:pt x="2264" y="780"/>
                  </a:lnTo>
                  <a:lnTo>
                    <a:pt x="2266" y="780"/>
                  </a:lnTo>
                  <a:lnTo>
                    <a:pt x="2268" y="780"/>
                  </a:lnTo>
                  <a:lnTo>
                    <a:pt x="2269" y="780"/>
                  </a:lnTo>
                  <a:lnTo>
                    <a:pt x="2271" y="780"/>
                  </a:lnTo>
                  <a:lnTo>
                    <a:pt x="2272" y="780"/>
                  </a:lnTo>
                  <a:lnTo>
                    <a:pt x="2274" y="780"/>
                  </a:lnTo>
                  <a:lnTo>
                    <a:pt x="2276" y="780"/>
                  </a:lnTo>
                  <a:lnTo>
                    <a:pt x="2277" y="780"/>
                  </a:lnTo>
                  <a:lnTo>
                    <a:pt x="2279" y="780"/>
                  </a:lnTo>
                  <a:lnTo>
                    <a:pt x="2280" y="780"/>
                  </a:lnTo>
                  <a:lnTo>
                    <a:pt x="2282" y="780"/>
                  </a:lnTo>
                  <a:lnTo>
                    <a:pt x="2284" y="780"/>
                  </a:lnTo>
                  <a:lnTo>
                    <a:pt x="2285" y="780"/>
                  </a:lnTo>
                  <a:lnTo>
                    <a:pt x="2287" y="780"/>
                  </a:lnTo>
                  <a:lnTo>
                    <a:pt x="2289" y="780"/>
                  </a:lnTo>
                  <a:lnTo>
                    <a:pt x="2290" y="780"/>
                  </a:lnTo>
                  <a:lnTo>
                    <a:pt x="2292" y="780"/>
                  </a:lnTo>
                  <a:lnTo>
                    <a:pt x="2293" y="780"/>
                  </a:lnTo>
                  <a:lnTo>
                    <a:pt x="2295" y="780"/>
                  </a:lnTo>
                  <a:lnTo>
                    <a:pt x="2297" y="780"/>
                  </a:lnTo>
                  <a:lnTo>
                    <a:pt x="2298" y="780"/>
                  </a:lnTo>
                  <a:lnTo>
                    <a:pt x="2300" y="780"/>
                  </a:lnTo>
                  <a:lnTo>
                    <a:pt x="2301" y="780"/>
                  </a:lnTo>
                  <a:lnTo>
                    <a:pt x="2303" y="780"/>
                  </a:lnTo>
                  <a:lnTo>
                    <a:pt x="2305" y="780"/>
                  </a:lnTo>
                  <a:lnTo>
                    <a:pt x="2306" y="780"/>
                  </a:lnTo>
                  <a:lnTo>
                    <a:pt x="2308" y="780"/>
                  </a:lnTo>
                  <a:lnTo>
                    <a:pt x="2309" y="780"/>
                  </a:lnTo>
                  <a:lnTo>
                    <a:pt x="2311" y="780"/>
                  </a:lnTo>
                  <a:lnTo>
                    <a:pt x="2313" y="780"/>
                  </a:lnTo>
                  <a:lnTo>
                    <a:pt x="2314" y="780"/>
                  </a:lnTo>
                  <a:lnTo>
                    <a:pt x="2316" y="780"/>
                  </a:lnTo>
                  <a:lnTo>
                    <a:pt x="2317" y="780"/>
                  </a:lnTo>
                  <a:lnTo>
                    <a:pt x="2319" y="780"/>
                  </a:lnTo>
                  <a:lnTo>
                    <a:pt x="2321" y="780"/>
                  </a:lnTo>
                  <a:lnTo>
                    <a:pt x="2322" y="780"/>
                  </a:lnTo>
                  <a:lnTo>
                    <a:pt x="2324" y="780"/>
                  </a:lnTo>
                  <a:lnTo>
                    <a:pt x="2326" y="780"/>
                  </a:lnTo>
                  <a:lnTo>
                    <a:pt x="2327" y="780"/>
                  </a:lnTo>
                  <a:lnTo>
                    <a:pt x="2329" y="780"/>
                  </a:lnTo>
                  <a:lnTo>
                    <a:pt x="2330" y="780"/>
                  </a:lnTo>
                  <a:lnTo>
                    <a:pt x="2332" y="780"/>
                  </a:lnTo>
                  <a:lnTo>
                    <a:pt x="2334" y="780"/>
                  </a:lnTo>
                  <a:lnTo>
                    <a:pt x="2335" y="780"/>
                  </a:lnTo>
                  <a:lnTo>
                    <a:pt x="2337" y="780"/>
                  </a:lnTo>
                  <a:lnTo>
                    <a:pt x="2338" y="780"/>
                  </a:lnTo>
                  <a:lnTo>
                    <a:pt x="2340" y="780"/>
                  </a:lnTo>
                  <a:lnTo>
                    <a:pt x="2342" y="780"/>
                  </a:lnTo>
                  <a:lnTo>
                    <a:pt x="2343" y="780"/>
                  </a:lnTo>
                  <a:lnTo>
                    <a:pt x="2345" y="780"/>
                  </a:lnTo>
                  <a:lnTo>
                    <a:pt x="2347" y="780"/>
                  </a:lnTo>
                  <a:lnTo>
                    <a:pt x="2348" y="779"/>
                  </a:lnTo>
                  <a:lnTo>
                    <a:pt x="2350" y="779"/>
                  </a:lnTo>
                  <a:lnTo>
                    <a:pt x="2352" y="779"/>
                  </a:lnTo>
                  <a:lnTo>
                    <a:pt x="2353" y="779"/>
                  </a:lnTo>
                  <a:lnTo>
                    <a:pt x="2355" y="778"/>
                  </a:lnTo>
                  <a:lnTo>
                    <a:pt x="2357" y="777"/>
                  </a:lnTo>
                  <a:lnTo>
                    <a:pt x="2358" y="777"/>
                  </a:lnTo>
                  <a:lnTo>
                    <a:pt x="2360" y="777"/>
                  </a:lnTo>
                  <a:lnTo>
                    <a:pt x="2361" y="777"/>
                  </a:lnTo>
                  <a:lnTo>
                    <a:pt x="2363" y="778"/>
                  </a:lnTo>
                  <a:lnTo>
                    <a:pt x="2365" y="779"/>
                  </a:lnTo>
                  <a:lnTo>
                    <a:pt x="2366" y="779"/>
                  </a:lnTo>
                  <a:lnTo>
                    <a:pt x="2368" y="779"/>
                  </a:lnTo>
                  <a:lnTo>
                    <a:pt x="2370" y="779"/>
                  </a:lnTo>
                  <a:lnTo>
                    <a:pt x="2371" y="779"/>
                  </a:lnTo>
                  <a:lnTo>
                    <a:pt x="2373" y="779"/>
                  </a:lnTo>
                  <a:lnTo>
                    <a:pt x="2375" y="779"/>
                  </a:lnTo>
                  <a:lnTo>
                    <a:pt x="2376" y="779"/>
                  </a:lnTo>
                  <a:lnTo>
                    <a:pt x="2378" y="779"/>
                  </a:lnTo>
                  <a:lnTo>
                    <a:pt x="2380" y="779"/>
                  </a:lnTo>
                  <a:lnTo>
                    <a:pt x="2381" y="779"/>
                  </a:lnTo>
                  <a:lnTo>
                    <a:pt x="2383" y="779"/>
                  </a:lnTo>
                  <a:lnTo>
                    <a:pt x="2384" y="779"/>
                  </a:lnTo>
                  <a:lnTo>
                    <a:pt x="2386" y="779"/>
                  </a:lnTo>
                  <a:lnTo>
                    <a:pt x="2388" y="779"/>
                  </a:lnTo>
                  <a:lnTo>
                    <a:pt x="2389" y="779"/>
                  </a:lnTo>
                  <a:lnTo>
                    <a:pt x="2391" y="779"/>
                  </a:lnTo>
                  <a:lnTo>
                    <a:pt x="2393" y="779"/>
                  </a:lnTo>
                  <a:lnTo>
                    <a:pt x="2394" y="779"/>
                  </a:lnTo>
                  <a:lnTo>
                    <a:pt x="2396" y="779"/>
                  </a:lnTo>
                  <a:lnTo>
                    <a:pt x="2397" y="779"/>
                  </a:lnTo>
                  <a:lnTo>
                    <a:pt x="2399" y="779"/>
                  </a:lnTo>
                  <a:lnTo>
                    <a:pt x="2401" y="777"/>
                  </a:lnTo>
                  <a:lnTo>
                    <a:pt x="2402" y="771"/>
                  </a:lnTo>
                  <a:lnTo>
                    <a:pt x="2404" y="753"/>
                  </a:lnTo>
                  <a:lnTo>
                    <a:pt x="2405" y="720"/>
                  </a:lnTo>
                  <a:lnTo>
                    <a:pt x="2407" y="672"/>
                  </a:lnTo>
                  <a:lnTo>
                    <a:pt x="2409" y="615"/>
                  </a:lnTo>
                  <a:lnTo>
                    <a:pt x="2410" y="560"/>
                  </a:lnTo>
                  <a:lnTo>
                    <a:pt x="2412" y="522"/>
                  </a:lnTo>
                  <a:lnTo>
                    <a:pt x="2413" y="510"/>
                  </a:lnTo>
                  <a:lnTo>
                    <a:pt x="2415" y="528"/>
                  </a:lnTo>
                  <a:lnTo>
                    <a:pt x="2417" y="571"/>
                  </a:lnTo>
                  <a:lnTo>
                    <a:pt x="2418" y="622"/>
                  </a:lnTo>
                  <a:lnTo>
                    <a:pt x="2420" y="670"/>
                  </a:lnTo>
                  <a:lnTo>
                    <a:pt x="2421" y="706"/>
                  </a:lnTo>
                  <a:lnTo>
                    <a:pt x="2423" y="731"/>
                  </a:lnTo>
                  <a:lnTo>
                    <a:pt x="2425" y="746"/>
                  </a:lnTo>
                  <a:lnTo>
                    <a:pt x="2426" y="756"/>
                  </a:lnTo>
                  <a:lnTo>
                    <a:pt x="2428" y="762"/>
                  </a:lnTo>
                  <a:lnTo>
                    <a:pt x="2430" y="766"/>
                  </a:lnTo>
                  <a:lnTo>
                    <a:pt x="2431" y="769"/>
                  </a:lnTo>
                  <a:lnTo>
                    <a:pt x="2433" y="771"/>
                  </a:lnTo>
                  <a:lnTo>
                    <a:pt x="2434" y="772"/>
                  </a:lnTo>
                  <a:lnTo>
                    <a:pt x="2436" y="773"/>
                  </a:lnTo>
                  <a:lnTo>
                    <a:pt x="2438" y="773"/>
                  </a:lnTo>
                  <a:lnTo>
                    <a:pt x="2439" y="774"/>
                  </a:lnTo>
                  <a:lnTo>
                    <a:pt x="2441" y="775"/>
                  </a:lnTo>
                  <a:lnTo>
                    <a:pt x="2442" y="775"/>
                  </a:lnTo>
                  <a:lnTo>
                    <a:pt x="2444" y="775"/>
                  </a:lnTo>
                  <a:lnTo>
                    <a:pt x="2446" y="775"/>
                  </a:lnTo>
                  <a:lnTo>
                    <a:pt x="2447" y="776"/>
                  </a:lnTo>
                  <a:lnTo>
                    <a:pt x="2449" y="776"/>
                  </a:lnTo>
                  <a:lnTo>
                    <a:pt x="2450" y="776"/>
                  </a:lnTo>
                  <a:lnTo>
                    <a:pt x="2452" y="776"/>
                  </a:lnTo>
                  <a:lnTo>
                    <a:pt x="2454" y="775"/>
                  </a:lnTo>
                  <a:lnTo>
                    <a:pt x="2455" y="775"/>
                  </a:lnTo>
                  <a:lnTo>
                    <a:pt x="2457" y="775"/>
                  </a:lnTo>
                  <a:lnTo>
                    <a:pt x="2458" y="776"/>
                  </a:lnTo>
                  <a:lnTo>
                    <a:pt x="2460" y="776"/>
                  </a:lnTo>
                  <a:lnTo>
                    <a:pt x="2462" y="777"/>
                  </a:lnTo>
                  <a:lnTo>
                    <a:pt x="2463" y="777"/>
                  </a:lnTo>
                  <a:lnTo>
                    <a:pt x="2465" y="777"/>
                  </a:lnTo>
                  <a:lnTo>
                    <a:pt x="2467" y="777"/>
                  </a:lnTo>
                  <a:lnTo>
                    <a:pt x="2468" y="777"/>
                  </a:lnTo>
                  <a:lnTo>
                    <a:pt x="2470" y="778"/>
                  </a:lnTo>
                  <a:lnTo>
                    <a:pt x="2472" y="778"/>
                  </a:lnTo>
                  <a:lnTo>
                    <a:pt x="2473" y="778"/>
                  </a:lnTo>
                  <a:lnTo>
                    <a:pt x="2475" y="778"/>
                  </a:lnTo>
                  <a:lnTo>
                    <a:pt x="2476" y="778"/>
                  </a:lnTo>
                  <a:lnTo>
                    <a:pt x="2478" y="778"/>
                  </a:lnTo>
                  <a:lnTo>
                    <a:pt x="2480" y="778"/>
                  </a:lnTo>
                  <a:lnTo>
                    <a:pt x="2481" y="778"/>
                  </a:lnTo>
                  <a:lnTo>
                    <a:pt x="2483" y="778"/>
                  </a:lnTo>
                  <a:lnTo>
                    <a:pt x="2485" y="778"/>
                  </a:lnTo>
                  <a:lnTo>
                    <a:pt x="2486" y="778"/>
                  </a:lnTo>
                  <a:lnTo>
                    <a:pt x="2488" y="778"/>
                  </a:lnTo>
                  <a:lnTo>
                    <a:pt x="2490" y="778"/>
                  </a:lnTo>
                  <a:lnTo>
                    <a:pt x="2491" y="778"/>
                  </a:lnTo>
                  <a:lnTo>
                    <a:pt x="2493" y="779"/>
                  </a:lnTo>
                  <a:lnTo>
                    <a:pt x="2495" y="779"/>
                  </a:lnTo>
                  <a:lnTo>
                    <a:pt x="2496" y="779"/>
                  </a:lnTo>
                  <a:lnTo>
                    <a:pt x="2498" y="779"/>
                  </a:lnTo>
                  <a:lnTo>
                    <a:pt x="2499" y="779"/>
                  </a:lnTo>
                  <a:lnTo>
                    <a:pt x="2501" y="779"/>
                  </a:lnTo>
                  <a:lnTo>
                    <a:pt x="2503" y="779"/>
                  </a:lnTo>
                  <a:lnTo>
                    <a:pt x="2504" y="779"/>
                  </a:lnTo>
                  <a:lnTo>
                    <a:pt x="2506" y="779"/>
                  </a:lnTo>
                  <a:lnTo>
                    <a:pt x="2508" y="779"/>
                  </a:lnTo>
                  <a:lnTo>
                    <a:pt x="2509" y="779"/>
                  </a:lnTo>
                  <a:lnTo>
                    <a:pt x="2511" y="779"/>
                  </a:lnTo>
                  <a:lnTo>
                    <a:pt x="2513" y="779"/>
                  </a:lnTo>
                  <a:lnTo>
                    <a:pt x="2514" y="779"/>
                  </a:lnTo>
                  <a:lnTo>
                    <a:pt x="2516" y="779"/>
                  </a:lnTo>
                  <a:lnTo>
                    <a:pt x="2517" y="779"/>
                  </a:lnTo>
                  <a:lnTo>
                    <a:pt x="2519" y="779"/>
                  </a:lnTo>
                  <a:lnTo>
                    <a:pt x="2521" y="779"/>
                  </a:lnTo>
                  <a:lnTo>
                    <a:pt x="2522" y="779"/>
                  </a:lnTo>
                  <a:lnTo>
                    <a:pt x="2524" y="779"/>
                  </a:lnTo>
                  <a:lnTo>
                    <a:pt x="2525" y="779"/>
                  </a:lnTo>
                  <a:lnTo>
                    <a:pt x="2527" y="779"/>
                  </a:lnTo>
                  <a:lnTo>
                    <a:pt x="2529" y="779"/>
                  </a:lnTo>
                  <a:lnTo>
                    <a:pt x="2530" y="779"/>
                  </a:lnTo>
                  <a:lnTo>
                    <a:pt x="2532" y="779"/>
                  </a:lnTo>
                  <a:lnTo>
                    <a:pt x="2534" y="779"/>
                  </a:lnTo>
                  <a:lnTo>
                    <a:pt x="2535" y="779"/>
                  </a:lnTo>
                  <a:lnTo>
                    <a:pt x="2537" y="779"/>
                  </a:lnTo>
                  <a:lnTo>
                    <a:pt x="2538" y="779"/>
                  </a:lnTo>
                  <a:lnTo>
                    <a:pt x="2540" y="779"/>
                  </a:lnTo>
                  <a:lnTo>
                    <a:pt x="2542" y="779"/>
                  </a:lnTo>
                  <a:lnTo>
                    <a:pt x="2543" y="779"/>
                  </a:lnTo>
                  <a:lnTo>
                    <a:pt x="2545" y="779"/>
                  </a:lnTo>
                  <a:lnTo>
                    <a:pt x="2546" y="779"/>
                  </a:lnTo>
                  <a:lnTo>
                    <a:pt x="2548" y="779"/>
                  </a:lnTo>
                  <a:lnTo>
                    <a:pt x="2550" y="779"/>
                  </a:lnTo>
                  <a:lnTo>
                    <a:pt x="2551" y="779"/>
                  </a:lnTo>
                  <a:lnTo>
                    <a:pt x="2553" y="779"/>
                  </a:lnTo>
                  <a:lnTo>
                    <a:pt x="2554" y="779"/>
                  </a:lnTo>
                  <a:lnTo>
                    <a:pt x="2556" y="779"/>
                  </a:lnTo>
                  <a:lnTo>
                    <a:pt x="2558" y="778"/>
                  </a:lnTo>
                  <a:lnTo>
                    <a:pt x="2559" y="777"/>
                  </a:lnTo>
                  <a:lnTo>
                    <a:pt x="2561" y="777"/>
                  </a:lnTo>
                  <a:lnTo>
                    <a:pt x="2562" y="775"/>
                  </a:lnTo>
                  <a:lnTo>
                    <a:pt x="2564" y="773"/>
                  </a:lnTo>
                  <a:lnTo>
                    <a:pt x="2566" y="772"/>
                  </a:lnTo>
                  <a:lnTo>
                    <a:pt x="2567" y="771"/>
                  </a:lnTo>
                  <a:lnTo>
                    <a:pt x="2569" y="769"/>
                  </a:lnTo>
                  <a:lnTo>
                    <a:pt x="2571" y="769"/>
                  </a:lnTo>
                  <a:lnTo>
                    <a:pt x="2572" y="769"/>
                  </a:lnTo>
                  <a:lnTo>
                    <a:pt x="2574" y="769"/>
                  </a:lnTo>
                  <a:lnTo>
                    <a:pt x="2575" y="771"/>
                  </a:lnTo>
                  <a:lnTo>
                    <a:pt x="2577" y="772"/>
                  </a:lnTo>
                  <a:lnTo>
                    <a:pt x="2579" y="773"/>
                  </a:lnTo>
                  <a:lnTo>
                    <a:pt x="2580" y="774"/>
                  </a:lnTo>
                  <a:lnTo>
                    <a:pt x="2582" y="775"/>
                  </a:lnTo>
                  <a:lnTo>
                    <a:pt x="2583" y="775"/>
                  </a:lnTo>
                  <a:lnTo>
                    <a:pt x="2585" y="776"/>
                  </a:lnTo>
                  <a:lnTo>
                    <a:pt x="2587" y="776"/>
                  </a:lnTo>
                  <a:lnTo>
                    <a:pt x="2588" y="777"/>
                  </a:lnTo>
                  <a:lnTo>
                    <a:pt x="2590" y="777"/>
                  </a:lnTo>
                  <a:lnTo>
                    <a:pt x="2591" y="778"/>
                  </a:lnTo>
                  <a:lnTo>
                    <a:pt x="2593" y="778"/>
                  </a:lnTo>
                  <a:lnTo>
                    <a:pt x="2595" y="779"/>
                  </a:lnTo>
                  <a:lnTo>
                    <a:pt x="2596" y="779"/>
                  </a:lnTo>
                  <a:lnTo>
                    <a:pt x="2598" y="779"/>
                  </a:lnTo>
                  <a:lnTo>
                    <a:pt x="2600" y="779"/>
                  </a:lnTo>
                  <a:lnTo>
                    <a:pt x="2601" y="779"/>
                  </a:lnTo>
                  <a:lnTo>
                    <a:pt x="2603" y="779"/>
                  </a:lnTo>
                  <a:lnTo>
                    <a:pt x="2605" y="779"/>
                  </a:lnTo>
                  <a:lnTo>
                    <a:pt x="2606" y="779"/>
                  </a:lnTo>
                  <a:lnTo>
                    <a:pt x="2608" y="779"/>
                  </a:lnTo>
                  <a:lnTo>
                    <a:pt x="2610" y="779"/>
                  </a:lnTo>
                  <a:lnTo>
                    <a:pt x="2611" y="779"/>
                  </a:lnTo>
                  <a:lnTo>
                    <a:pt x="2613" y="779"/>
                  </a:lnTo>
                  <a:lnTo>
                    <a:pt x="2614" y="779"/>
                  </a:lnTo>
                  <a:lnTo>
                    <a:pt x="2616" y="779"/>
                  </a:lnTo>
                  <a:lnTo>
                    <a:pt x="2618" y="779"/>
                  </a:lnTo>
                  <a:lnTo>
                    <a:pt x="2619" y="779"/>
                  </a:lnTo>
                  <a:lnTo>
                    <a:pt x="2621" y="779"/>
                  </a:lnTo>
                  <a:lnTo>
                    <a:pt x="2623" y="779"/>
                  </a:lnTo>
                  <a:lnTo>
                    <a:pt x="2624" y="779"/>
                  </a:lnTo>
                  <a:lnTo>
                    <a:pt x="2626" y="779"/>
                  </a:lnTo>
                  <a:lnTo>
                    <a:pt x="2628" y="779"/>
                  </a:lnTo>
                  <a:lnTo>
                    <a:pt x="2629" y="779"/>
                  </a:lnTo>
                  <a:lnTo>
                    <a:pt x="2631" y="779"/>
                  </a:lnTo>
                  <a:lnTo>
                    <a:pt x="2633" y="779"/>
                  </a:lnTo>
                  <a:lnTo>
                    <a:pt x="2634" y="779"/>
                  </a:lnTo>
                  <a:lnTo>
                    <a:pt x="2636" y="779"/>
                  </a:lnTo>
                  <a:lnTo>
                    <a:pt x="2637" y="779"/>
                  </a:lnTo>
                  <a:lnTo>
                    <a:pt x="2639" y="779"/>
                  </a:lnTo>
                  <a:lnTo>
                    <a:pt x="2641" y="779"/>
                  </a:lnTo>
                  <a:lnTo>
                    <a:pt x="2642" y="779"/>
                  </a:lnTo>
                  <a:lnTo>
                    <a:pt x="2644" y="779"/>
                  </a:lnTo>
                  <a:lnTo>
                    <a:pt x="2646" y="779"/>
                  </a:lnTo>
                  <a:lnTo>
                    <a:pt x="2647" y="779"/>
                  </a:lnTo>
                  <a:lnTo>
                    <a:pt x="2649" y="779"/>
                  </a:lnTo>
                  <a:lnTo>
                    <a:pt x="2650" y="779"/>
                  </a:lnTo>
                  <a:lnTo>
                    <a:pt x="2652" y="779"/>
                  </a:lnTo>
                  <a:lnTo>
                    <a:pt x="2654" y="779"/>
                  </a:lnTo>
                  <a:lnTo>
                    <a:pt x="2655" y="779"/>
                  </a:lnTo>
                  <a:lnTo>
                    <a:pt x="2657" y="779"/>
                  </a:lnTo>
                  <a:lnTo>
                    <a:pt x="2658" y="779"/>
                  </a:lnTo>
                  <a:lnTo>
                    <a:pt x="2660" y="779"/>
                  </a:lnTo>
                  <a:lnTo>
                    <a:pt x="2662" y="779"/>
                  </a:lnTo>
                  <a:lnTo>
                    <a:pt x="2663" y="779"/>
                  </a:lnTo>
                  <a:lnTo>
                    <a:pt x="2665" y="779"/>
                  </a:lnTo>
                  <a:lnTo>
                    <a:pt x="2666" y="779"/>
                  </a:lnTo>
                  <a:lnTo>
                    <a:pt x="2668" y="779"/>
                  </a:lnTo>
                  <a:lnTo>
                    <a:pt x="2670" y="779"/>
                  </a:lnTo>
                  <a:lnTo>
                    <a:pt x="2671" y="779"/>
                  </a:lnTo>
                  <a:lnTo>
                    <a:pt x="2673" y="779"/>
                  </a:lnTo>
                  <a:lnTo>
                    <a:pt x="2675" y="779"/>
                  </a:lnTo>
                  <a:lnTo>
                    <a:pt x="2676" y="779"/>
                  </a:lnTo>
                  <a:lnTo>
                    <a:pt x="2678" y="779"/>
                  </a:lnTo>
                  <a:lnTo>
                    <a:pt x="2679" y="779"/>
                  </a:lnTo>
                  <a:lnTo>
                    <a:pt x="2681" y="779"/>
                  </a:lnTo>
                  <a:lnTo>
                    <a:pt x="2683" y="779"/>
                  </a:lnTo>
                  <a:lnTo>
                    <a:pt x="2684" y="779"/>
                  </a:lnTo>
                  <a:lnTo>
                    <a:pt x="2686" y="779"/>
                  </a:lnTo>
                  <a:lnTo>
                    <a:pt x="2687" y="779"/>
                  </a:lnTo>
                  <a:lnTo>
                    <a:pt x="2689" y="779"/>
                  </a:lnTo>
                  <a:lnTo>
                    <a:pt x="2691" y="779"/>
                  </a:lnTo>
                  <a:lnTo>
                    <a:pt x="2692" y="779"/>
                  </a:lnTo>
                  <a:lnTo>
                    <a:pt x="2694" y="779"/>
                  </a:lnTo>
                  <a:lnTo>
                    <a:pt x="2695" y="779"/>
                  </a:lnTo>
                  <a:lnTo>
                    <a:pt x="2697" y="779"/>
                  </a:lnTo>
                  <a:lnTo>
                    <a:pt x="2699" y="779"/>
                  </a:lnTo>
                  <a:lnTo>
                    <a:pt x="2700" y="779"/>
                  </a:lnTo>
                  <a:lnTo>
                    <a:pt x="2702" y="779"/>
                  </a:lnTo>
                  <a:lnTo>
                    <a:pt x="2703" y="779"/>
                  </a:lnTo>
                  <a:lnTo>
                    <a:pt x="2705" y="779"/>
                  </a:lnTo>
                  <a:lnTo>
                    <a:pt x="2707" y="779"/>
                  </a:lnTo>
                  <a:lnTo>
                    <a:pt x="2708" y="779"/>
                  </a:lnTo>
                  <a:lnTo>
                    <a:pt x="2710" y="779"/>
                  </a:lnTo>
                  <a:lnTo>
                    <a:pt x="2712" y="779"/>
                  </a:lnTo>
                  <a:lnTo>
                    <a:pt x="2713" y="779"/>
                  </a:lnTo>
                  <a:lnTo>
                    <a:pt x="2715" y="779"/>
                  </a:lnTo>
                  <a:lnTo>
                    <a:pt x="2716" y="779"/>
                  </a:lnTo>
                  <a:lnTo>
                    <a:pt x="2718" y="779"/>
                  </a:lnTo>
                  <a:lnTo>
                    <a:pt x="2720" y="779"/>
                  </a:lnTo>
                  <a:lnTo>
                    <a:pt x="2721" y="779"/>
                  </a:lnTo>
                  <a:lnTo>
                    <a:pt x="2723" y="779"/>
                  </a:lnTo>
                  <a:lnTo>
                    <a:pt x="2725" y="779"/>
                  </a:lnTo>
                  <a:lnTo>
                    <a:pt x="2726" y="779"/>
                  </a:lnTo>
                  <a:lnTo>
                    <a:pt x="2728" y="779"/>
                  </a:lnTo>
                  <a:lnTo>
                    <a:pt x="2729" y="778"/>
                  </a:lnTo>
                  <a:lnTo>
                    <a:pt x="2731" y="778"/>
                  </a:lnTo>
                  <a:lnTo>
                    <a:pt x="2733" y="778"/>
                  </a:lnTo>
                  <a:lnTo>
                    <a:pt x="2734" y="777"/>
                  </a:lnTo>
                  <a:lnTo>
                    <a:pt x="2736" y="777"/>
                  </a:lnTo>
                  <a:lnTo>
                    <a:pt x="2738" y="777"/>
                  </a:lnTo>
                  <a:lnTo>
                    <a:pt x="2739" y="777"/>
                  </a:lnTo>
                  <a:lnTo>
                    <a:pt x="2741" y="778"/>
                  </a:lnTo>
                  <a:lnTo>
                    <a:pt x="2743" y="778"/>
                  </a:lnTo>
                  <a:lnTo>
                    <a:pt x="2744" y="778"/>
                  </a:lnTo>
                  <a:lnTo>
                    <a:pt x="2746" y="778"/>
                  </a:lnTo>
                  <a:lnTo>
                    <a:pt x="2748" y="779"/>
                  </a:lnTo>
                  <a:lnTo>
                    <a:pt x="2749" y="779"/>
                  </a:lnTo>
                  <a:lnTo>
                    <a:pt x="2751" y="779"/>
                  </a:lnTo>
                  <a:lnTo>
                    <a:pt x="2752" y="779"/>
                  </a:lnTo>
                  <a:lnTo>
                    <a:pt x="2754" y="779"/>
                  </a:lnTo>
                  <a:lnTo>
                    <a:pt x="2756" y="779"/>
                  </a:lnTo>
                  <a:lnTo>
                    <a:pt x="2757" y="779"/>
                  </a:lnTo>
                  <a:lnTo>
                    <a:pt x="2759" y="779"/>
                  </a:lnTo>
                  <a:lnTo>
                    <a:pt x="2761" y="779"/>
                  </a:lnTo>
                  <a:lnTo>
                    <a:pt x="2762" y="779"/>
                  </a:lnTo>
                  <a:lnTo>
                    <a:pt x="2764" y="779"/>
                  </a:lnTo>
                  <a:lnTo>
                    <a:pt x="2766" y="779"/>
                  </a:lnTo>
                  <a:lnTo>
                    <a:pt x="2767" y="779"/>
                  </a:lnTo>
                  <a:lnTo>
                    <a:pt x="2769" y="779"/>
                  </a:lnTo>
                  <a:lnTo>
                    <a:pt x="2770" y="779"/>
                  </a:lnTo>
                  <a:lnTo>
                    <a:pt x="2772" y="779"/>
                  </a:lnTo>
                  <a:lnTo>
                    <a:pt x="2774" y="779"/>
                  </a:lnTo>
                  <a:lnTo>
                    <a:pt x="2775" y="779"/>
                  </a:lnTo>
                  <a:lnTo>
                    <a:pt x="2777" y="779"/>
                  </a:lnTo>
                  <a:lnTo>
                    <a:pt x="2779" y="779"/>
                  </a:lnTo>
                  <a:lnTo>
                    <a:pt x="2780" y="779"/>
                  </a:lnTo>
                  <a:lnTo>
                    <a:pt x="2782" y="779"/>
                  </a:lnTo>
                  <a:lnTo>
                    <a:pt x="2783" y="779"/>
                  </a:lnTo>
                  <a:lnTo>
                    <a:pt x="2785" y="779"/>
                  </a:lnTo>
                  <a:lnTo>
                    <a:pt x="2787" y="779"/>
                  </a:lnTo>
                  <a:lnTo>
                    <a:pt x="2788" y="779"/>
                  </a:lnTo>
                  <a:lnTo>
                    <a:pt x="2790" y="779"/>
                  </a:lnTo>
                  <a:lnTo>
                    <a:pt x="2791" y="779"/>
                  </a:lnTo>
                  <a:lnTo>
                    <a:pt x="2793" y="779"/>
                  </a:lnTo>
                  <a:lnTo>
                    <a:pt x="2795" y="779"/>
                  </a:lnTo>
                  <a:lnTo>
                    <a:pt x="2796" y="779"/>
                  </a:lnTo>
                  <a:lnTo>
                    <a:pt x="2798" y="779"/>
                  </a:lnTo>
                  <a:lnTo>
                    <a:pt x="2799" y="779"/>
                  </a:lnTo>
                  <a:lnTo>
                    <a:pt x="2801" y="779"/>
                  </a:lnTo>
                  <a:lnTo>
                    <a:pt x="2803" y="779"/>
                  </a:lnTo>
                  <a:lnTo>
                    <a:pt x="2804" y="779"/>
                  </a:lnTo>
                  <a:lnTo>
                    <a:pt x="2806" y="778"/>
                  </a:lnTo>
                  <a:lnTo>
                    <a:pt x="2807" y="777"/>
                  </a:lnTo>
                  <a:lnTo>
                    <a:pt x="2809" y="776"/>
                  </a:lnTo>
                  <a:lnTo>
                    <a:pt x="2811" y="775"/>
                  </a:lnTo>
                  <a:lnTo>
                    <a:pt x="2812" y="775"/>
                  </a:lnTo>
                  <a:lnTo>
                    <a:pt x="2814" y="775"/>
                  </a:lnTo>
                  <a:lnTo>
                    <a:pt x="2816" y="775"/>
                  </a:lnTo>
                  <a:lnTo>
                    <a:pt x="2817" y="776"/>
                  </a:lnTo>
                  <a:lnTo>
                    <a:pt x="2819" y="777"/>
                  </a:lnTo>
                  <a:lnTo>
                    <a:pt x="2820" y="777"/>
                  </a:lnTo>
                  <a:lnTo>
                    <a:pt x="2822" y="777"/>
                  </a:lnTo>
                  <a:lnTo>
                    <a:pt x="2824" y="777"/>
                  </a:lnTo>
                  <a:lnTo>
                    <a:pt x="2825" y="777"/>
                  </a:lnTo>
                  <a:lnTo>
                    <a:pt x="2827" y="777"/>
                  </a:lnTo>
                  <a:lnTo>
                    <a:pt x="2828" y="776"/>
                  </a:lnTo>
                  <a:lnTo>
                    <a:pt x="2830" y="776"/>
                  </a:lnTo>
                  <a:lnTo>
                    <a:pt x="2832" y="776"/>
                  </a:lnTo>
                  <a:lnTo>
                    <a:pt x="2833" y="776"/>
                  </a:lnTo>
                  <a:lnTo>
                    <a:pt x="2835" y="776"/>
                  </a:lnTo>
                  <a:lnTo>
                    <a:pt x="2836" y="777"/>
                  </a:lnTo>
                  <a:lnTo>
                    <a:pt x="2838" y="777"/>
                  </a:lnTo>
                  <a:lnTo>
                    <a:pt x="2840" y="778"/>
                  </a:lnTo>
                  <a:lnTo>
                    <a:pt x="2841" y="778"/>
                  </a:lnTo>
                  <a:lnTo>
                    <a:pt x="2843" y="779"/>
                  </a:lnTo>
                  <a:lnTo>
                    <a:pt x="2844" y="779"/>
                  </a:lnTo>
                  <a:lnTo>
                    <a:pt x="2846" y="779"/>
                  </a:lnTo>
                  <a:lnTo>
                    <a:pt x="2848" y="779"/>
                  </a:lnTo>
                  <a:lnTo>
                    <a:pt x="2849" y="779"/>
                  </a:lnTo>
                  <a:lnTo>
                    <a:pt x="2851" y="779"/>
                  </a:lnTo>
                  <a:lnTo>
                    <a:pt x="2853" y="779"/>
                  </a:lnTo>
                  <a:lnTo>
                    <a:pt x="2854" y="779"/>
                  </a:lnTo>
                  <a:lnTo>
                    <a:pt x="2856" y="779"/>
                  </a:lnTo>
                  <a:lnTo>
                    <a:pt x="2858" y="779"/>
                  </a:lnTo>
                  <a:lnTo>
                    <a:pt x="2859" y="779"/>
                  </a:lnTo>
                  <a:lnTo>
                    <a:pt x="2861" y="779"/>
                  </a:lnTo>
                  <a:lnTo>
                    <a:pt x="2863" y="779"/>
                  </a:lnTo>
                  <a:lnTo>
                    <a:pt x="2864" y="779"/>
                  </a:lnTo>
                  <a:lnTo>
                    <a:pt x="2866" y="779"/>
                  </a:lnTo>
                  <a:lnTo>
                    <a:pt x="2867" y="779"/>
                  </a:lnTo>
                  <a:lnTo>
                    <a:pt x="2869" y="779"/>
                  </a:lnTo>
                  <a:lnTo>
                    <a:pt x="2871" y="779"/>
                  </a:lnTo>
                  <a:lnTo>
                    <a:pt x="2872" y="779"/>
                  </a:lnTo>
                  <a:lnTo>
                    <a:pt x="2874" y="779"/>
                  </a:lnTo>
                  <a:lnTo>
                    <a:pt x="2876" y="779"/>
                  </a:lnTo>
                  <a:lnTo>
                    <a:pt x="2877" y="779"/>
                  </a:lnTo>
                  <a:lnTo>
                    <a:pt x="2879" y="779"/>
                  </a:lnTo>
                  <a:lnTo>
                    <a:pt x="2881" y="779"/>
                  </a:lnTo>
                  <a:lnTo>
                    <a:pt x="2882" y="779"/>
                  </a:lnTo>
                  <a:lnTo>
                    <a:pt x="2884" y="779"/>
                  </a:lnTo>
                  <a:lnTo>
                    <a:pt x="2886" y="779"/>
                  </a:lnTo>
                  <a:lnTo>
                    <a:pt x="2887" y="779"/>
                  </a:lnTo>
                  <a:lnTo>
                    <a:pt x="2889" y="779"/>
                  </a:lnTo>
                  <a:lnTo>
                    <a:pt x="2890" y="779"/>
                  </a:lnTo>
                  <a:lnTo>
                    <a:pt x="2892" y="779"/>
                  </a:lnTo>
                  <a:lnTo>
                    <a:pt x="2894" y="779"/>
                  </a:lnTo>
                  <a:lnTo>
                    <a:pt x="2895" y="779"/>
                  </a:lnTo>
                  <a:lnTo>
                    <a:pt x="2897" y="779"/>
                  </a:lnTo>
                  <a:lnTo>
                    <a:pt x="2899" y="779"/>
                  </a:lnTo>
                  <a:lnTo>
                    <a:pt x="2900" y="779"/>
                  </a:lnTo>
                  <a:lnTo>
                    <a:pt x="2902" y="779"/>
                  </a:lnTo>
                  <a:lnTo>
                    <a:pt x="2903" y="779"/>
                  </a:lnTo>
                  <a:lnTo>
                    <a:pt x="2905" y="779"/>
                  </a:lnTo>
                  <a:lnTo>
                    <a:pt x="2907" y="779"/>
                  </a:lnTo>
                  <a:lnTo>
                    <a:pt x="2908" y="779"/>
                  </a:lnTo>
                  <a:lnTo>
                    <a:pt x="2910" y="779"/>
                  </a:lnTo>
                  <a:lnTo>
                    <a:pt x="2911" y="779"/>
                  </a:lnTo>
                  <a:lnTo>
                    <a:pt x="2913" y="779"/>
                  </a:lnTo>
                  <a:lnTo>
                    <a:pt x="2915" y="779"/>
                  </a:lnTo>
                  <a:lnTo>
                    <a:pt x="2916" y="779"/>
                  </a:lnTo>
                  <a:lnTo>
                    <a:pt x="2918" y="779"/>
                  </a:lnTo>
                  <a:lnTo>
                    <a:pt x="2920" y="779"/>
                  </a:lnTo>
                  <a:lnTo>
                    <a:pt x="2921" y="779"/>
                  </a:lnTo>
                  <a:lnTo>
                    <a:pt x="2923" y="778"/>
                  </a:lnTo>
                  <a:lnTo>
                    <a:pt x="2924" y="777"/>
                  </a:lnTo>
                  <a:lnTo>
                    <a:pt x="2926" y="777"/>
                  </a:lnTo>
                  <a:lnTo>
                    <a:pt x="2928" y="777"/>
                  </a:lnTo>
                  <a:lnTo>
                    <a:pt x="2929" y="776"/>
                  </a:lnTo>
                  <a:lnTo>
                    <a:pt x="2931" y="776"/>
                  </a:lnTo>
                  <a:lnTo>
                    <a:pt x="2932" y="777"/>
                  </a:lnTo>
                  <a:lnTo>
                    <a:pt x="2934" y="777"/>
                  </a:lnTo>
                  <a:lnTo>
                    <a:pt x="2936" y="777"/>
                  </a:lnTo>
                  <a:lnTo>
                    <a:pt x="2937" y="778"/>
                  </a:lnTo>
                  <a:lnTo>
                    <a:pt x="2939" y="778"/>
                  </a:lnTo>
                  <a:lnTo>
                    <a:pt x="2940" y="779"/>
                  </a:lnTo>
                  <a:lnTo>
                    <a:pt x="2942" y="779"/>
                  </a:lnTo>
                  <a:lnTo>
                    <a:pt x="2944" y="779"/>
                  </a:lnTo>
                  <a:lnTo>
                    <a:pt x="2945" y="779"/>
                  </a:lnTo>
                  <a:lnTo>
                    <a:pt x="2947" y="779"/>
                  </a:lnTo>
                  <a:lnTo>
                    <a:pt x="2948" y="779"/>
                  </a:lnTo>
                  <a:lnTo>
                    <a:pt x="2950" y="779"/>
                  </a:lnTo>
                  <a:lnTo>
                    <a:pt x="2952" y="779"/>
                  </a:lnTo>
                  <a:lnTo>
                    <a:pt x="2953" y="779"/>
                  </a:lnTo>
                  <a:lnTo>
                    <a:pt x="2955" y="779"/>
                  </a:lnTo>
                  <a:lnTo>
                    <a:pt x="2957" y="779"/>
                  </a:lnTo>
                  <a:lnTo>
                    <a:pt x="2958" y="779"/>
                  </a:lnTo>
                  <a:lnTo>
                    <a:pt x="2960" y="779"/>
                  </a:lnTo>
                  <a:lnTo>
                    <a:pt x="2961" y="779"/>
                  </a:lnTo>
                  <a:lnTo>
                    <a:pt x="2963" y="779"/>
                  </a:lnTo>
                  <a:lnTo>
                    <a:pt x="2965" y="779"/>
                  </a:lnTo>
                  <a:lnTo>
                    <a:pt x="2966" y="779"/>
                  </a:lnTo>
                  <a:lnTo>
                    <a:pt x="2968" y="779"/>
                  </a:lnTo>
                  <a:lnTo>
                    <a:pt x="2969" y="779"/>
                  </a:lnTo>
                  <a:lnTo>
                    <a:pt x="2971" y="779"/>
                  </a:lnTo>
                  <a:lnTo>
                    <a:pt x="2973" y="779"/>
                  </a:lnTo>
                  <a:lnTo>
                    <a:pt x="2974" y="779"/>
                  </a:lnTo>
                  <a:lnTo>
                    <a:pt x="2976" y="779"/>
                  </a:lnTo>
                  <a:lnTo>
                    <a:pt x="2978" y="779"/>
                  </a:lnTo>
                  <a:lnTo>
                    <a:pt x="2979" y="779"/>
                  </a:lnTo>
                  <a:lnTo>
                    <a:pt x="2981" y="779"/>
                  </a:lnTo>
                  <a:lnTo>
                    <a:pt x="2982" y="779"/>
                  </a:lnTo>
                  <a:lnTo>
                    <a:pt x="2984" y="779"/>
                  </a:lnTo>
                  <a:lnTo>
                    <a:pt x="2986" y="779"/>
                  </a:lnTo>
                  <a:lnTo>
                    <a:pt x="2987" y="779"/>
                  </a:lnTo>
                  <a:lnTo>
                    <a:pt x="2989" y="779"/>
                  </a:lnTo>
                  <a:lnTo>
                    <a:pt x="2991" y="779"/>
                  </a:lnTo>
                  <a:lnTo>
                    <a:pt x="2992" y="779"/>
                  </a:lnTo>
                  <a:lnTo>
                    <a:pt x="2994" y="779"/>
                  </a:lnTo>
                  <a:lnTo>
                    <a:pt x="2996" y="779"/>
                  </a:lnTo>
                  <a:lnTo>
                    <a:pt x="2997" y="779"/>
                  </a:lnTo>
                  <a:lnTo>
                    <a:pt x="2999" y="779"/>
                  </a:lnTo>
                  <a:lnTo>
                    <a:pt x="3001" y="779"/>
                  </a:lnTo>
                  <a:lnTo>
                    <a:pt x="3002" y="779"/>
                  </a:lnTo>
                  <a:lnTo>
                    <a:pt x="3004" y="779"/>
                  </a:lnTo>
                  <a:lnTo>
                    <a:pt x="3005" y="779"/>
                  </a:lnTo>
                  <a:lnTo>
                    <a:pt x="3007" y="779"/>
                  </a:lnTo>
                  <a:lnTo>
                    <a:pt x="3009" y="779"/>
                  </a:lnTo>
                  <a:lnTo>
                    <a:pt x="3010" y="779"/>
                  </a:lnTo>
                  <a:lnTo>
                    <a:pt x="3012" y="779"/>
                  </a:lnTo>
                  <a:lnTo>
                    <a:pt x="3014" y="779"/>
                  </a:lnTo>
                  <a:lnTo>
                    <a:pt x="3015" y="779"/>
                  </a:lnTo>
                  <a:lnTo>
                    <a:pt x="3017" y="779"/>
                  </a:lnTo>
                  <a:lnTo>
                    <a:pt x="3019" y="779"/>
                  </a:lnTo>
                  <a:lnTo>
                    <a:pt x="3020" y="779"/>
                  </a:lnTo>
                  <a:lnTo>
                    <a:pt x="3022" y="779"/>
                  </a:lnTo>
                  <a:lnTo>
                    <a:pt x="3023" y="779"/>
                  </a:lnTo>
                  <a:lnTo>
                    <a:pt x="3025" y="779"/>
                  </a:lnTo>
                  <a:lnTo>
                    <a:pt x="3027" y="779"/>
                  </a:lnTo>
                  <a:lnTo>
                    <a:pt x="3028" y="779"/>
                  </a:lnTo>
                  <a:lnTo>
                    <a:pt x="3030" y="779"/>
                  </a:lnTo>
                  <a:lnTo>
                    <a:pt x="3032" y="779"/>
                  </a:lnTo>
                  <a:lnTo>
                    <a:pt x="3033" y="779"/>
                  </a:lnTo>
                  <a:lnTo>
                    <a:pt x="3035" y="779"/>
                  </a:lnTo>
                  <a:lnTo>
                    <a:pt x="3036" y="779"/>
                  </a:lnTo>
                  <a:lnTo>
                    <a:pt x="3038" y="779"/>
                  </a:lnTo>
                  <a:lnTo>
                    <a:pt x="3040" y="779"/>
                  </a:lnTo>
                  <a:lnTo>
                    <a:pt x="3041" y="779"/>
                  </a:lnTo>
                  <a:lnTo>
                    <a:pt x="3043" y="779"/>
                  </a:lnTo>
                  <a:lnTo>
                    <a:pt x="3044" y="779"/>
                  </a:lnTo>
                  <a:lnTo>
                    <a:pt x="3046" y="779"/>
                  </a:lnTo>
                  <a:lnTo>
                    <a:pt x="3048" y="779"/>
                  </a:lnTo>
                  <a:lnTo>
                    <a:pt x="3049" y="779"/>
                  </a:lnTo>
                  <a:lnTo>
                    <a:pt x="3051" y="779"/>
                  </a:lnTo>
                  <a:lnTo>
                    <a:pt x="3052" y="779"/>
                  </a:lnTo>
                  <a:lnTo>
                    <a:pt x="3054" y="779"/>
                  </a:lnTo>
                  <a:lnTo>
                    <a:pt x="3056" y="779"/>
                  </a:lnTo>
                  <a:lnTo>
                    <a:pt x="3057" y="779"/>
                  </a:lnTo>
                  <a:lnTo>
                    <a:pt x="3059" y="779"/>
                  </a:lnTo>
                  <a:lnTo>
                    <a:pt x="3060" y="779"/>
                  </a:lnTo>
                  <a:lnTo>
                    <a:pt x="3062" y="779"/>
                  </a:lnTo>
                  <a:lnTo>
                    <a:pt x="3064" y="779"/>
                  </a:lnTo>
                  <a:lnTo>
                    <a:pt x="3065" y="779"/>
                  </a:lnTo>
                  <a:lnTo>
                    <a:pt x="3067" y="779"/>
                  </a:lnTo>
                  <a:lnTo>
                    <a:pt x="3069" y="779"/>
                  </a:lnTo>
                  <a:lnTo>
                    <a:pt x="3070" y="779"/>
                  </a:lnTo>
                  <a:lnTo>
                    <a:pt x="3072" y="779"/>
                  </a:lnTo>
                  <a:lnTo>
                    <a:pt x="3073" y="779"/>
                  </a:lnTo>
                  <a:lnTo>
                    <a:pt x="3075" y="779"/>
                  </a:lnTo>
                  <a:lnTo>
                    <a:pt x="3077" y="779"/>
                  </a:lnTo>
                  <a:lnTo>
                    <a:pt x="3078" y="779"/>
                  </a:lnTo>
                  <a:lnTo>
                    <a:pt x="3080" y="779"/>
                  </a:lnTo>
                  <a:lnTo>
                    <a:pt x="3081" y="779"/>
                  </a:lnTo>
                  <a:lnTo>
                    <a:pt x="3083" y="778"/>
                  </a:lnTo>
                  <a:lnTo>
                    <a:pt x="3085" y="778"/>
                  </a:lnTo>
                  <a:lnTo>
                    <a:pt x="3086" y="777"/>
                  </a:lnTo>
                  <a:lnTo>
                    <a:pt x="3088" y="777"/>
                  </a:lnTo>
                  <a:lnTo>
                    <a:pt x="3089" y="777"/>
                  </a:lnTo>
                  <a:lnTo>
                    <a:pt x="3091" y="777"/>
                  </a:lnTo>
                  <a:lnTo>
                    <a:pt x="3093" y="777"/>
                  </a:lnTo>
                  <a:lnTo>
                    <a:pt x="3094" y="777"/>
                  </a:lnTo>
                  <a:lnTo>
                    <a:pt x="3096" y="777"/>
                  </a:lnTo>
                  <a:lnTo>
                    <a:pt x="3098" y="778"/>
                  </a:lnTo>
                  <a:lnTo>
                    <a:pt x="3099" y="778"/>
                  </a:lnTo>
                  <a:lnTo>
                    <a:pt x="3101" y="778"/>
                  </a:lnTo>
                  <a:lnTo>
                    <a:pt x="3102" y="779"/>
                  </a:lnTo>
                  <a:lnTo>
                    <a:pt x="3104" y="779"/>
                  </a:lnTo>
                  <a:lnTo>
                    <a:pt x="3106" y="779"/>
                  </a:lnTo>
                  <a:lnTo>
                    <a:pt x="3107" y="779"/>
                  </a:lnTo>
                  <a:lnTo>
                    <a:pt x="3109" y="779"/>
                  </a:lnTo>
                  <a:lnTo>
                    <a:pt x="3111" y="779"/>
                  </a:lnTo>
                  <a:lnTo>
                    <a:pt x="3112" y="779"/>
                  </a:lnTo>
                  <a:lnTo>
                    <a:pt x="3114" y="779"/>
                  </a:lnTo>
                  <a:lnTo>
                    <a:pt x="3116" y="779"/>
                  </a:lnTo>
                  <a:lnTo>
                    <a:pt x="3117" y="779"/>
                  </a:lnTo>
                  <a:lnTo>
                    <a:pt x="3119" y="779"/>
                  </a:lnTo>
                  <a:lnTo>
                    <a:pt x="3121" y="779"/>
                  </a:lnTo>
                  <a:lnTo>
                    <a:pt x="3122" y="779"/>
                  </a:lnTo>
                  <a:lnTo>
                    <a:pt x="3124" y="779"/>
                  </a:lnTo>
                  <a:lnTo>
                    <a:pt x="3125" y="779"/>
                  </a:lnTo>
                  <a:lnTo>
                    <a:pt x="3127" y="779"/>
                  </a:lnTo>
                  <a:lnTo>
                    <a:pt x="3129" y="779"/>
                  </a:lnTo>
                  <a:lnTo>
                    <a:pt x="3130" y="779"/>
                  </a:lnTo>
                  <a:lnTo>
                    <a:pt x="3132" y="779"/>
                  </a:lnTo>
                  <a:lnTo>
                    <a:pt x="3134" y="779"/>
                  </a:lnTo>
                  <a:lnTo>
                    <a:pt x="3135" y="779"/>
                  </a:lnTo>
                  <a:lnTo>
                    <a:pt x="3137" y="779"/>
                  </a:lnTo>
                  <a:lnTo>
                    <a:pt x="3139" y="779"/>
                  </a:lnTo>
                  <a:lnTo>
                    <a:pt x="3140" y="779"/>
                  </a:lnTo>
                  <a:lnTo>
                    <a:pt x="3142" y="779"/>
                  </a:lnTo>
                  <a:lnTo>
                    <a:pt x="3144" y="779"/>
                  </a:lnTo>
                  <a:lnTo>
                    <a:pt x="3145" y="779"/>
                  </a:lnTo>
                  <a:lnTo>
                    <a:pt x="3147" y="779"/>
                  </a:lnTo>
                  <a:lnTo>
                    <a:pt x="3148" y="779"/>
                  </a:lnTo>
                  <a:lnTo>
                    <a:pt x="3150" y="779"/>
                  </a:lnTo>
                  <a:lnTo>
                    <a:pt x="3152" y="779"/>
                  </a:lnTo>
                  <a:lnTo>
                    <a:pt x="3153" y="779"/>
                  </a:lnTo>
                  <a:lnTo>
                    <a:pt x="3155" y="779"/>
                  </a:lnTo>
                  <a:lnTo>
                    <a:pt x="3156" y="779"/>
                  </a:lnTo>
                  <a:lnTo>
                    <a:pt x="3158" y="779"/>
                  </a:lnTo>
                  <a:lnTo>
                    <a:pt x="3160" y="779"/>
                  </a:lnTo>
                  <a:lnTo>
                    <a:pt x="3161" y="779"/>
                  </a:lnTo>
                  <a:lnTo>
                    <a:pt x="3163" y="778"/>
                  </a:lnTo>
                  <a:lnTo>
                    <a:pt x="3164" y="778"/>
                  </a:lnTo>
                  <a:lnTo>
                    <a:pt x="3166" y="777"/>
                  </a:lnTo>
                  <a:lnTo>
                    <a:pt x="3168" y="777"/>
                  </a:lnTo>
                  <a:lnTo>
                    <a:pt x="3169" y="777"/>
                  </a:lnTo>
                  <a:lnTo>
                    <a:pt x="3171" y="777"/>
                  </a:lnTo>
                  <a:lnTo>
                    <a:pt x="3173" y="778"/>
                  </a:lnTo>
                  <a:lnTo>
                    <a:pt x="3174" y="778"/>
                  </a:lnTo>
                  <a:lnTo>
                    <a:pt x="3176" y="778"/>
                  </a:lnTo>
                  <a:lnTo>
                    <a:pt x="3177" y="778"/>
                  </a:lnTo>
                  <a:lnTo>
                    <a:pt x="3179" y="779"/>
                  </a:lnTo>
                  <a:lnTo>
                    <a:pt x="3181" y="779"/>
                  </a:lnTo>
                  <a:lnTo>
                    <a:pt x="3182" y="779"/>
                  </a:lnTo>
                  <a:lnTo>
                    <a:pt x="3184" y="779"/>
                  </a:lnTo>
                  <a:lnTo>
                    <a:pt x="3185" y="779"/>
                  </a:lnTo>
                  <a:lnTo>
                    <a:pt x="3187" y="779"/>
                  </a:lnTo>
                  <a:lnTo>
                    <a:pt x="3189" y="779"/>
                  </a:lnTo>
                  <a:lnTo>
                    <a:pt x="3190" y="779"/>
                  </a:lnTo>
                  <a:lnTo>
                    <a:pt x="3192" y="779"/>
                  </a:lnTo>
                  <a:lnTo>
                    <a:pt x="3193" y="778"/>
                  </a:lnTo>
                  <a:lnTo>
                    <a:pt x="3195" y="778"/>
                  </a:lnTo>
                  <a:lnTo>
                    <a:pt x="3197" y="778"/>
                  </a:lnTo>
                  <a:lnTo>
                    <a:pt x="3198" y="777"/>
                  </a:lnTo>
                  <a:lnTo>
                    <a:pt x="3200" y="777"/>
                  </a:lnTo>
                  <a:lnTo>
                    <a:pt x="3201" y="777"/>
                  </a:lnTo>
                  <a:lnTo>
                    <a:pt x="3203" y="777"/>
                  </a:lnTo>
                  <a:lnTo>
                    <a:pt x="3205" y="776"/>
                  </a:lnTo>
                  <a:lnTo>
                    <a:pt x="3206" y="776"/>
                  </a:lnTo>
                  <a:lnTo>
                    <a:pt x="3208" y="776"/>
                  </a:lnTo>
                  <a:lnTo>
                    <a:pt x="3210" y="776"/>
                  </a:lnTo>
                  <a:lnTo>
                    <a:pt x="3211" y="777"/>
                  </a:lnTo>
                  <a:lnTo>
                    <a:pt x="3213" y="777"/>
                  </a:lnTo>
                  <a:lnTo>
                    <a:pt x="3214" y="777"/>
                  </a:lnTo>
                  <a:lnTo>
                    <a:pt x="3216" y="777"/>
                  </a:lnTo>
                  <a:lnTo>
                    <a:pt x="3218" y="777"/>
                  </a:lnTo>
                  <a:lnTo>
                    <a:pt x="3219" y="777"/>
                  </a:lnTo>
                  <a:lnTo>
                    <a:pt x="3221" y="778"/>
                  </a:lnTo>
                  <a:lnTo>
                    <a:pt x="3222" y="778"/>
                  </a:lnTo>
                  <a:lnTo>
                    <a:pt x="3224" y="778"/>
                  </a:lnTo>
                  <a:lnTo>
                    <a:pt x="3226" y="778"/>
                  </a:lnTo>
                  <a:lnTo>
                    <a:pt x="3227" y="778"/>
                  </a:lnTo>
                  <a:lnTo>
                    <a:pt x="3229" y="778"/>
                  </a:lnTo>
                  <a:lnTo>
                    <a:pt x="3231" y="778"/>
                  </a:lnTo>
                  <a:lnTo>
                    <a:pt x="3232" y="778"/>
                  </a:lnTo>
                  <a:lnTo>
                    <a:pt x="3234" y="777"/>
                  </a:lnTo>
                  <a:lnTo>
                    <a:pt x="3236" y="777"/>
                  </a:lnTo>
                  <a:lnTo>
                    <a:pt x="3237" y="778"/>
                  </a:lnTo>
                  <a:lnTo>
                    <a:pt x="3239" y="778"/>
                  </a:lnTo>
                  <a:lnTo>
                    <a:pt x="3240" y="778"/>
                  </a:lnTo>
                  <a:lnTo>
                    <a:pt x="3242" y="778"/>
                  </a:lnTo>
                  <a:lnTo>
                    <a:pt x="3244" y="778"/>
                  </a:lnTo>
                  <a:lnTo>
                    <a:pt x="3245" y="778"/>
                  </a:lnTo>
                  <a:lnTo>
                    <a:pt x="3247" y="778"/>
                  </a:lnTo>
                  <a:lnTo>
                    <a:pt x="3249" y="778"/>
                  </a:lnTo>
                  <a:lnTo>
                    <a:pt x="3250" y="779"/>
                  </a:lnTo>
                  <a:lnTo>
                    <a:pt x="3252" y="779"/>
                  </a:lnTo>
                  <a:lnTo>
                    <a:pt x="3254" y="779"/>
                  </a:lnTo>
                  <a:lnTo>
                    <a:pt x="3255" y="779"/>
                  </a:lnTo>
                  <a:lnTo>
                    <a:pt x="3257" y="778"/>
                  </a:lnTo>
                  <a:lnTo>
                    <a:pt x="3259" y="778"/>
                  </a:lnTo>
                  <a:lnTo>
                    <a:pt x="3260" y="778"/>
                  </a:lnTo>
                  <a:lnTo>
                    <a:pt x="3262" y="778"/>
                  </a:lnTo>
                  <a:lnTo>
                    <a:pt x="3263" y="779"/>
                  </a:lnTo>
                  <a:lnTo>
                    <a:pt x="3265" y="779"/>
                  </a:lnTo>
                  <a:lnTo>
                    <a:pt x="3267" y="779"/>
                  </a:lnTo>
                  <a:lnTo>
                    <a:pt x="3268" y="778"/>
                  </a:lnTo>
                  <a:lnTo>
                    <a:pt x="3270" y="778"/>
                  </a:lnTo>
                  <a:lnTo>
                    <a:pt x="3272" y="778"/>
                  </a:lnTo>
                  <a:lnTo>
                    <a:pt x="3273" y="778"/>
                  </a:lnTo>
                  <a:lnTo>
                    <a:pt x="3275" y="778"/>
                  </a:lnTo>
                  <a:lnTo>
                    <a:pt x="3277" y="778"/>
                  </a:lnTo>
                  <a:lnTo>
                    <a:pt x="3278" y="778"/>
                  </a:lnTo>
                  <a:lnTo>
                    <a:pt x="3280" y="778"/>
                  </a:lnTo>
                  <a:lnTo>
                    <a:pt x="3281" y="778"/>
                  </a:lnTo>
                  <a:lnTo>
                    <a:pt x="3283" y="778"/>
                  </a:lnTo>
                  <a:lnTo>
                    <a:pt x="3285" y="778"/>
                  </a:lnTo>
                  <a:lnTo>
                    <a:pt x="3286" y="778"/>
                  </a:lnTo>
                  <a:lnTo>
                    <a:pt x="3288" y="778"/>
                  </a:lnTo>
                  <a:lnTo>
                    <a:pt x="3289" y="778"/>
                  </a:lnTo>
                  <a:lnTo>
                    <a:pt x="3291" y="778"/>
                  </a:lnTo>
                  <a:lnTo>
                    <a:pt x="3293" y="778"/>
                  </a:lnTo>
                  <a:lnTo>
                    <a:pt x="3294" y="778"/>
                  </a:lnTo>
                  <a:lnTo>
                    <a:pt x="3296" y="778"/>
                  </a:lnTo>
                  <a:lnTo>
                    <a:pt x="3297" y="779"/>
                  </a:lnTo>
                  <a:lnTo>
                    <a:pt x="3299" y="779"/>
                  </a:lnTo>
                  <a:lnTo>
                    <a:pt x="3301" y="779"/>
                  </a:lnTo>
                  <a:lnTo>
                    <a:pt x="3302" y="779"/>
                  </a:lnTo>
                  <a:lnTo>
                    <a:pt x="3304" y="779"/>
                  </a:lnTo>
                  <a:lnTo>
                    <a:pt x="3305" y="779"/>
                  </a:lnTo>
                  <a:lnTo>
                    <a:pt x="3307" y="779"/>
                  </a:lnTo>
                  <a:lnTo>
                    <a:pt x="3309" y="779"/>
                  </a:lnTo>
                  <a:lnTo>
                    <a:pt x="3310" y="779"/>
                  </a:lnTo>
                  <a:lnTo>
                    <a:pt x="3312" y="779"/>
                  </a:lnTo>
                  <a:lnTo>
                    <a:pt x="3314" y="779"/>
                  </a:lnTo>
                  <a:lnTo>
                    <a:pt x="3315" y="779"/>
                  </a:lnTo>
                  <a:lnTo>
                    <a:pt x="3317" y="779"/>
                  </a:lnTo>
                  <a:lnTo>
                    <a:pt x="3318" y="779"/>
                  </a:lnTo>
                  <a:lnTo>
                    <a:pt x="3320" y="779"/>
                  </a:lnTo>
                  <a:lnTo>
                    <a:pt x="3322" y="779"/>
                  </a:lnTo>
                  <a:lnTo>
                    <a:pt x="3323" y="779"/>
                  </a:lnTo>
                  <a:lnTo>
                    <a:pt x="3325" y="779"/>
                  </a:lnTo>
                  <a:lnTo>
                    <a:pt x="3326" y="779"/>
                  </a:lnTo>
                  <a:lnTo>
                    <a:pt x="3328" y="779"/>
                  </a:lnTo>
                  <a:lnTo>
                    <a:pt x="3330" y="779"/>
                  </a:lnTo>
                  <a:lnTo>
                    <a:pt x="3331" y="779"/>
                  </a:lnTo>
                  <a:lnTo>
                    <a:pt x="3333" y="779"/>
                  </a:lnTo>
                  <a:lnTo>
                    <a:pt x="3334" y="779"/>
                  </a:lnTo>
                  <a:lnTo>
                    <a:pt x="3336" y="779"/>
                  </a:lnTo>
                  <a:lnTo>
                    <a:pt x="3338" y="779"/>
                  </a:lnTo>
                  <a:lnTo>
                    <a:pt x="3339" y="779"/>
                  </a:lnTo>
                  <a:lnTo>
                    <a:pt x="3341" y="779"/>
                  </a:lnTo>
                  <a:lnTo>
                    <a:pt x="3342" y="779"/>
                  </a:lnTo>
                  <a:lnTo>
                    <a:pt x="3344" y="779"/>
                  </a:lnTo>
                  <a:lnTo>
                    <a:pt x="3346" y="778"/>
                  </a:lnTo>
                  <a:lnTo>
                    <a:pt x="3347" y="778"/>
                  </a:lnTo>
                  <a:lnTo>
                    <a:pt x="3349" y="778"/>
                  </a:lnTo>
                  <a:lnTo>
                    <a:pt x="3351" y="779"/>
                  </a:lnTo>
                  <a:lnTo>
                    <a:pt x="3352" y="779"/>
                  </a:lnTo>
                  <a:lnTo>
                    <a:pt x="3354" y="779"/>
                  </a:lnTo>
                  <a:lnTo>
                    <a:pt x="3355" y="778"/>
                  </a:lnTo>
                  <a:lnTo>
                    <a:pt x="3357" y="778"/>
                  </a:lnTo>
                  <a:lnTo>
                    <a:pt x="3359" y="778"/>
                  </a:lnTo>
                  <a:lnTo>
                    <a:pt x="3360" y="778"/>
                  </a:lnTo>
                  <a:lnTo>
                    <a:pt x="3362" y="778"/>
                  </a:lnTo>
                  <a:lnTo>
                    <a:pt x="3364" y="779"/>
                  </a:lnTo>
                  <a:lnTo>
                    <a:pt x="3365" y="779"/>
                  </a:lnTo>
                  <a:lnTo>
                    <a:pt x="3367" y="778"/>
                  </a:lnTo>
                  <a:lnTo>
                    <a:pt x="3369" y="778"/>
                  </a:lnTo>
                  <a:lnTo>
                    <a:pt x="3370" y="778"/>
                  </a:lnTo>
                  <a:lnTo>
                    <a:pt x="3372" y="778"/>
                  </a:lnTo>
                  <a:lnTo>
                    <a:pt x="3374" y="778"/>
                  </a:lnTo>
                  <a:lnTo>
                    <a:pt x="3375" y="778"/>
                  </a:lnTo>
                  <a:lnTo>
                    <a:pt x="3377" y="778"/>
                  </a:lnTo>
                  <a:lnTo>
                    <a:pt x="3378" y="778"/>
                  </a:lnTo>
                  <a:lnTo>
                    <a:pt x="3380" y="778"/>
                  </a:lnTo>
                  <a:lnTo>
                    <a:pt x="3382" y="778"/>
                  </a:lnTo>
                  <a:lnTo>
                    <a:pt x="3383" y="778"/>
                  </a:lnTo>
                  <a:lnTo>
                    <a:pt x="3385" y="778"/>
                  </a:lnTo>
                  <a:lnTo>
                    <a:pt x="3387" y="778"/>
                  </a:lnTo>
                  <a:lnTo>
                    <a:pt x="3388" y="778"/>
                  </a:lnTo>
                  <a:lnTo>
                    <a:pt x="3390" y="778"/>
                  </a:lnTo>
                  <a:lnTo>
                    <a:pt x="3392" y="778"/>
                  </a:lnTo>
                  <a:lnTo>
                    <a:pt x="3393" y="778"/>
                  </a:lnTo>
                  <a:lnTo>
                    <a:pt x="3395" y="778"/>
                  </a:lnTo>
                  <a:lnTo>
                    <a:pt x="3397" y="778"/>
                  </a:lnTo>
                  <a:lnTo>
                    <a:pt x="3398" y="778"/>
                  </a:lnTo>
                  <a:lnTo>
                    <a:pt x="3400" y="778"/>
                  </a:lnTo>
                  <a:lnTo>
                    <a:pt x="3401" y="778"/>
                  </a:lnTo>
                  <a:lnTo>
                    <a:pt x="3403" y="778"/>
                  </a:lnTo>
                  <a:lnTo>
                    <a:pt x="3405" y="778"/>
                  </a:lnTo>
                  <a:lnTo>
                    <a:pt x="3406" y="778"/>
                  </a:lnTo>
                  <a:lnTo>
                    <a:pt x="3408" y="778"/>
                  </a:lnTo>
                  <a:lnTo>
                    <a:pt x="3409" y="778"/>
                  </a:lnTo>
                  <a:lnTo>
                    <a:pt x="3411" y="778"/>
                  </a:lnTo>
                  <a:lnTo>
                    <a:pt x="3413" y="778"/>
                  </a:lnTo>
                  <a:lnTo>
                    <a:pt x="3414" y="778"/>
                  </a:lnTo>
                  <a:lnTo>
                    <a:pt x="3416" y="778"/>
                  </a:lnTo>
                  <a:lnTo>
                    <a:pt x="3418" y="778"/>
                  </a:lnTo>
                  <a:lnTo>
                    <a:pt x="3419" y="778"/>
                  </a:lnTo>
                  <a:lnTo>
                    <a:pt x="3421" y="778"/>
                  </a:lnTo>
                  <a:lnTo>
                    <a:pt x="3422" y="778"/>
                  </a:lnTo>
                  <a:lnTo>
                    <a:pt x="3424" y="778"/>
                  </a:lnTo>
                  <a:lnTo>
                    <a:pt x="3426" y="778"/>
                  </a:lnTo>
                  <a:lnTo>
                    <a:pt x="3427" y="777"/>
                  </a:lnTo>
                  <a:lnTo>
                    <a:pt x="3429" y="777"/>
                  </a:lnTo>
                  <a:lnTo>
                    <a:pt x="3430" y="778"/>
                  </a:lnTo>
                  <a:lnTo>
                    <a:pt x="3432" y="778"/>
                  </a:lnTo>
                  <a:lnTo>
                    <a:pt x="3434" y="778"/>
                  </a:lnTo>
                  <a:lnTo>
                    <a:pt x="3435" y="778"/>
                  </a:lnTo>
                  <a:lnTo>
                    <a:pt x="3437" y="778"/>
                  </a:lnTo>
                  <a:lnTo>
                    <a:pt x="3438" y="778"/>
                  </a:lnTo>
                  <a:lnTo>
                    <a:pt x="3440" y="778"/>
                  </a:lnTo>
                  <a:lnTo>
                    <a:pt x="3442" y="778"/>
                  </a:lnTo>
                  <a:lnTo>
                    <a:pt x="3443" y="778"/>
                  </a:lnTo>
                  <a:lnTo>
                    <a:pt x="3445" y="778"/>
                  </a:lnTo>
                  <a:lnTo>
                    <a:pt x="3446" y="778"/>
                  </a:lnTo>
                  <a:lnTo>
                    <a:pt x="3448" y="778"/>
                  </a:lnTo>
                  <a:lnTo>
                    <a:pt x="3450" y="778"/>
                  </a:lnTo>
                  <a:lnTo>
                    <a:pt x="3451" y="778"/>
                  </a:lnTo>
                  <a:lnTo>
                    <a:pt x="3453" y="777"/>
                  </a:lnTo>
                  <a:lnTo>
                    <a:pt x="3455" y="777"/>
                  </a:lnTo>
                  <a:lnTo>
                    <a:pt x="3456" y="777"/>
                  </a:lnTo>
                  <a:lnTo>
                    <a:pt x="3458" y="777"/>
                  </a:lnTo>
                  <a:lnTo>
                    <a:pt x="3459" y="777"/>
                  </a:lnTo>
                  <a:lnTo>
                    <a:pt x="3461" y="777"/>
                  </a:lnTo>
                  <a:lnTo>
                    <a:pt x="3463" y="777"/>
                  </a:lnTo>
                  <a:lnTo>
                    <a:pt x="3464" y="777"/>
                  </a:lnTo>
                  <a:lnTo>
                    <a:pt x="3466" y="777"/>
                  </a:lnTo>
                  <a:lnTo>
                    <a:pt x="3467" y="777"/>
                  </a:lnTo>
                  <a:lnTo>
                    <a:pt x="3469" y="777"/>
                  </a:lnTo>
                  <a:lnTo>
                    <a:pt x="3471" y="777"/>
                  </a:lnTo>
                  <a:lnTo>
                    <a:pt x="3472" y="777"/>
                  </a:lnTo>
                  <a:lnTo>
                    <a:pt x="3474" y="777"/>
                  </a:lnTo>
                  <a:lnTo>
                    <a:pt x="3475" y="777"/>
                  </a:lnTo>
                  <a:lnTo>
                    <a:pt x="3477" y="777"/>
                  </a:lnTo>
                  <a:lnTo>
                    <a:pt x="3479" y="777"/>
                  </a:lnTo>
                  <a:lnTo>
                    <a:pt x="3480" y="777"/>
                  </a:lnTo>
                  <a:lnTo>
                    <a:pt x="3482" y="777"/>
                  </a:lnTo>
                  <a:lnTo>
                    <a:pt x="3484" y="777"/>
                  </a:lnTo>
                  <a:lnTo>
                    <a:pt x="3485" y="778"/>
                  </a:lnTo>
                  <a:lnTo>
                    <a:pt x="3487" y="778"/>
                  </a:lnTo>
                  <a:lnTo>
                    <a:pt x="3489" y="778"/>
                  </a:lnTo>
                  <a:lnTo>
                    <a:pt x="3490" y="778"/>
                  </a:lnTo>
                  <a:lnTo>
                    <a:pt x="3492" y="778"/>
                  </a:lnTo>
                  <a:lnTo>
                    <a:pt x="3493" y="778"/>
                  </a:lnTo>
                  <a:lnTo>
                    <a:pt x="3495" y="778"/>
                  </a:lnTo>
                  <a:lnTo>
                    <a:pt x="3497" y="778"/>
                  </a:lnTo>
                  <a:lnTo>
                    <a:pt x="3498" y="778"/>
                  </a:lnTo>
                  <a:lnTo>
                    <a:pt x="3500" y="778"/>
                  </a:lnTo>
                  <a:lnTo>
                    <a:pt x="3502" y="778"/>
                  </a:lnTo>
                  <a:lnTo>
                    <a:pt x="3503" y="778"/>
                  </a:lnTo>
                  <a:lnTo>
                    <a:pt x="3505" y="778"/>
                  </a:lnTo>
                  <a:lnTo>
                    <a:pt x="3507" y="778"/>
                  </a:lnTo>
                  <a:lnTo>
                    <a:pt x="3508" y="778"/>
                  </a:lnTo>
                  <a:lnTo>
                    <a:pt x="3510" y="778"/>
                  </a:lnTo>
                  <a:lnTo>
                    <a:pt x="3512" y="778"/>
                  </a:lnTo>
                  <a:lnTo>
                    <a:pt x="3513" y="777"/>
                  </a:lnTo>
                  <a:lnTo>
                    <a:pt x="3515" y="777"/>
                  </a:lnTo>
                  <a:lnTo>
                    <a:pt x="3516" y="777"/>
                  </a:lnTo>
                  <a:lnTo>
                    <a:pt x="3518" y="777"/>
                  </a:lnTo>
                  <a:lnTo>
                    <a:pt x="3520" y="777"/>
                  </a:lnTo>
                  <a:lnTo>
                    <a:pt x="3521" y="777"/>
                  </a:lnTo>
                  <a:lnTo>
                    <a:pt x="3523" y="777"/>
                  </a:lnTo>
                  <a:lnTo>
                    <a:pt x="3525" y="777"/>
                  </a:lnTo>
                  <a:lnTo>
                    <a:pt x="3526" y="777"/>
                  </a:lnTo>
                  <a:lnTo>
                    <a:pt x="3528" y="777"/>
                  </a:lnTo>
                  <a:lnTo>
                    <a:pt x="3530" y="777"/>
                  </a:lnTo>
                  <a:lnTo>
                    <a:pt x="3531" y="777"/>
                  </a:lnTo>
                  <a:lnTo>
                    <a:pt x="3533" y="777"/>
                  </a:lnTo>
                  <a:lnTo>
                    <a:pt x="3534" y="777"/>
                  </a:lnTo>
                  <a:lnTo>
                    <a:pt x="3536" y="777"/>
                  </a:lnTo>
                  <a:lnTo>
                    <a:pt x="3538" y="777"/>
                  </a:lnTo>
                  <a:lnTo>
                    <a:pt x="3539" y="777"/>
                  </a:lnTo>
                  <a:lnTo>
                    <a:pt x="3541" y="777"/>
                  </a:lnTo>
                  <a:lnTo>
                    <a:pt x="3542" y="777"/>
                  </a:lnTo>
                  <a:lnTo>
                    <a:pt x="3544" y="777"/>
                  </a:lnTo>
                  <a:lnTo>
                    <a:pt x="3546" y="777"/>
                  </a:lnTo>
                  <a:lnTo>
                    <a:pt x="3547" y="777"/>
                  </a:lnTo>
                  <a:lnTo>
                    <a:pt x="3549" y="777"/>
                  </a:lnTo>
                  <a:lnTo>
                    <a:pt x="3550" y="777"/>
                  </a:lnTo>
                  <a:lnTo>
                    <a:pt x="3552" y="777"/>
                  </a:lnTo>
                  <a:lnTo>
                    <a:pt x="3554" y="777"/>
                  </a:lnTo>
                  <a:lnTo>
                    <a:pt x="3555" y="777"/>
                  </a:lnTo>
                  <a:lnTo>
                    <a:pt x="3557" y="777"/>
                  </a:lnTo>
                  <a:lnTo>
                    <a:pt x="3559" y="777"/>
                  </a:lnTo>
                  <a:lnTo>
                    <a:pt x="3560" y="777"/>
                  </a:lnTo>
                  <a:lnTo>
                    <a:pt x="3562" y="777"/>
                  </a:lnTo>
                  <a:lnTo>
                    <a:pt x="3563" y="778"/>
                  </a:lnTo>
                  <a:lnTo>
                    <a:pt x="3565" y="778"/>
                  </a:lnTo>
                  <a:lnTo>
                    <a:pt x="3567" y="777"/>
                  </a:lnTo>
                  <a:lnTo>
                    <a:pt x="3568" y="777"/>
                  </a:lnTo>
                  <a:lnTo>
                    <a:pt x="3570" y="777"/>
                  </a:lnTo>
                  <a:lnTo>
                    <a:pt x="3571" y="777"/>
                  </a:lnTo>
                  <a:lnTo>
                    <a:pt x="3573" y="777"/>
                  </a:lnTo>
                  <a:lnTo>
                    <a:pt x="3575" y="777"/>
                  </a:lnTo>
                  <a:lnTo>
                    <a:pt x="3576" y="777"/>
                  </a:lnTo>
                  <a:lnTo>
                    <a:pt x="3578" y="777"/>
                  </a:lnTo>
                  <a:lnTo>
                    <a:pt x="3579" y="777"/>
                  </a:lnTo>
                  <a:lnTo>
                    <a:pt x="3581" y="777"/>
                  </a:lnTo>
                  <a:lnTo>
                    <a:pt x="3583" y="778"/>
                  </a:lnTo>
                  <a:lnTo>
                    <a:pt x="3584" y="777"/>
                  </a:lnTo>
                  <a:lnTo>
                    <a:pt x="3586" y="778"/>
                  </a:lnTo>
                  <a:lnTo>
                    <a:pt x="3587" y="778"/>
                  </a:lnTo>
                  <a:lnTo>
                    <a:pt x="3589" y="778"/>
                  </a:lnTo>
                  <a:lnTo>
                    <a:pt x="3591" y="778"/>
                  </a:lnTo>
                  <a:lnTo>
                    <a:pt x="3592" y="778"/>
                  </a:lnTo>
                  <a:lnTo>
                    <a:pt x="3594" y="777"/>
                  </a:lnTo>
                  <a:lnTo>
                    <a:pt x="3596" y="778"/>
                  </a:lnTo>
                  <a:lnTo>
                    <a:pt x="3597" y="778"/>
                  </a:lnTo>
                  <a:lnTo>
                    <a:pt x="3599" y="778"/>
                  </a:lnTo>
                  <a:lnTo>
                    <a:pt x="3600" y="777"/>
                  </a:lnTo>
                  <a:lnTo>
                    <a:pt x="3602" y="777"/>
                  </a:lnTo>
                  <a:lnTo>
                    <a:pt x="3604" y="777"/>
                  </a:lnTo>
                  <a:lnTo>
                    <a:pt x="3605" y="777"/>
                  </a:lnTo>
                  <a:lnTo>
                    <a:pt x="3607" y="777"/>
                  </a:lnTo>
                  <a:lnTo>
                    <a:pt x="3608" y="777"/>
                  </a:lnTo>
                  <a:lnTo>
                    <a:pt x="3610" y="777"/>
                  </a:lnTo>
                  <a:lnTo>
                    <a:pt x="3612" y="777"/>
                  </a:lnTo>
                  <a:lnTo>
                    <a:pt x="3613" y="777"/>
                  </a:lnTo>
                  <a:lnTo>
                    <a:pt x="3615" y="777"/>
                  </a:lnTo>
                  <a:lnTo>
                    <a:pt x="3617" y="777"/>
                  </a:lnTo>
                  <a:lnTo>
                    <a:pt x="3618" y="777"/>
                  </a:lnTo>
                  <a:lnTo>
                    <a:pt x="3620" y="777"/>
                  </a:lnTo>
                  <a:lnTo>
                    <a:pt x="3622" y="777"/>
                  </a:lnTo>
                  <a:lnTo>
                    <a:pt x="3623" y="777"/>
                  </a:lnTo>
                  <a:lnTo>
                    <a:pt x="3625" y="777"/>
                  </a:lnTo>
                  <a:lnTo>
                    <a:pt x="3627" y="777"/>
                  </a:lnTo>
                  <a:lnTo>
                    <a:pt x="3628" y="778"/>
                  </a:lnTo>
                  <a:lnTo>
                    <a:pt x="3630" y="778"/>
                  </a:lnTo>
                  <a:lnTo>
                    <a:pt x="3631" y="778"/>
                  </a:lnTo>
                  <a:lnTo>
                    <a:pt x="3633" y="778"/>
                  </a:lnTo>
                  <a:lnTo>
                    <a:pt x="3635" y="777"/>
                  </a:lnTo>
                  <a:lnTo>
                    <a:pt x="3636" y="777"/>
                  </a:lnTo>
                  <a:lnTo>
                    <a:pt x="3638" y="778"/>
                  </a:lnTo>
                  <a:lnTo>
                    <a:pt x="3640" y="778"/>
                  </a:lnTo>
                  <a:lnTo>
                    <a:pt x="3641" y="778"/>
                  </a:lnTo>
                  <a:lnTo>
                    <a:pt x="3643" y="778"/>
                  </a:lnTo>
                  <a:lnTo>
                    <a:pt x="3645" y="778"/>
                  </a:lnTo>
                  <a:lnTo>
                    <a:pt x="3646" y="778"/>
                  </a:lnTo>
                  <a:lnTo>
                    <a:pt x="3648" y="778"/>
                  </a:lnTo>
                  <a:lnTo>
                    <a:pt x="3650" y="778"/>
                  </a:lnTo>
                  <a:lnTo>
                    <a:pt x="3651" y="778"/>
                  </a:lnTo>
                  <a:lnTo>
                    <a:pt x="3653" y="777"/>
                  </a:lnTo>
                  <a:lnTo>
                    <a:pt x="3654" y="777"/>
                  </a:lnTo>
                  <a:lnTo>
                    <a:pt x="3656" y="777"/>
                  </a:lnTo>
                  <a:lnTo>
                    <a:pt x="3658" y="777"/>
                  </a:lnTo>
                  <a:lnTo>
                    <a:pt x="3659" y="777"/>
                  </a:lnTo>
                  <a:lnTo>
                    <a:pt x="3661" y="777"/>
                  </a:lnTo>
                  <a:lnTo>
                    <a:pt x="3662" y="777"/>
                  </a:lnTo>
                  <a:lnTo>
                    <a:pt x="3664" y="777"/>
                  </a:lnTo>
                  <a:lnTo>
                    <a:pt x="3666" y="777"/>
                  </a:lnTo>
                  <a:lnTo>
                    <a:pt x="3667" y="777"/>
                  </a:lnTo>
                  <a:lnTo>
                    <a:pt x="3669" y="777"/>
                  </a:lnTo>
                  <a:lnTo>
                    <a:pt x="3671" y="777"/>
                  </a:lnTo>
                  <a:lnTo>
                    <a:pt x="3672" y="777"/>
                  </a:lnTo>
                  <a:lnTo>
                    <a:pt x="3674" y="777"/>
                  </a:lnTo>
                  <a:lnTo>
                    <a:pt x="3675" y="778"/>
                  </a:lnTo>
                  <a:lnTo>
                    <a:pt x="3677" y="778"/>
                  </a:lnTo>
                  <a:lnTo>
                    <a:pt x="3679" y="777"/>
                  </a:lnTo>
                  <a:lnTo>
                    <a:pt x="3680" y="778"/>
                  </a:lnTo>
                  <a:lnTo>
                    <a:pt x="3682" y="778"/>
                  </a:lnTo>
                  <a:lnTo>
                    <a:pt x="3683" y="778"/>
                  </a:lnTo>
                  <a:lnTo>
                    <a:pt x="3685" y="778"/>
                  </a:lnTo>
                  <a:lnTo>
                    <a:pt x="3687" y="778"/>
                  </a:lnTo>
                  <a:lnTo>
                    <a:pt x="3688" y="778"/>
                  </a:lnTo>
                  <a:lnTo>
                    <a:pt x="3690" y="778"/>
                  </a:lnTo>
                  <a:lnTo>
                    <a:pt x="3691" y="778"/>
                  </a:lnTo>
                  <a:lnTo>
                    <a:pt x="3693" y="778"/>
                  </a:lnTo>
                  <a:lnTo>
                    <a:pt x="3695" y="778"/>
                  </a:lnTo>
                  <a:lnTo>
                    <a:pt x="3696" y="778"/>
                  </a:lnTo>
                  <a:lnTo>
                    <a:pt x="3698" y="778"/>
                  </a:lnTo>
                  <a:lnTo>
                    <a:pt x="3700" y="778"/>
                  </a:lnTo>
                  <a:lnTo>
                    <a:pt x="3701" y="778"/>
                  </a:lnTo>
                  <a:lnTo>
                    <a:pt x="3703" y="778"/>
                  </a:lnTo>
                  <a:lnTo>
                    <a:pt x="3704" y="778"/>
                  </a:lnTo>
                  <a:lnTo>
                    <a:pt x="3706" y="777"/>
                  </a:lnTo>
                  <a:lnTo>
                    <a:pt x="3708" y="778"/>
                  </a:lnTo>
                  <a:lnTo>
                    <a:pt x="3709" y="778"/>
                  </a:lnTo>
                  <a:lnTo>
                    <a:pt x="3711" y="778"/>
                  </a:lnTo>
                  <a:lnTo>
                    <a:pt x="3712" y="778"/>
                  </a:lnTo>
                  <a:lnTo>
                    <a:pt x="3714" y="778"/>
                  </a:lnTo>
                  <a:lnTo>
                    <a:pt x="3716" y="778"/>
                  </a:lnTo>
                  <a:lnTo>
                    <a:pt x="3717" y="778"/>
                  </a:lnTo>
                  <a:lnTo>
                    <a:pt x="3719" y="778"/>
                  </a:lnTo>
                  <a:lnTo>
                    <a:pt x="3720" y="778"/>
                  </a:lnTo>
                  <a:lnTo>
                    <a:pt x="3722" y="778"/>
                  </a:lnTo>
                  <a:lnTo>
                    <a:pt x="3724" y="778"/>
                  </a:lnTo>
                  <a:lnTo>
                    <a:pt x="3725" y="778"/>
                  </a:lnTo>
                  <a:lnTo>
                    <a:pt x="3727" y="778"/>
                  </a:lnTo>
                  <a:lnTo>
                    <a:pt x="3728" y="777"/>
                  </a:lnTo>
                  <a:lnTo>
                    <a:pt x="3730" y="777"/>
                  </a:lnTo>
                  <a:lnTo>
                    <a:pt x="3732" y="776"/>
                  </a:lnTo>
                  <a:lnTo>
                    <a:pt x="3733" y="774"/>
                  </a:lnTo>
                  <a:lnTo>
                    <a:pt x="3735" y="770"/>
                  </a:lnTo>
                  <a:lnTo>
                    <a:pt x="3737" y="764"/>
                  </a:lnTo>
                  <a:lnTo>
                    <a:pt x="3738" y="757"/>
                  </a:lnTo>
                  <a:lnTo>
                    <a:pt x="3740" y="751"/>
                  </a:lnTo>
                  <a:lnTo>
                    <a:pt x="3742" y="745"/>
                  </a:lnTo>
                  <a:lnTo>
                    <a:pt x="3743" y="743"/>
                  </a:lnTo>
                  <a:lnTo>
                    <a:pt x="3745" y="743"/>
                  </a:lnTo>
                  <a:lnTo>
                    <a:pt x="3746" y="747"/>
                  </a:lnTo>
                  <a:lnTo>
                    <a:pt x="3748" y="752"/>
                  </a:lnTo>
                  <a:lnTo>
                    <a:pt x="3750" y="758"/>
                  </a:lnTo>
                  <a:lnTo>
                    <a:pt x="3751" y="763"/>
                  </a:lnTo>
                  <a:lnTo>
                    <a:pt x="3753" y="767"/>
                  </a:lnTo>
                  <a:lnTo>
                    <a:pt x="3755" y="770"/>
                  </a:lnTo>
                  <a:lnTo>
                    <a:pt x="3756" y="772"/>
                  </a:lnTo>
                  <a:lnTo>
                    <a:pt x="3758" y="773"/>
                  </a:lnTo>
                  <a:lnTo>
                    <a:pt x="3760" y="775"/>
                  </a:lnTo>
                  <a:lnTo>
                    <a:pt x="3761" y="775"/>
                  </a:lnTo>
                  <a:lnTo>
                    <a:pt x="3763" y="775"/>
                  </a:lnTo>
                  <a:lnTo>
                    <a:pt x="3765" y="776"/>
                  </a:lnTo>
                  <a:lnTo>
                    <a:pt x="3766" y="776"/>
                  </a:lnTo>
                  <a:lnTo>
                    <a:pt x="3768" y="776"/>
                  </a:lnTo>
                  <a:lnTo>
                    <a:pt x="3769" y="777"/>
                  </a:lnTo>
                  <a:lnTo>
                    <a:pt x="3771" y="777"/>
                  </a:lnTo>
                  <a:lnTo>
                    <a:pt x="3773" y="777"/>
                  </a:lnTo>
                  <a:lnTo>
                    <a:pt x="3774" y="777"/>
                  </a:lnTo>
                  <a:lnTo>
                    <a:pt x="3776" y="777"/>
                  </a:lnTo>
                  <a:lnTo>
                    <a:pt x="3778" y="777"/>
                  </a:lnTo>
                  <a:lnTo>
                    <a:pt x="3779" y="777"/>
                  </a:lnTo>
                  <a:lnTo>
                    <a:pt x="3781" y="777"/>
                  </a:lnTo>
                  <a:lnTo>
                    <a:pt x="3783" y="777"/>
                  </a:lnTo>
                  <a:lnTo>
                    <a:pt x="3784" y="777"/>
                  </a:lnTo>
                  <a:lnTo>
                    <a:pt x="3786" y="777"/>
                  </a:lnTo>
                  <a:lnTo>
                    <a:pt x="3787" y="777"/>
                  </a:lnTo>
                  <a:lnTo>
                    <a:pt x="3789" y="777"/>
                  </a:lnTo>
                  <a:lnTo>
                    <a:pt x="3791" y="777"/>
                  </a:lnTo>
                  <a:lnTo>
                    <a:pt x="3792" y="777"/>
                  </a:lnTo>
                  <a:lnTo>
                    <a:pt x="3794" y="777"/>
                  </a:lnTo>
                  <a:lnTo>
                    <a:pt x="3795" y="777"/>
                  </a:lnTo>
                  <a:lnTo>
                    <a:pt x="3797" y="777"/>
                  </a:lnTo>
                  <a:lnTo>
                    <a:pt x="3799" y="777"/>
                  </a:lnTo>
                  <a:lnTo>
                    <a:pt x="3800" y="777"/>
                  </a:lnTo>
                  <a:lnTo>
                    <a:pt x="3802" y="777"/>
                  </a:lnTo>
                  <a:lnTo>
                    <a:pt x="3803" y="777"/>
                  </a:lnTo>
                  <a:lnTo>
                    <a:pt x="3805" y="777"/>
                  </a:lnTo>
                  <a:lnTo>
                    <a:pt x="3807" y="777"/>
                  </a:lnTo>
                  <a:lnTo>
                    <a:pt x="3808" y="777"/>
                  </a:lnTo>
                  <a:lnTo>
                    <a:pt x="3810" y="777"/>
                  </a:lnTo>
                  <a:lnTo>
                    <a:pt x="3812" y="777"/>
                  </a:lnTo>
                  <a:lnTo>
                    <a:pt x="3813" y="777"/>
                  </a:lnTo>
                  <a:lnTo>
                    <a:pt x="3815" y="777"/>
                  </a:lnTo>
                  <a:lnTo>
                    <a:pt x="3816" y="777"/>
                  </a:lnTo>
                  <a:lnTo>
                    <a:pt x="3818" y="777"/>
                  </a:lnTo>
                  <a:lnTo>
                    <a:pt x="3820" y="777"/>
                  </a:lnTo>
                  <a:lnTo>
                    <a:pt x="3821" y="777"/>
                  </a:lnTo>
                  <a:lnTo>
                    <a:pt x="3823" y="777"/>
                  </a:lnTo>
                  <a:lnTo>
                    <a:pt x="3824" y="777"/>
                  </a:lnTo>
                  <a:lnTo>
                    <a:pt x="3826" y="777"/>
                  </a:lnTo>
                  <a:lnTo>
                    <a:pt x="3828" y="777"/>
                  </a:lnTo>
                  <a:lnTo>
                    <a:pt x="3829" y="777"/>
                  </a:lnTo>
                  <a:lnTo>
                    <a:pt x="3831" y="777"/>
                  </a:lnTo>
                  <a:lnTo>
                    <a:pt x="3832" y="777"/>
                  </a:lnTo>
                  <a:lnTo>
                    <a:pt x="3834" y="777"/>
                  </a:lnTo>
                  <a:lnTo>
                    <a:pt x="3836" y="777"/>
                  </a:lnTo>
                  <a:lnTo>
                    <a:pt x="3837" y="777"/>
                  </a:lnTo>
                  <a:lnTo>
                    <a:pt x="3839" y="777"/>
                  </a:lnTo>
                  <a:lnTo>
                    <a:pt x="3841" y="777"/>
                  </a:lnTo>
                  <a:lnTo>
                    <a:pt x="3842" y="777"/>
                  </a:lnTo>
                  <a:lnTo>
                    <a:pt x="3844" y="777"/>
                  </a:lnTo>
                  <a:lnTo>
                    <a:pt x="3845" y="777"/>
                  </a:lnTo>
                  <a:lnTo>
                    <a:pt x="3847" y="777"/>
                  </a:lnTo>
                  <a:lnTo>
                    <a:pt x="3849" y="777"/>
                  </a:lnTo>
                  <a:lnTo>
                    <a:pt x="3850" y="778"/>
                  </a:lnTo>
                  <a:lnTo>
                    <a:pt x="3852" y="778"/>
                  </a:lnTo>
                  <a:lnTo>
                    <a:pt x="3853" y="777"/>
                  </a:lnTo>
                  <a:lnTo>
                    <a:pt x="3855" y="777"/>
                  </a:lnTo>
                  <a:lnTo>
                    <a:pt x="3857" y="777"/>
                  </a:lnTo>
                  <a:lnTo>
                    <a:pt x="3858" y="777"/>
                  </a:lnTo>
                  <a:lnTo>
                    <a:pt x="3860" y="777"/>
                  </a:lnTo>
                  <a:lnTo>
                    <a:pt x="3861" y="777"/>
                  </a:lnTo>
                  <a:lnTo>
                    <a:pt x="3863" y="777"/>
                  </a:lnTo>
                  <a:lnTo>
                    <a:pt x="3865" y="777"/>
                  </a:lnTo>
                  <a:lnTo>
                    <a:pt x="3866" y="778"/>
                  </a:lnTo>
                  <a:lnTo>
                    <a:pt x="3868" y="778"/>
                  </a:lnTo>
                  <a:lnTo>
                    <a:pt x="3870" y="778"/>
                  </a:lnTo>
                  <a:lnTo>
                    <a:pt x="3871" y="778"/>
                  </a:lnTo>
                  <a:lnTo>
                    <a:pt x="3873" y="778"/>
                  </a:lnTo>
                  <a:lnTo>
                    <a:pt x="3875" y="777"/>
                  </a:lnTo>
                  <a:lnTo>
                    <a:pt x="3876" y="777"/>
                  </a:lnTo>
                  <a:lnTo>
                    <a:pt x="3878" y="777"/>
                  </a:lnTo>
                  <a:lnTo>
                    <a:pt x="3880" y="777"/>
                  </a:lnTo>
                  <a:lnTo>
                    <a:pt x="3881" y="778"/>
                  </a:lnTo>
                  <a:lnTo>
                    <a:pt x="3883" y="778"/>
                  </a:lnTo>
                  <a:lnTo>
                    <a:pt x="3884" y="777"/>
                  </a:lnTo>
                  <a:lnTo>
                    <a:pt x="3886" y="777"/>
                  </a:lnTo>
                  <a:lnTo>
                    <a:pt x="3888" y="777"/>
                  </a:lnTo>
                  <a:lnTo>
                    <a:pt x="3889" y="777"/>
                  </a:lnTo>
                  <a:lnTo>
                    <a:pt x="3891" y="777"/>
                  </a:lnTo>
                  <a:lnTo>
                    <a:pt x="3893" y="778"/>
                  </a:lnTo>
                </a:path>
              </a:pathLst>
            </a:custGeom>
            <a:noFill/>
            <a:ln w="15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653" name="直接箭头连接符 652"/>
            <p:cNvCxnSpPr/>
            <p:nvPr/>
          </p:nvCxnSpPr>
          <p:spPr>
            <a:xfrm flipV="1">
              <a:off x="1505376" y="2934623"/>
              <a:ext cx="0" cy="121445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4" name="直接箭头连接符 653"/>
            <p:cNvCxnSpPr/>
            <p:nvPr/>
          </p:nvCxnSpPr>
          <p:spPr>
            <a:xfrm flipV="1">
              <a:off x="1507372" y="4509120"/>
              <a:ext cx="0" cy="121445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5" name="TextBox 654"/>
            <p:cNvSpPr txBox="1"/>
            <p:nvPr/>
          </p:nvSpPr>
          <p:spPr>
            <a:xfrm rot="10800000">
              <a:off x="1049705" y="2760762"/>
              <a:ext cx="353943" cy="1081236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en-US" altLang="zh-CN" sz="1100" dirty="0" smtClean="0"/>
                <a:t>FID response</a:t>
              </a:r>
              <a:endParaRPr lang="zh-CN" altLang="en-US" sz="1100" dirty="0"/>
            </a:p>
          </p:txBody>
        </p:sp>
        <p:sp>
          <p:nvSpPr>
            <p:cNvPr id="657" name="TextBox 656"/>
            <p:cNvSpPr txBox="1"/>
            <p:nvPr/>
          </p:nvSpPr>
          <p:spPr>
            <a:xfrm>
              <a:off x="4052267" y="5898416"/>
              <a:ext cx="109579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00" dirty="0" smtClean="0"/>
                <a:t>Retention time (min)</a:t>
              </a:r>
              <a:endParaRPr lang="zh-CN" alt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29084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357</TotalTime>
  <Words>116</Words>
  <Application>Microsoft Office PowerPoint</Application>
  <PresentationFormat>On-screen Show (4:3)</PresentationFormat>
  <Paragraphs>79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万霞</dc:creator>
  <cp:lastModifiedBy>Zhou, Xue-Rong (Agriculture, Black Mountain)</cp:lastModifiedBy>
  <cp:revision>10</cp:revision>
  <dcterms:created xsi:type="dcterms:W3CDTF">2016-07-28T02:14:19Z</dcterms:created>
  <dcterms:modified xsi:type="dcterms:W3CDTF">2016-08-08T13:26:23Z</dcterms:modified>
</cp:coreProperties>
</file>