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994" y="-29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25F97-9DF9-4083-ABE0-5872A4BF8AA8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C04E9-44B6-4BAA-B842-7E7CC24163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12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S5 Fig: Mass spectra of 3-hydroxyl fatty acid methyl ester TMS derivatives. 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A, 3OH-C13:0; B, 3OH-C14:0; C, 3OH-C15:0.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C04E9-44B6-4BAA-B842-7E7CC24163B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328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44005" y="1394045"/>
            <a:ext cx="1023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3OH-C13:0-TMS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75069" y="3001865"/>
            <a:ext cx="1023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3OH-C14:0-TMS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45757" y="4647785"/>
            <a:ext cx="1023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3OH-C15:0-TMS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06126" y="2657832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B</a:t>
            </a:r>
            <a:endParaRPr lang="en-A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06126" y="993959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A</a:t>
            </a:r>
            <a:endParaRPr lang="en-A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306126" y="4297656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C</a:t>
            </a:r>
            <a:endParaRPr lang="en-AU" sz="1200" dirty="0"/>
          </a:p>
        </p:txBody>
      </p:sp>
      <p:sp>
        <p:nvSpPr>
          <p:cNvPr id="13" name="TextBox 12"/>
          <p:cNvSpPr txBox="1"/>
          <p:nvPr/>
        </p:nvSpPr>
        <p:spPr>
          <a:xfrm rot="10800000">
            <a:off x="1331640" y="1052736"/>
            <a:ext cx="338554" cy="15690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en-US" altLang="zh-CN" sz="1000" dirty="0" smtClean="0"/>
              <a:t>Relative abundance (%)</a:t>
            </a:r>
            <a:endParaRPr lang="zh-CN" alt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4283968" y="591115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 smtClean="0"/>
              <a:t>m/z</a:t>
            </a:r>
            <a:endParaRPr lang="zh-CN" altLang="en-US" sz="1200" i="1" dirty="0"/>
          </a:p>
        </p:txBody>
      </p:sp>
      <p:sp>
        <p:nvSpPr>
          <p:cNvPr id="304" name="Line 5"/>
          <p:cNvSpPr>
            <a:spLocks noChangeShapeType="1"/>
          </p:cNvSpPr>
          <p:nvPr/>
        </p:nvSpPr>
        <p:spPr bwMode="auto">
          <a:xfrm>
            <a:off x="180975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5" name="Line 6"/>
          <p:cNvSpPr>
            <a:spLocks noChangeShapeType="1"/>
          </p:cNvSpPr>
          <p:nvPr/>
        </p:nvSpPr>
        <p:spPr bwMode="auto">
          <a:xfrm>
            <a:off x="188595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6" name="Line 7"/>
          <p:cNvSpPr>
            <a:spLocks noChangeShapeType="1"/>
          </p:cNvSpPr>
          <p:nvPr/>
        </p:nvSpPr>
        <p:spPr bwMode="auto">
          <a:xfrm>
            <a:off x="196056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7" name="Line 8"/>
          <p:cNvSpPr>
            <a:spLocks noChangeShapeType="1"/>
          </p:cNvSpPr>
          <p:nvPr/>
        </p:nvSpPr>
        <p:spPr bwMode="auto">
          <a:xfrm>
            <a:off x="203676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8" name="Line 9"/>
          <p:cNvSpPr>
            <a:spLocks noChangeShapeType="1"/>
          </p:cNvSpPr>
          <p:nvPr/>
        </p:nvSpPr>
        <p:spPr bwMode="auto">
          <a:xfrm>
            <a:off x="211296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9" name="Line 10"/>
          <p:cNvSpPr>
            <a:spLocks noChangeShapeType="1"/>
          </p:cNvSpPr>
          <p:nvPr/>
        </p:nvSpPr>
        <p:spPr bwMode="auto">
          <a:xfrm>
            <a:off x="218757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0" name="Line 11"/>
          <p:cNvSpPr>
            <a:spLocks noChangeShapeType="1"/>
          </p:cNvSpPr>
          <p:nvPr/>
        </p:nvSpPr>
        <p:spPr bwMode="auto">
          <a:xfrm>
            <a:off x="226377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1" name="Line 12"/>
          <p:cNvSpPr>
            <a:spLocks noChangeShapeType="1"/>
          </p:cNvSpPr>
          <p:nvPr/>
        </p:nvSpPr>
        <p:spPr bwMode="auto">
          <a:xfrm>
            <a:off x="233997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2" name="Line 13"/>
          <p:cNvSpPr>
            <a:spLocks noChangeShapeType="1"/>
          </p:cNvSpPr>
          <p:nvPr/>
        </p:nvSpPr>
        <p:spPr bwMode="auto">
          <a:xfrm>
            <a:off x="24145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3" name="Line 14"/>
          <p:cNvSpPr>
            <a:spLocks noChangeShapeType="1"/>
          </p:cNvSpPr>
          <p:nvPr/>
        </p:nvSpPr>
        <p:spPr bwMode="auto">
          <a:xfrm>
            <a:off x="24907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4" name="Line 15"/>
          <p:cNvSpPr>
            <a:spLocks noChangeShapeType="1"/>
          </p:cNvSpPr>
          <p:nvPr/>
        </p:nvSpPr>
        <p:spPr bwMode="auto">
          <a:xfrm>
            <a:off x="25669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5" name="Line 16"/>
          <p:cNvSpPr>
            <a:spLocks noChangeShapeType="1"/>
          </p:cNvSpPr>
          <p:nvPr/>
        </p:nvSpPr>
        <p:spPr bwMode="auto">
          <a:xfrm>
            <a:off x="264160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6" name="Line 17"/>
          <p:cNvSpPr>
            <a:spLocks noChangeShapeType="1"/>
          </p:cNvSpPr>
          <p:nvPr/>
        </p:nvSpPr>
        <p:spPr bwMode="auto">
          <a:xfrm>
            <a:off x="271780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7" name="Line 18"/>
          <p:cNvSpPr>
            <a:spLocks noChangeShapeType="1"/>
          </p:cNvSpPr>
          <p:nvPr/>
        </p:nvSpPr>
        <p:spPr bwMode="auto">
          <a:xfrm>
            <a:off x="279400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8" name="Line 19"/>
          <p:cNvSpPr>
            <a:spLocks noChangeShapeType="1"/>
          </p:cNvSpPr>
          <p:nvPr/>
        </p:nvSpPr>
        <p:spPr bwMode="auto">
          <a:xfrm>
            <a:off x="286861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9" name="Line 20"/>
          <p:cNvSpPr>
            <a:spLocks noChangeShapeType="1"/>
          </p:cNvSpPr>
          <p:nvPr/>
        </p:nvSpPr>
        <p:spPr bwMode="auto">
          <a:xfrm>
            <a:off x="294481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0" name="Line 21"/>
          <p:cNvSpPr>
            <a:spLocks noChangeShapeType="1"/>
          </p:cNvSpPr>
          <p:nvPr/>
        </p:nvSpPr>
        <p:spPr bwMode="auto">
          <a:xfrm>
            <a:off x="302101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1" name="Line 22"/>
          <p:cNvSpPr>
            <a:spLocks noChangeShapeType="1"/>
          </p:cNvSpPr>
          <p:nvPr/>
        </p:nvSpPr>
        <p:spPr bwMode="auto">
          <a:xfrm>
            <a:off x="309562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2" name="Line 23"/>
          <p:cNvSpPr>
            <a:spLocks noChangeShapeType="1"/>
          </p:cNvSpPr>
          <p:nvPr/>
        </p:nvSpPr>
        <p:spPr bwMode="auto">
          <a:xfrm>
            <a:off x="317182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3" name="Line 24"/>
          <p:cNvSpPr>
            <a:spLocks noChangeShapeType="1"/>
          </p:cNvSpPr>
          <p:nvPr/>
        </p:nvSpPr>
        <p:spPr bwMode="auto">
          <a:xfrm>
            <a:off x="324802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4" name="Line 25"/>
          <p:cNvSpPr>
            <a:spLocks noChangeShapeType="1"/>
          </p:cNvSpPr>
          <p:nvPr/>
        </p:nvSpPr>
        <p:spPr bwMode="auto">
          <a:xfrm>
            <a:off x="332263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5" name="Line 26"/>
          <p:cNvSpPr>
            <a:spLocks noChangeShapeType="1"/>
          </p:cNvSpPr>
          <p:nvPr/>
        </p:nvSpPr>
        <p:spPr bwMode="auto">
          <a:xfrm>
            <a:off x="339883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6" name="Line 27"/>
          <p:cNvSpPr>
            <a:spLocks noChangeShapeType="1"/>
          </p:cNvSpPr>
          <p:nvPr/>
        </p:nvSpPr>
        <p:spPr bwMode="auto">
          <a:xfrm>
            <a:off x="347503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7" name="Line 28"/>
          <p:cNvSpPr>
            <a:spLocks noChangeShapeType="1"/>
          </p:cNvSpPr>
          <p:nvPr/>
        </p:nvSpPr>
        <p:spPr bwMode="auto">
          <a:xfrm>
            <a:off x="354965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8" name="Line 29"/>
          <p:cNvSpPr>
            <a:spLocks noChangeShapeType="1"/>
          </p:cNvSpPr>
          <p:nvPr/>
        </p:nvSpPr>
        <p:spPr bwMode="auto">
          <a:xfrm>
            <a:off x="362585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9" name="Line 30"/>
          <p:cNvSpPr>
            <a:spLocks noChangeShapeType="1"/>
          </p:cNvSpPr>
          <p:nvPr/>
        </p:nvSpPr>
        <p:spPr bwMode="auto">
          <a:xfrm>
            <a:off x="370205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0" name="Line 31"/>
          <p:cNvSpPr>
            <a:spLocks noChangeShapeType="1"/>
          </p:cNvSpPr>
          <p:nvPr/>
        </p:nvSpPr>
        <p:spPr bwMode="auto">
          <a:xfrm>
            <a:off x="377666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1" name="Line 32"/>
          <p:cNvSpPr>
            <a:spLocks noChangeShapeType="1"/>
          </p:cNvSpPr>
          <p:nvPr/>
        </p:nvSpPr>
        <p:spPr bwMode="auto">
          <a:xfrm>
            <a:off x="385286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2" name="Line 33"/>
          <p:cNvSpPr>
            <a:spLocks noChangeShapeType="1"/>
          </p:cNvSpPr>
          <p:nvPr/>
        </p:nvSpPr>
        <p:spPr bwMode="auto">
          <a:xfrm>
            <a:off x="392906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3" name="Line 34"/>
          <p:cNvSpPr>
            <a:spLocks noChangeShapeType="1"/>
          </p:cNvSpPr>
          <p:nvPr/>
        </p:nvSpPr>
        <p:spPr bwMode="auto">
          <a:xfrm>
            <a:off x="400367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4" name="Line 35"/>
          <p:cNvSpPr>
            <a:spLocks noChangeShapeType="1"/>
          </p:cNvSpPr>
          <p:nvPr/>
        </p:nvSpPr>
        <p:spPr bwMode="auto">
          <a:xfrm>
            <a:off x="407987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5" name="Line 36"/>
          <p:cNvSpPr>
            <a:spLocks noChangeShapeType="1"/>
          </p:cNvSpPr>
          <p:nvPr/>
        </p:nvSpPr>
        <p:spPr bwMode="auto">
          <a:xfrm>
            <a:off x="415607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6" name="Line 37"/>
          <p:cNvSpPr>
            <a:spLocks noChangeShapeType="1"/>
          </p:cNvSpPr>
          <p:nvPr/>
        </p:nvSpPr>
        <p:spPr bwMode="auto">
          <a:xfrm>
            <a:off x="42306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7" name="Line 38"/>
          <p:cNvSpPr>
            <a:spLocks noChangeShapeType="1"/>
          </p:cNvSpPr>
          <p:nvPr/>
        </p:nvSpPr>
        <p:spPr bwMode="auto">
          <a:xfrm>
            <a:off x="43068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8" name="Line 39"/>
          <p:cNvSpPr>
            <a:spLocks noChangeShapeType="1"/>
          </p:cNvSpPr>
          <p:nvPr/>
        </p:nvSpPr>
        <p:spPr bwMode="auto">
          <a:xfrm>
            <a:off x="43830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9" name="Line 40"/>
          <p:cNvSpPr>
            <a:spLocks noChangeShapeType="1"/>
          </p:cNvSpPr>
          <p:nvPr/>
        </p:nvSpPr>
        <p:spPr bwMode="auto">
          <a:xfrm>
            <a:off x="44592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0" name="Line 41"/>
          <p:cNvSpPr>
            <a:spLocks noChangeShapeType="1"/>
          </p:cNvSpPr>
          <p:nvPr/>
        </p:nvSpPr>
        <p:spPr bwMode="auto">
          <a:xfrm>
            <a:off x="45354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1" name="Line 42"/>
          <p:cNvSpPr>
            <a:spLocks noChangeShapeType="1"/>
          </p:cNvSpPr>
          <p:nvPr/>
        </p:nvSpPr>
        <p:spPr bwMode="auto">
          <a:xfrm>
            <a:off x="461010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2" name="Line 43"/>
          <p:cNvSpPr>
            <a:spLocks noChangeShapeType="1"/>
          </p:cNvSpPr>
          <p:nvPr/>
        </p:nvSpPr>
        <p:spPr bwMode="auto">
          <a:xfrm>
            <a:off x="468630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3" name="Line 44"/>
          <p:cNvSpPr>
            <a:spLocks noChangeShapeType="1"/>
          </p:cNvSpPr>
          <p:nvPr/>
        </p:nvSpPr>
        <p:spPr bwMode="auto">
          <a:xfrm>
            <a:off x="476250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4" name="Line 45"/>
          <p:cNvSpPr>
            <a:spLocks noChangeShapeType="1"/>
          </p:cNvSpPr>
          <p:nvPr/>
        </p:nvSpPr>
        <p:spPr bwMode="auto">
          <a:xfrm>
            <a:off x="483711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5" name="Line 46"/>
          <p:cNvSpPr>
            <a:spLocks noChangeShapeType="1"/>
          </p:cNvSpPr>
          <p:nvPr/>
        </p:nvSpPr>
        <p:spPr bwMode="auto">
          <a:xfrm>
            <a:off x="491331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6" name="Line 47"/>
          <p:cNvSpPr>
            <a:spLocks noChangeShapeType="1"/>
          </p:cNvSpPr>
          <p:nvPr/>
        </p:nvSpPr>
        <p:spPr bwMode="auto">
          <a:xfrm>
            <a:off x="498951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7" name="Line 48"/>
          <p:cNvSpPr>
            <a:spLocks noChangeShapeType="1"/>
          </p:cNvSpPr>
          <p:nvPr/>
        </p:nvSpPr>
        <p:spPr bwMode="auto">
          <a:xfrm>
            <a:off x="506412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8" name="Line 49"/>
          <p:cNvSpPr>
            <a:spLocks noChangeShapeType="1"/>
          </p:cNvSpPr>
          <p:nvPr/>
        </p:nvSpPr>
        <p:spPr bwMode="auto">
          <a:xfrm>
            <a:off x="514032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9" name="Line 50"/>
          <p:cNvSpPr>
            <a:spLocks noChangeShapeType="1"/>
          </p:cNvSpPr>
          <p:nvPr/>
        </p:nvSpPr>
        <p:spPr bwMode="auto">
          <a:xfrm>
            <a:off x="521652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0" name="Line 51"/>
          <p:cNvSpPr>
            <a:spLocks noChangeShapeType="1"/>
          </p:cNvSpPr>
          <p:nvPr/>
        </p:nvSpPr>
        <p:spPr bwMode="auto">
          <a:xfrm>
            <a:off x="529113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1" name="Line 52"/>
          <p:cNvSpPr>
            <a:spLocks noChangeShapeType="1"/>
          </p:cNvSpPr>
          <p:nvPr/>
        </p:nvSpPr>
        <p:spPr bwMode="auto">
          <a:xfrm>
            <a:off x="536733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2" name="Line 53"/>
          <p:cNvSpPr>
            <a:spLocks noChangeShapeType="1"/>
          </p:cNvSpPr>
          <p:nvPr/>
        </p:nvSpPr>
        <p:spPr bwMode="auto">
          <a:xfrm>
            <a:off x="544353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3" name="Line 54"/>
          <p:cNvSpPr>
            <a:spLocks noChangeShapeType="1"/>
          </p:cNvSpPr>
          <p:nvPr/>
        </p:nvSpPr>
        <p:spPr bwMode="auto">
          <a:xfrm>
            <a:off x="551815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4" name="Line 55"/>
          <p:cNvSpPr>
            <a:spLocks noChangeShapeType="1"/>
          </p:cNvSpPr>
          <p:nvPr/>
        </p:nvSpPr>
        <p:spPr bwMode="auto">
          <a:xfrm>
            <a:off x="559435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5" name="Line 56"/>
          <p:cNvSpPr>
            <a:spLocks noChangeShapeType="1"/>
          </p:cNvSpPr>
          <p:nvPr/>
        </p:nvSpPr>
        <p:spPr bwMode="auto">
          <a:xfrm>
            <a:off x="567055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6" name="Line 57"/>
          <p:cNvSpPr>
            <a:spLocks noChangeShapeType="1"/>
          </p:cNvSpPr>
          <p:nvPr/>
        </p:nvSpPr>
        <p:spPr bwMode="auto">
          <a:xfrm>
            <a:off x="574516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7" name="Line 58"/>
          <p:cNvSpPr>
            <a:spLocks noChangeShapeType="1"/>
          </p:cNvSpPr>
          <p:nvPr/>
        </p:nvSpPr>
        <p:spPr bwMode="auto">
          <a:xfrm>
            <a:off x="582136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8" name="Line 59"/>
          <p:cNvSpPr>
            <a:spLocks noChangeShapeType="1"/>
          </p:cNvSpPr>
          <p:nvPr/>
        </p:nvSpPr>
        <p:spPr bwMode="auto">
          <a:xfrm>
            <a:off x="589756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9" name="Line 60"/>
          <p:cNvSpPr>
            <a:spLocks noChangeShapeType="1"/>
          </p:cNvSpPr>
          <p:nvPr/>
        </p:nvSpPr>
        <p:spPr bwMode="auto">
          <a:xfrm>
            <a:off x="597217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0" name="Line 61"/>
          <p:cNvSpPr>
            <a:spLocks noChangeShapeType="1"/>
          </p:cNvSpPr>
          <p:nvPr/>
        </p:nvSpPr>
        <p:spPr bwMode="auto">
          <a:xfrm>
            <a:off x="604837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1" name="Line 62"/>
          <p:cNvSpPr>
            <a:spLocks noChangeShapeType="1"/>
          </p:cNvSpPr>
          <p:nvPr/>
        </p:nvSpPr>
        <p:spPr bwMode="auto">
          <a:xfrm>
            <a:off x="612457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2" name="Line 63"/>
          <p:cNvSpPr>
            <a:spLocks noChangeShapeType="1"/>
          </p:cNvSpPr>
          <p:nvPr/>
        </p:nvSpPr>
        <p:spPr bwMode="auto">
          <a:xfrm>
            <a:off x="61991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3" name="Line 64"/>
          <p:cNvSpPr>
            <a:spLocks noChangeShapeType="1"/>
          </p:cNvSpPr>
          <p:nvPr/>
        </p:nvSpPr>
        <p:spPr bwMode="auto">
          <a:xfrm>
            <a:off x="62753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4" name="Line 65"/>
          <p:cNvSpPr>
            <a:spLocks noChangeShapeType="1"/>
          </p:cNvSpPr>
          <p:nvPr/>
        </p:nvSpPr>
        <p:spPr bwMode="auto">
          <a:xfrm>
            <a:off x="63515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5" name="Line 66"/>
          <p:cNvSpPr>
            <a:spLocks noChangeShapeType="1"/>
          </p:cNvSpPr>
          <p:nvPr/>
        </p:nvSpPr>
        <p:spPr bwMode="auto">
          <a:xfrm>
            <a:off x="6427788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6" name="Line 67"/>
          <p:cNvSpPr>
            <a:spLocks noChangeShapeType="1"/>
          </p:cNvSpPr>
          <p:nvPr/>
        </p:nvSpPr>
        <p:spPr bwMode="auto">
          <a:xfrm>
            <a:off x="650240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7" name="Line 68"/>
          <p:cNvSpPr>
            <a:spLocks noChangeShapeType="1"/>
          </p:cNvSpPr>
          <p:nvPr/>
        </p:nvSpPr>
        <p:spPr bwMode="auto">
          <a:xfrm>
            <a:off x="657860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8" name="Line 69"/>
          <p:cNvSpPr>
            <a:spLocks noChangeShapeType="1"/>
          </p:cNvSpPr>
          <p:nvPr/>
        </p:nvSpPr>
        <p:spPr bwMode="auto">
          <a:xfrm>
            <a:off x="6654801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9" name="Line 70"/>
          <p:cNvSpPr>
            <a:spLocks noChangeShapeType="1"/>
          </p:cNvSpPr>
          <p:nvPr/>
        </p:nvSpPr>
        <p:spPr bwMode="auto">
          <a:xfrm>
            <a:off x="672941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70" name="Line 71"/>
          <p:cNvSpPr>
            <a:spLocks noChangeShapeType="1"/>
          </p:cNvSpPr>
          <p:nvPr/>
        </p:nvSpPr>
        <p:spPr bwMode="auto">
          <a:xfrm>
            <a:off x="680561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71" name="Line 72"/>
          <p:cNvSpPr>
            <a:spLocks noChangeShapeType="1"/>
          </p:cNvSpPr>
          <p:nvPr/>
        </p:nvSpPr>
        <p:spPr bwMode="auto">
          <a:xfrm>
            <a:off x="6881813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72" name="Line 73"/>
          <p:cNvSpPr>
            <a:spLocks noChangeShapeType="1"/>
          </p:cNvSpPr>
          <p:nvPr/>
        </p:nvSpPr>
        <p:spPr bwMode="auto">
          <a:xfrm>
            <a:off x="695642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73" name="Line 74"/>
          <p:cNvSpPr>
            <a:spLocks noChangeShapeType="1"/>
          </p:cNvSpPr>
          <p:nvPr/>
        </p:nvSpPr>
        <p:spPr bwMode="auto">
          <a:xfrm>
            <a:off x="703262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74" name="Line 75"/>
          <p:cNvSpPr>
            <a:spLocks noChangeShapeType="1"/>
          </p:cNvSpPr>
          <p:nvPr/>
        </p:nvSpPr>
        <p:spPr bwMode="auto">
          <a:xfrm>
            <a:off x="7108826" y="24971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75" name="Line 76"/>
          <p:cNvSpPr>
            <a:spLocks noChangeShapeType="1"/>
          </p:cNvSpPr>
          <p:nvPr/>
        </p:nvSpPr>
        <p:spPr bwMode="auto">
          <a:xfrm>
            <a:off x="1809751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76" name="Rectangle 77"/>
          <p:cNvSpPr>
            <a:spLocks noChangeArrowheads="1"/>
          </p:cNvSpPr>
          <p:nvPr/>
        </p:nvSpPr>
        <p:spPr bwMode="auto">
          <a:xfrm>
            <a:off x="1768634" y="2520950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77" name="Line 78"/>
          <p:cNvSpPr>
            <a:spLocks noChangeShapeType="1"/>
          </p:cNvSpPr>
          <p:nvPr/>
        </p:nvSpPr>
        <p:spPr bwMode="auto">
          <a:xfrm>
            <a:off x="2187576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78" name="Rectangle 79"/>
          <p:cNvSpPr>
            <a:spLocks noChangeArrowheads="1"/>
          </p:cNvSpPr>
          <p:nvPr/>
        </p:nvSpPr>
        <p:spPr bwMode="auto">
          <a:xfrm>
            <a:off x="2148046" y="2520950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79" name="Line 80"/>
          <p:cNvSpPr>
            <a:spLocks noChangeShapeType="1"/>
          </p:cNvSpPr>
          <p:nvPr/>
        </p:nvSpPr>
        <p:spPr bwMode="auto">
          <a:xfrm>
            <a:off x="2566988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80" name="Rectangle 81"/>
          <p:cNvSpPr>
            <a:spLocks noChangeArrowheads="1"/>
          </p:cNvSpPr>
          <p:nvPr/>
        </p:nvSpPr>
        <p:spPr bwMode="auto">
          <a:xfrm>
            <a:off x="2496185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1" name="Line 82"/>
          <p:cNvSpPr>
            <a:spLocks noChangeShapeType="1"/>
          </p:cNvSpPr>
          <p:nvPr/>
        </p:nvSpPr>
        <p:spPr bwMode="auto">
          <a:xfrm>
            <a:off x="2944813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82" name="Rectangle 83"/>
          <p:cNvSpPr>
            <a:spLocks noChangeArrowheads="1"/>
          </p:cNvSpPr>
          <p:nvPr/>
        </p:nvSpPr>
        <p:spPr bwMode="auto">
          <a:xfrm>
            <a:off x="2874010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125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3" name="Line 84"/>
          <p:cNvSpPr>
            <a:spLocks noChangeShapeType="1"/>
          </p:cNvSpPr>
          <p:nvPr/>
        </p:nvSpPr>
        <p:spPr bwMode="auto">
          <a:xfrm>
            <a:off x="3322638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84" name="Rectangle 85"/>
          <p:cNvSpPr>
            <a:spLocks noChangeArrowheads="1"/>
          </p:cNvSpPr>
          <p:nvPr/>
        </p:nvSpPr>
        <p:spPr bwMode="auto">
          <a:xfrm>
            <a:off x="3253422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5" name="Line 86"/>
          <p:cNvSpPr>
            <a:spLocks noChangeShapeType="1"/>
          </p:cNvSpPr>
          <p:nvPr/>
        </p:nvSpPr>
        <p:spPr bwMode="auto">
          <a:xfrm>
            <a:off x="3702051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86" name="Rectangle 87"/>
          <p:cNvSpPr>
            <a:spLocks noChangeArrowheads="1"/>
          </p:cNvSpPr>
          <p:nvPr/>
        </p:nvSpPr>
        <p:spPr bwMode="auto">
          <a:xfrm>
            <a:off x="3631247" y="2520950"/>
            <a:ext cx="19717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7" name="Line 88"/>
          <p:cNvSpPr>
            <a:spLocks noChangeShapeType="1"/>
          </p:cNvSpPr>
          <p:nvPr/>
        </p:nvSpPr>
        <p:spPr bwMode="auto">
          <a:xfrm>
            <a:off x="4079876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88" name="Rectangle 89"/>
          <p:cNvSpPr>
            <a:spLocks noChangeArrowheads="1"/>
          </p:cNvSpPr>
          <p:nvPr/>
        </p:nvSpPr>
        <p:spPr bwMode="auto">
          <a:xfrm>
            <a:off x="4009072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9" name="Line 90"/>
          <p:cNvSpPr>
            <a:spLocks noChangeShapeType="1"/>
          </p:cNvSpPr>
          <p:nvPr/>
        </p:nvSpPr>
        <p:spPr bwMode="auto">
          <a:xfrm>
            <a:off x="4459288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90" name="Rectangle 91"/>
          <p:cNvSpPr>
            <a:spLocks noChangeArrowheads="1"/>
          </p:cNvSpPr>
          <p:nvPr/>
        </p:nvSpPr>
        <p:spPr bwMode="auto">
          <a:xfrm>
            <a:off x="4388485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225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91" name="Line 92"/>
          <p:cNvSpPr>
            <a:spLocks noChangeShapeType="1"/>
          </p:cNvSpPr>
          <p:nvPr/>
        </p:nvSpPr>
        <p:spPr bwMode="auto">
          <a:xfrm>
            <a:off x="4837113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92" name="Rectangle 93"/>
          <p:cNvSpPr>
            <a:spLocks noChangeArrowheads="1"/>
          </p:cNvSpPr>
          <p:nvPr/>
        </p:nvSpPr>
        <p:spPr bwMode="auto">
          <a:xfrm>
            <a:off x="4767897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93" name="Line 94"/>
          <p:cNvSpPr>
            <a:spLocks noChangeShapeType="1"/>
          </p:cNvSpPr>
          <p:nvPr/>
        </p:nvSpPr>
        <p:spPr bwMode="auto">
          <a:xfrm>
            <a:off x="5216526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94" name="Rectangle 95"/>
          <p:cNvSpPr>
            <a:spLocks noChangeArrowheads="1"/>
          </p:cNvSpPr>
          <p:nvPr/>
        </p:nvSpPr>
        <p:spPr bwMode="auto">
          <a:xfrm>
            <a:off x="5145722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95" name="Line 96"/>
          <p:cNvSpPr>
            <a:spLocks noChangeShapeType="1"/>
          </p:cNvSpPr>
          <p:nvPr/>
        </p:nvSpPr>
        <p:spPr bwMode="auto">
          <a:xfrm>
            <a:off x="5594351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96" name="Rectangle 97"/>
          <p:cNvSpPr>
            <a:spLocks noChangeArrowheads="1"/>
          </p:cNvSpPr>
          <p:nvPr/>
        </p:nvSpPr>
        <p:spPr bwMode="auto">
          <a:xfrm>
            <a:off x="5523547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97" name="Line 98"/>
          <p:cNvSpPr>
            <a:spLocks noChangeShapeType="1"/>
          </p:cNvSpPr>
          <p:nvPr/>
        </p:nvSpPr>
        <p:spPr bwMode="auto">
          <a:xfrm>
            <a:off x="5972176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98" name="Rectangle 99"/>
          <p:cNvSpPr>
            <a:spLocks noChangeArrowheads="1"/>
          </p:cNvSpPr>
          <p:nvPr/>
        </p:nvSpPr>
        <p:spPr bwMode="auto">
          <a:xfrm>
            <a:off x="5902960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325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99" name="Line 100"/>
          <p:cNvSpPr>
            <a:spLocks noChangeShapeType="1"/>
          </p:cNvSpPr>
          <p:nvPr/>
        </p:nvSpPr>
        <p:spPr bwMode="auto">
          <a:xfrm>
            <a:off x="6351588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00" name="Rectangle 101"/>
          <p:cNvSpPr>
            <a:spLocks noChangeArrowheads="1"/>
          </p:cNvSpPr>
          <p:nvPr/>
        </p:nvSpPr>
        <p:spPr bwMode="auto">
          <a:xfrm>
            <a:off x="6280785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01" name="Line 102"/>
          <p:cNvSpPr>
            <a:spLocks noChangeShapeType="1"/>
          </p:cNvSpPr>
          <p:nvPr/>
        </p:nvSpPr>
        <p:spPr bwMode="auto">
          <a:xfrm>
            <a:off x="6729413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02" name="Rectangle 103"/>
          <p:cNvSpPr>
            <a:spLocks noChangeArrowheads="1"/>
          </p:cNvSpPr>
          <p:nvPr/>
        </p:nvSpPr>
        <p:spPr bwMode="auto">
          <a:xfrm>
            <a:off x="6658610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03" name="Line 104"/>
          <p:cNvSpPr>
            <a:spLocks noChangeShapeType="1"/>
          </p:cNvSpPr>
          <p:nvPr/>
        </p:nvSpPr>
        <p:spPr bwMode="auto">
          <a:xfrm>
            <a:off x="7108826" y="24971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04" name="Rectangle 105"/>
          <p:cNvSpPr>
            <a:spLocks noChangeArrowheads="1"/>
          </p:cNvSpPr>
          <p:nvPr/>
        </p:nvSpPr>
        <p:spPr bwMode="auto">
          <a:xfrm>
            <a:off x="7038022" y="2520950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400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05" name="Line 106"/>
          <p:cNvSpPr>
            <a:spLocks noChangeShapeType="1"/>
          </p:cNvSpPr>
          <p:nvPr/>
        </p:nvSpPr>
        <p:spPr bwMode="auto">
          <a:xfrm>
            <a:off x="1797051" y="249555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06" name="Line 107"/>
          <p:cNvSpPr>
            <a:spLocks noChangeShapeType="1"/>
          </p:cNvSpPr>
          <p:nvPr/>
        </p:nvSpPr>
        <p:spPr bwMode="auto">
          <a:xfrm>
            <a:off x="1797051" y="247173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07" name="Line 108"/>
          <p:cNvSpPr>
            <a:spLocks noChangeShapeType="1"/>
          </p:cNvSpPr>
          <p:nvPr/>
        </p:nvSpPr>
        <p:spPr bwMode="auto">
          <a:xfrm>
            <a:off x="1797051" y="244633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08" name="Line 109"/>
          <p:cNvSpPr>
            <a:spLocks noChangeShapeType="1"/>
          </p:cNvSpPr>
          <p:nvPr/>
        </p:nvSpPr>
        <p:spPr bwMode="auto">
          <a:xfrm>
            <a:off x="1797051" y="242093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09" name="Line 110"/>
          <p:cNvSpPr>
            <a:spLocks noChangeShapeType="1"/>
          </p:cNvSpPr>
          <p:nvPr/>
        </p:nvSpPr>
        <p:spPr bwMode="auto">
          <a:xfrm>
            <a:off x="1797051" y="239712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0" name="Line 111"/>
          <p:cNvSpPr>
            <a:spLocks noChangeShapeType="1"/>
          </p:cNvSpPr>
          <p:nvPr/>
        </p:nvSpPr>
        <p:spPr bwMode="auto">
          <a:xfrm>
            <a:off x="1797051" y="237172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1" name="Line 112"/>
          <p:cNvSpPr>
            <a:spLocks noChangeShapeType="1"/>
          </p:cNvSpPr>
          <p:nvPr/>
        </p:nvSpPr>
        <p:spPr bwMode="auto">
          <a:xfrm>
            <a:off x="1797051" y="23479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2" name="Line 113"/>
          <p:cNvSpPr>
            <a:spLocks noChangeShapeType="1"/>
          </p:cNvSpPr>
          <p:nvPr/>
        </p:nvSpPr>
        <p:spPr bwMode="auto">
          <a:xfrm>
            <a:off x="1797051" y="23225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3" name="Line 114"/>
          <p:cNvSpPr>
            <a:spLocks noChangeShapeType="1"/>
          </p:cNvSpPr>
          <p:nvPr/>
        </p:nvSpPr>
        <p:spPr bwMode="auto">
          <a:xfrm>
            <a:off x="1797051" y="22971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4" name="Line 115"/>
          <p:cNvSpPr>
            <a:spLocks noChangeShapeType="1"/>
          </p:cNvSpPr>
          <p:nvPr/>
        </p:nvSpPr>
        <p:spPr bwMode="auto">
          <a:xfrm>
            <a:off x="1797051" y="22717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5" name="Line 116"/>
          <p:cNvSpPr>
            <a:spLocks noChangeShapeType="1"/>
          </p:cNvSpPr>
          <p:nvPr/>
        </p:nvSpPr>
        <p:spPr bwMode="auto">
          <a:xfrm>
            <a:off x="1797051" y="224790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6" name="Line 117"/>
          <p:cNvSpPr>
            <a:spLocks noChangeShapeType="1"/>
          </p:cNvSpPr>
          <p:nvPr/>
        </p:nvSpPr>
        <p:spPr bwMode="auto">
          <a:xfrm>
            <a:off x="1797051" y="222250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7" name="Line 118"/>
          <p:cNvSpPr>
            <a:spLocks noChangeShapeType="1"/>
          </p:cNvSpPr>
          <p:nvPr/>
        </p:nvSpPr>
        <p:spPr bwMode="auto">
          <a:xfrm>
            <a:off x="1797051" y="219868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8" name="Line 119"/>
          <p:cNvSpPr>
            <a:spLocks noChangeShapeType="1"/>
          </p:cNvSpPr>
          <p:nvPr/>
        </p:nvSpPr>
        <p:spPr bwMode="auto">
          <a:xfrm>
            <a:off x="1797051" y="217328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19" name="Line 120"/>
          <p:cNvSpPr>
            <a:spLocks noChangeShapeType="1"/>
          </p:cNvSpPr>
          <p:nvPr/>
        </p:nvSpPr>
        <p:spPr bwMode="auto">
          <a:xfrm>
            <a:off x="1797051" y="214947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0" name="Line 121"/>
          <p:cNvSpPr>
            <a:spLocks noChangeShapeType="1"/>
          </p:cNvSpPr>
          <p:nvPr/>
        </p:nvSpPr>
        <p:spPr bwMode="auto">
          <a:xfrm>
            <a:off x="1797051" y="212407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1" name="Line 122"/>
          <p:cNvSpPr>
            <a:spLocks noChangeShapeType="1"/>
          </p:cNvSpPr>
          <p:nvPr/>
        </p:nvSpPr>
        <p:spPr bwMode="auto">
          <a:xfrm>
            <a:off x="1797051" y="209867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2" name="Line 123"/>
          <p:cNvSpPr>
            <a:spLocks noChangeShapeType="1"/>
          </p:cNvSpPr>
          <p:nvPr/>
        </p:nvSpPr>
        <p:spPr bwMode="auto">
          <a:xfrm>
            <a:off x="1797051" y="207486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3" name="Line 124"/>
          <p:cNvSpPr>
            <a:spLocks noChangeShapeType="1"/>
          </p:cNvSpPr>
          <p:nvPr/>
        </p:nvSpPr>
        <p:spPr bwMode="auto">
          <a:xfrm>
            <a:off x="1797051" y="204946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4" name="Line 125"/>
          <p:cNvSpPr>
            <a:spLocks noChangeShapeType="1"/>
          </p:cNvSpPr>
          <p:nvPr/>
        </p:nvSpPr>
        <p:spPr bwMode="auto">
          <a:xfrm>
            <a:off x="1797051" y="202565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5" name="Line 126"/>
          <p:cNvSpPr>
            <a:spLocks noChangeShapeType="1"/>
          </p:cNvSpPr>
          <p:nvPr/>
        </p:nvSpPr>
        <p:spPr bwMode="auto">
          <a:xfrm>
            <a:off x="1797051" y="200025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6" name="Line 127"/>
          <p:cNvSpPr>
            <a:spLocks noChangeShapeType="1"/>
          </p:cNvSpPr>
          <p:nvPr/>
        </p:nvSpPr>
        <p:spPr bwMode="auto">
          <a:xfrm>
            <a:off x="1797051" y="197485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7" name="Line 128"/>
          <p:cNvSpPr>
            <a:spLocks noChangeShapeType="1"/>
          </p:cNvSpPr>
          <p:nvPr/>
        </p:nvSpPr>
        <p:spPr bwMode="auto">
          <a:xfrm>
            <a:off x="1797051" y="194945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8" name="Line 129"/>
          <p:cNvSpPr>
            <a:spLocks noChangeShapeType="1"/>
          </p:cNvSpPr>
          <p:nvPr/>
        </p:nvSpPr>
        <p:spPr bwMode="auto">
          <a:xfrm>
            <a:off x="1797051" y="192563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29" name="Line 130"/>
          <p:cNvSpPr>
            <a:spLocks noChangeShapeType="1"/>
          </p:cNvSpPr>
          <p:nvPr/>
        </p:nvSpPr>
        <p:spPr bwMode="auto">
          <a:xfrm>
            <a:off x="1797051" y="190023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0" name="Line 131"/>
          <p:cNvSpPr>
            <a:spLocks noChangeShapeType="1"/>
          </p:cNvSpPr>
          <p:nvPr/>
        </p:nvSpPr>
        <p:spPr bwMode="auto">
          <a:xfrm>
            <a:off x="1797051" y="187642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1" name="Line 132"/>
          <p:cNvSpPr>
            <a:spLocks noChangeShapeType="1"/>
          </p:cNvSpPr>
          <p:nvPr/>
        </p:nvSpPr>
        <p:spPr bwMode="auto">
          <a:xfrm>
            <a:off x="1797051" y="185102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2" name="Line 133"/>
          <p:cNvSpPr>
            <a:spLocks noChangeShapeType="1"/>
          </p:cNvSpPr>
          <p:nvPr/>
        </p:nvSpPr>
        <p:spPr bwMode="auto">
          <a:xfrm>
            <a:off x="1797051" y="18272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3" name="Line 134"/>
          <p:cNvSpPr>
            <a:spLocks noChangeShapeType="1"/>
          </p:cNvSpPr>
          <p:nvPr/>
        </p:nvSpPr>
        <p:spPr bwMode="auto">
          <a:xfrm>
            <a:off x="1797051" y="18018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4" name="Line 135"/>
          <p:cNvSpPr>
            <a:spLocks noChangeShapeType="1"/>
          </p:cNvSpPr>
          <p:nvPr/>
        </p:nvSpPr>
        <p:spPr bwMode="auto">
          <a:xfrm>
            <a:off x="1797051" y="17764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5" name="Line 136"/>
          <p:cNvSpPr>
            <a:spLocks noChangeShapeType="1"/>
          </p:cNvSpPr>
          <p:nvPr/>
        </p:nvSpPr>
        <p:spPr bwMode="auto">
          <a:xfrm>
            <a:off x="1797051" y="175260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6" name="Line 137"/>
          <p:cNvSpPr>
            <a:spLocks noChangeShapeType="1"/>
          </p:cNvSpPr>
          <p:nvPr/>
        </p:nvSpPr>
        <p:spPr bwMode="auto">
          <a:xfrm>
            <a:off x="1797051" y="172720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7" name="Line 138"/>
          <p:cNvSpPr>
            <a:spLocks noChangeShapeType="1"/>
          </p:cNvSpPr>
          <p:nvPr/>
        </p:nvSpPr>
        <p:spPr bwMode="auto">
          <a:xfrm>
            <a:off x="1797051" y="170338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8" name="Line 139"/>
          <p:cNvSpPr>
            <a:spLocks noChangeShapeType="1"/>
          </p:cNvSpPr>
          <p:nvPr/>
        </p:nvSpPr>
        <p:spPr bwMode="auto">
          <a:xfrm>
            <a:off x="1797051" y="167798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39" name="Line 140"/>
          <p:cNvSpPr>
            <a:spLocks noChangeShapeType="1"/>
          </p:cNvSpPr>
          <p:nvPr/>
        </p:nvSpPr>
        <p:spPr bwMode="auto">
          <a:xfrm>
            <a:off x="1797051" y="165417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0" name="Line 141"/>
          <p:cNvSpPr>
            <a:spLocks noChangeShapeType="1"/>
          </p:cNvSpPr>
          <p:nvPr/>
        </p:nvSpPr>
        <p:spPr bwMode="auto">
          <a:xfrm>
            <a:off x="1797051" y="162718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1" name="Line 142"/>
          <p:cNvSpPr>
            <a:spLocks noChangeShapeType="1"/>
          </p:cNvSpPr>
          <p:nvPr/>
        </p:nvSpPr>
        <p:spPr bwMode="auto">
          <a:xfrm>
            <a:off x="1797051" y="160337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2" name="Line 143"/>
          <p:cNvSpPr>
            <a:spLocks noChangeShapeType="1"/>
          </p:cNvSpPr>
          <p:nvPr/>
        </p:nvSpPr>
        <p:spPr bwMode="auto">
          <a:xfrm>
            <a:off x="1797051" y="157797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3" name="Line 144"/>
          <p:cNvSpPr>
            <a:spLocks noChangeShapeType="1"/>
          </p:cNvSpPr>
          <p:nvPr/>
        </p:nvSpPr>
        <p:spPr bwMode="auto">
          <a:xfrm>
            <a:off x="1797051" y="155416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4" name="Line 145"/>
          <p:cNvSpPr>
            <a:spLocks noChangeShapeType="1"/>
          </p:cNvSpPr>
          <p:nvPr/>
        </p:nvSpPr>
        <p:spPr bwMode="auto">
          <a:xfrm>
            <a:off x="1797051" y="152876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5" name="Line 146"/>
          <p:cNvSpPr>
            <a:spLocks noChangeShapeType="1"/>
          </p:cNvSpPr>
          <p:nvPr/>
        </p:nvSpPr>
        <p:spPr bwMode="auto">
          <a:xfrm>
            <a:off x="1797051" y="150495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6" name="Line 147"/>
          <p:cNvSpPr>
            <a:spLocks noChangeShapeType="1"/>
          </p:cNvSpPr>
          <p:nvPr/>
        </p:nvSpPr>
        <p:spPr bwMode="auto">
          <a:xfrm>
            <a:off x="1797051" y="147955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7" name="Line 148"/>
          <p:cNvSpPr>
            <a:spLocks noChangeShapeType="1"/>
          </p:cNvSpPr>
          <p:nvPr/>
        </p:nvSpPr>
        <p:spPr bwMode="auto">
          <a:xfrm>
            <a:off x="1797051" y="145415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8" name="Line 149"/>
          <p:cNvSpPr>
            <a:spLocks noChangeShapeType="1"/>
          </p:cNvSpPr>
          <p:nvPr/>
        </p:nvSpPr>
        <p:spPr bwMode="auto">
          <a:xfrm>
            <a:off x="1797051" y="143033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49" name="Line 150"/>
          <p:cNvSpPr>
            <a:spLocks noChangeShapeType="1"/>
          </p:cNvSpPr>
          <p:nvPr/>
        </p:nvSpPr>
        <p:spPr bwMode="auto">
          <a:xfrm>
            <a:off x="1797051" y="140493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0" name="Line 151"/>
          <p:cNvSpPr>
            <a:spLocks noChangeShapeType="1"/>
          </p:cNvSpPr>
          <p:nvPr/>
        </p:nvSpPr>
        <p:spPr bwMode="auto">
          <a:xfrm>
            <a:off x="1797051" y="138112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1" name="Line 152"/>
          <p:cNvSpPr>
            <a:spLocks noChangeShapeType="1"/>
          </p:cNvSpPr>
          <p:nvPr/>
        </p:nvSpPr>
        <p:spPr bwMode="auto">
          <a:xfrm>
            <a:off x="1797051" y="1355725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2" name="Line 153"/>
          <p:cNvSpPr>
            <a:spLocks noChangeShapeType="1"/>
          </p:cNvSpPr>
          <p:nvPr/>
        </p:nvSpPr>
        <p:spPr bwMode="auto">
          <a:xfrm>
            <a:off x="1797051" y="13319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3" name="Line 154"/>
          <p:cNvSpPr>
            <a:spLocks noChangeShapeType="1"/>
          </p:cNvSpPr>
          <p:nvPr/>
        </p:nvSpPr>
        <p:spPr bwMode="auto">
          <a:xfrm>
            <a:off x="1797051" y="13065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4" name="Line 155"/>
          <p:cNvSpPr>
            <a:spLocks noChangeShapeType="1"/>
          </p:cNvSpPr>
          <p:nvPr/>
        </p:nvSpPr>
        <p:spPr bwMode="auto">
          <a:xfrm>
            <a:off x="1797051" y="12811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5" name="Line 156"/>
          <p:cNvSpPr>
            <a:spLocks noChangeShapeType="1"/>
          </p:cNvSpPr>
          <p:nvPr/>
        </p:nvSpPr>
        <p:spPr bwMode="auto">
          <a:xfrm>
            <a:off x="1797051" y="1255713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6" name="Line 157"/>
          <p:cNvSpPr>
            <a:spLocks noChangeShapeType="1"/>
          </p:cNvSpPr>
          <p:nvPr/>
        </p:nvSpPr>
        <p:spPr bwMode="auto">
          <a:xfrm>
            <a:off x="1797051" y="123190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7" name="Line 158"/>
          <p:cNvSpPr>
            <a:spLocks noChangeShapeType="1"/>
          </p:cNvSpPr>
          <p:nvPr/>
        </p:nvSpPr>
        <p:spPr bwMode="auto">
          <a:xfrm>
            <a:off x="1797051" y="1206500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8" name="Line 159"/>
          <p:cNvSpPr>
            <a:spLocks noChangeShapeType="1"/>
          </p:cNvSpPr>
          <p:nvPr/>
        </p:nvSpPr>
        <p:spPr bwMode="auto">
          <a:xfrm>
            <a:off x="1797051" y="1182688"/>
            <a:ext cx="111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59" name="Line 160"/>
          <p:cNvSpPr>
            <a:spLocks noChangeShapeType="1"/>
          </p:cNvSpPr>
          <p:nvPr/>
        </p:nvSpPr>
        <p:spPr bwMode="auto">
          <a:xfrm>
            <a:off x="1784351" y="2495550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61" name="Line 162"/>
          <p:cNvSpPr>
            <a:spLocks noChangeShapeType="1"/>
          </p:cNvSpPr>
          <p:nvPr/>
        </p:nvSpPr>
        <p:spPr bwMode="auto">
          <a:xfrm>
            <a:off x="1784351" y="2371725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63" name="Line 164"/>
          <p:cNvSpPr>
            <a:spLocks noChangeShapeType="1"/>
          </p:cNvSpPr>
          <p:nvPr/>
        </p:nvSpPr>
        <p:spPr bwMode="auto">
          <a:xfrm>
            <a:off x="1784351" y="2247900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64" name="Rectangle 165"/>
          <p:cNvSpPr>
            <a:spLocks noChangeArrowheads="1"/>
          </p:cNvSpPr>
          <p:nvPr/>
        </p:nvSpPr>
        <p:spPr bwMode="auto">
          <a:xfrm>
            <a:off x="1648348" y="2179997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65" name="Line 166"/>
          <p:cNvSpPr>
            <a:spLocks noChangeShapeType="1"/>
          </p:cNvSpPr>
          <p:nvPr/>
        </p:nvSpPr>
        <p:spPr bwMode="auto">
          <a:xfrm>
            <a:off x="1784351" y="2124075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67" name="Line 168"/>
          <p:cNvSpPr>
            <a:spLocks noChangeShapeType="1"/>
          </p:cNvSpPr>
          <p:nvPr/>
        </p:nvSpPr>
        <p:spPr bwMode="auto">
          <a:xfrm>
            <a:off x="1784351" y="2000250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68" name="Rectangle 169"/>
          <p:cNvSpPr>
            <a:spLocks noChangeArrowheads="1"/>
          </p:cNvSpPr>
          <p:nvPr/>
        </p:nvSpPr>
        <p:spPr bwMode="auto">
          <a:xfrm>
            <a:off x="1648348" y="1932347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40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69" name="Line 170"/>
          <p:cNvSpPr>
            <a:spLocks noChangeShapeType="1"/>
          </p:cNvSpPr>
          <p:nvPr/>
        </p:nvSpPr>
        <p:spPr bwMode="auto">
          <a:xfrm>
            <a:off x="1784351" y="1876425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71" name="Line 172"/>
          <p:cNvSpPr>
            <a:spLocks noChangeShapeType="1"/>
          </p:cNvSpPr>
          <p:nvPr/>
        </p:nvSpPr>
        <p:spPr bwMode="auto">
          <a:xfrm>
            <a:off x="1784351" y="1752600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72" name="Rectangle 173"/>
          <p:cNvSpPr>
            <a:spLocks noChangeArrowheads="1"/>
          </p:cNvSpPr>
          <p:nvPr/>
        </p:nvSpPr>
        <p:spPr bwMode="auto">
          <a:xfrm>
            <a:off x="1648348" y="1684697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60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73" name="Line 174"/>
          <p:cNvSpPr>
            <a:spLocks noChangeShapeType="1"/>
          </p:cNvSpPr>
          <p:nvPr/>
        </p:nvSpPr>
        <p:spPr bwMode="auto">
          <a:xfrm>
            <a:off x="1784351" y="16271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75" name="Line 176"/>
          <p:cNvSpPr>
            <a:spLocks noChangeShapeType="1"/>
          </p:cNvSpPr>
          <p:nvPr/>
        </p:nvSpPr>
        <p:spPr bwMode="auto">
          <a:xfrm>
            <a:off x="1784351" y="1504950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76" name="Rectangle 177"/>
          <p:cNvSpPr>
            <a:spLocks noChangeArrowheads="1"/>
          </p:cNvSpPr>
          <p:nvPr/>
        </p:nvSpPr>
        <p:spPr bwMode="auto">
          <a:xfrm>
            <a:off x="1648348" y="1435460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80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77" name="Line 178"/>
          <p:cNvSpPr>
            <a:spLocks noChangeShapeType="1"/>
          </p:cNvSpPr>
          <p:nvPr/>
        </p:nvSpPr>
        <p:spPr bwMode="auto">
          <a:xfrm>
            <a:off x="1784351" y="1381125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79" name="Line 180"/>
          <p:cNvSpPr>
            <a:spLocks noChangeShapeType="1"/>
          </p:cNvSpPr>
          <p:nvPr/>
        </p:nvSpPr>
        <p:spPr bwMode="auto">
          <a:xfrm>
            <a:off x="1784351" y="1255713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480" name="Rectangle 181"/>
          <p:cNvSpPr>
            <a:spLocks noChangeArrowheads="1"/>
          </p:cNvSpPr>
          <p:nvPr/>
        </p:nvSpPr>
        <p:spPr bwMode="auto">
          <a:xfrm>
            <a:off x="1588974" y="1187810"/>
            <a:ext cx="19717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82" name="Line 183"/>
          <p:cNvSpPr>
            <a:spLocks noChangeShapeType="1"/>
          </p:cNvSpPr>
          <p:nvPr/>
        </p:nvSpPr>
        <p:spPr bwMode="auto">
          <a:xfrm>
            <a:off x="1809751" y="2495550"/>
            <a:ext cx="5299075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83" name="Line 184"/>
          <p:cNvSpPr>
            <a:spLocks noChangeShapeType="1"/>
          </p:cNvSpPr>
          <p:nvPr/>
        </p:nvSpPr>
        <p:spPr bwMode="auto">
          <a:xfrm flipV="1">
            <a:off x="18399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84" name="Line 185"/>
          <p:cNvSpPr>
            <a:spLocks noChangeShapeType="1"/>
          </p:cNvSpPr>
          <p:nvPr/>
        </p:nvSpPr>
        <p:spPr bwMode="auto">
          <a:xfrm flipV="1">
            <a:off x="1854201" y="248761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85" name="Line 186"/>
          <p:cNvSpPr>
            <a:spLocks noChangeShapeType="1"/>
          </p:cNvSpPr>
          <p:nvPr/>
        </p:nvSpPr>
        <p:spPr bwMode="auto">
          <a:xfrm flipV="1">
            <a:off x="1870076" y="248761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86" name="Line 187"/>
          <p:cNvSpPr>
            <a:spLocks noChangeShapeType="1"/>
          </p:cNvSpPr>
          <p:nvPr/>
        </p:nvSpPr>
        <p:spPr bwMode="auto">
          <a:xfrm flipV="1">
            <a:off x="1885951" y="2397125"/>
            <a:ext cx="0" cy="984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87" name="Line 188"/>
          <p:cNvSpPr>
            <a:spLocks noChangeShapeType="1"/>
          </p:cNvSpPr>
          <p:nvPr/>
        </p:nvSpPr>
        <p:spPr bwMode="auto">
          <a:xfrm flipV="1">
            <a:off x="1900238" y="247650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88" name="Line 189"/>
          <p:cNvSpPr>
            <a:spLocks noChangeShapeType="1"/>
          </p:cNvSpPr>
          <p:nvPr/>
        </p:nvSpPr>
        <p:spPr bwMode="auto">
          <a:xfrm flipV="1">
            <a:off x="1916113" y="2427288"/>
            <a:ext cx="0" cy="682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89" name="Line 190"/>
          <p:cNvSpPr>
            <a:spLocks noChangeShapeType="1"/>
          </p:cNvSpPr>
          <p:nvPr/>
        </p:nvSpPr>
        <p:spPr bwMode="auto">
          <a:xfrm flipV="1">
            <a:off x="1930401" y="248285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90" name="Line 191"/>
          <p:cNvSpPr>
            <a:spLocks noChangeShapeType="1"/>
          </p:cNvSpPr>
          <p:nvPr/>
        </p:nvSpPr>
        <p:spPr bwMode="auto">
          <a:xfrm flipV="1">
            <a:off x="1946276" y="2360613"/>
            <a:ext cx="0" cy="134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91" name="Line 192"/>
          <p:cNvSpPr>
            <a:spLocks noChangeShapeType="1"/>
          </p:cNvSpPr>
          <p:nvPr/>
        </p:nvSpPr>
        <p:spPr bwMode="auto">
          <a:xfrm flipV="1">
            <a:off x="1960563" y="24844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92" name="Line 193"/>
          <p:cNvSpPr>
            <a:spLocks noChangeShapeType="1"/>
          </p:cNvSpPr>
          <p:nvPr/>
        </p:nvSpPr>
        <p:spPr bwMode="auto">
          <a:xfrm flipV="1">
            <a:off x="1976438" y="247173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93" name="Line 194"/>
          <p:cNvSpPr>
            <a:spLocks noChangeShapeType="1"/>
          </p:cNvSpPr>
          <p:nvPr/>
        </p:nvSpPr>
        <p:spPr bwMode="auto">
          <a:xfrm flipV="1">
            <a:off x="1992313" y="249396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94" name="Line 195"/>
          <p:cNvSpPr>
            <a:spLocks noChangeShapeType="1"/>
          </p:cNvSpPr>
          <p:nvPr/>
        </p:nvSpPr>
        <p:spPr bwMode="auto">
          <a:xfrm flipV="1">
            <a:off x="200660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95" name="Line 196"/>
          <p:cNvSpPr>
            <a:spLocks noChangeShapeType="1"/>
          </p:cNvSpPr>
          <p:nvPr/>
        </p:nvSpPr>
        <p:spPr bwMode="auto">
          <a:xfrm>
            <a:off x="20208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96" name="Line 197"/>
          <p:cNvSpPr>
            <a:spLocks noChangeShapeType="1"/>
          </p:cNvSpPr>
          <p:nvPr/>
        </p:nvSpPr>
        <p:spPr bwMode="auto">
          <a:xfrm flipV="1">
            <a:off x="2036763" y="249396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97" name="Line 198"/>
          <p:cNvSpPr>
            <a:spLocks noChangeShapeType="1"/>
          </p:cNvSpPr>
          <p:nvPr/>
        </p:nvSpPr>
        <p:spPr bwMode="auto">
          <a:xfrm flipV="1">
            <a:off x="20526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98" name="Line 199"/>
          <p:cNvSpPr>
            <a:spLocks noChangeShapeType="1"/>
          </p:cNvSpPr>
          <p:nvPr/>
        </p:nvSpPr>
        <p:spPr bwMode="auto">
          <a:xfrm flipV="1">
            <a:off x="2066926" y="2449513"/>
            <a:ext cx="0" cy="460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99" name="Line 200"/>
          <p:cNvSpPr>
            <a:spLocks noChangeShapeType="1"/>
          </p:cNvSpPr>
          <p:nvPr/>
        </p:nvSpPr>
        <p:spPr bwMode="auto">
          <a:xfrm flipV="1">
            <a:off x="2082801" y="248443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00" name="Line 201"/>
          <p:cNvSpPr>
            <a:spLocks noChangeShapeType="1"/>
          </p:cNvSpPr>
          <p:nvPr/>
        </p:nvSpPr>
        <p:spPr bwMode="auto">
          <a:xfrm flipV="1">
            <a:off x="2097088" y="2368550"/>
            <a:ext cx="0" cy="1270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01" name="Line 202"/>
          <p:cNvSpPr>
            <a:spLocks noChangeShapeType="1"/>
          </p:cNvSpPr>
          <p:nvPr/>
        </p:nvSpPr>
        <p:spPr bwMode="auto">
          <a:xfrm flipV="1">
            <a:off x="2112963" y="2479675"/>
            <a:ext cx="0" cy="158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02" name="Line 203"/>
          <p:cNvSpPr>
            <a:spLocks noChangeShapeType="1"/>
          </p:cNvSpPr>
          <p:nvPr/>
        </p:nvSpPr>
        <p:spPr bwMode="auto">
          <a:xfrm flipV="1">
            <a:off x="2128838" y="2417763"/>
            <a:ext cx="0" cy="777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03" name="Line 204"/>
          <p:cNvSpPr>
            <a:spLocks noChangeShapeType="1"/>
          </p:cNvSpPr>
          <p:nvPr/>
        </p:nvSpPr>
        <p:spPr bwMode="auto">
          <a:xfrm flipV="1">
            <a:off x="2143126" y="2468563"/>
            <a:ext cx="0" cy="269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04" name="Line 206"/>
          <p:cNvSpPr>
            <a:spLocks noChangeShapeType="1"/>
          </p:cNvSpPr>
          <p:nvPr/>
        </p:nvSpPr>
        <p:spPr bwMode="auto">
          <a:xfrm flipV="1">
            <a:off x="2157413" y="1755775"/>
            <a:ext cx="0" cy="7397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Line 207"/>
          <p:cNvSpPr>
            <a:spLocks noChangeShapeType="1"/>
          </p:cNvSpPr>
          <p:nvPr/>
        </p:nvSpPr>
        <p:spPr bwMode="auto">
          <a:xfrm flipV="1">
            <a:off x="2173288" y="2420938"/>
            <a:ext cx="0" cy="746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Line 208"/>
          <p:cNvSpPr>
            <a:spLocks noChangeShapeType="1"/>
          </p:cNvSpPr>
          <p:nvPr/>
        </p:nvSpPr>
        <p:spPr bwMode="auto">
          <a:xfrm flipV="1">
            <a:off x="2187576" y="2254250"/>
            <a:ext cx="0" cy="2413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Line 209"/>
          <p:cNvSpPr>
            <a:spLocks noChangeShapeType="1"/>
          </p:cNvSpPr>
          <p:nvPr/>
        </p:nvSpPr>
        <p:spPr bwMode="auto">
          <a:xfrm flipV="1">
            <a:off x="2203451" y="2478088"/>
            <a:ext cx="0" cy="174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08" name="Line 210"/>
          <p:cNvSpPr>
            <a:spLocks noChangeShapeType="1"/>
          </p:cNvSpPr>
          <p:nvPr/>
        </p:nvSpPr>
        <p:spPr bwMode="auto">
          <a:xfrm flipV="1">
            <a:off x="2219326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09" name="Line 211"/>
          <p:cNvSpPr>
            <a:spLocks noChangeShapeType="1"/>
          </p:cNvSpPr>
          <p:nvPr/>
        </p:nvSpPr>
        <p:spPr bwMode="auto">
          <a:xfrm flipV="1">
            <a:off x="2247901" y="248285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10" name="Line 212"/>
          <p:cNvSpPr>
            <a:spLocks noChangeShapeType="1"/>
          </p:cNvSpPr>
          <p:nvPr/>
        </p:nvSpPr>
        <p:spPr bwMode="auto">
          <a:xfrm flipV="1">
            <a:off x="2263776" y="249237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11" name="Line 213"/>
          <p:cNvSpPr>
            <a:spLocks noChangeShapeType="1"/>
          </p:cNvSpPr>
          <p:nvPr/>
        </p:nvSpPr>
        <p:spPr bwMode="auto">
          <a:xfrm flipV="1">
            <a:off x="2279651" y="2439988"/>
            <a:ext cx="0" cy="555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Line 214"/>
          <p:cNvSpPr>
            <a:spLocks noChangeShapeType="1"/>
          </p:cNvSpPr>
          <p:nvPr/>
        </p:nvSpPr>
        <p:spPr bwMode="auto">
          <a:xfrm flipV="1">
            <a:off x="2295526" y="2481263"/>
            <a:ext cx="0" cy="142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13" name="Line 215"/>
          <p:cNvSpPr>
            <a:spLocks noChangeShapeType="1"/>
          </p:cNvSpPr>
          <p:nvPr/>
        </p:nvSpPr>
        <p:spPr bwMode="auto">
          <a:xfrm flipV="1">
            <a:off x="2309813" y="2346325"/>
            <a:ext cx="0" cy="149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Line 216"/>
          <p:cNvSpPr>
            <a:spLocks noChangeShapeType="1"/>
          </p:cNvSpPr>
          <p:nvPr/>
        </p:nvSpPr>
        <p:spPr bwMode="auto">
          <a:xfrm flipV="1">
            <a:off x="2324101" y="248285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15" name="Line 217"/>
          <p:cNvSpPr>
            <a:spLocks noChangeShapeType="1"/>
          </p:cNvSpPr>
          <p:nvPr/>
        </p:nvSpPr>
        <p:spPr bwMode="auto">
          <a:xfrm flipV="1">
            <a:off x="2339976" y="2463800"/>
            <a:ext cx="0" cy="317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16" name="Line 218"/>
          <p:cNvSpPr>
            <a:spLocks noChangeShapeType="1"/>
          </p:cNvSpPr>
          <p:nvPr/>
        </p:nvSpPr>
        <p:spPr bwMode="auto">
          <a:xfrm flipV="1">
            <a:off x="2354263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17" name="Line 219"/>
          <p:cNvSpPr>
            <a:spLocks noChangeShapeType="1"/>
          </p:cNvSpPr>
          <p:nvPr/>
        </p:nvSpPr>
        <p:spPr bwMode="auto">
          <a:xfrm flipV="1">
            <a:off x="2370138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18" name="Line 220"/>
          <p:cNvSpPr>
            <a:spLocks noChangeShapeType="1"/>
          </p:cNvSpPr>
          <p:nvPr/>
        </p:nvSpPr>
        <p:spPr bwMode="auto">
          <a:xfrm flipV="1">
            <a:off x="2386013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19" name="Line 221"/>
          <p:cNvSpPr>
            <a:spLocks noChangeShapeType="1"/>
          </p:cNvSpPr>
          <p:nvPr/>
        </p:nvSpPr>
        <p:spPr bwMode="auto">
          <a:xfrm flipV="1">
            <a:off x="2400301" y="1758950"/>
            <a:ext cx="0" cy="7366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Line 222"/>
          <p:cNvSpPr>
            <a:spLocks noChangeShapeType="1"/>
          </p:cNvSpPr>
          <p:nvPr/>
        </p:nvSpPr>
        <p:spPr bwMode="auto">
          <a:xfrm flipV="1">
            <a:off x="2416176" y="2432050"/>
            <a:ext cx="0" cy="635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Line 223"/>
          <p:cNvSpPr>
            <a:spLocks noChangeShapeType="1"/>
          </p:cNvSpPr>
          <p:nvPr/>
        </p:nvSpPr>
        <p:spPr bwMode="auto">
          <a:xfrm flipV="1">
            <a:off x="2430463" y="2435225"/>
            <a:ext cx="0" cy="603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Line 224"/>
          <p:cNvSpPr>
            <a:spLocks noChangeShapeType="1"/>
          </p:cNvSpPr>
          <p:nvPr/>
        </p:nvSpPr>
        <p:spPr bwMode="auto">
          <a:xfrm flipV="1">
            <a:off x="2446338" y="249237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23" name="Line 225"/>
          <p:cNvSpPr>
            <a:spLocks noChangeShapeType="1"/>
          </p:cNvSpPr>
          <p:nvPr/>
        </p:nvSpPr>
        <p:spPr bwMode="auto">
          <a:xfrm flipV="1">
            <a:off x="2460626" y="2484438"/>
            <a:ext cx="0" cy="111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24" name="Line 226"/>
          <p:cNvSpPr>
            <a:spLocks noChangeShapeType="1"/>
          </p:cNvSpPr>
          <p:nvPr/>
        </p:nvSpPr>
        <p:spPr bwMode="auto">
          <a:xfrm flipV="1">
            <a:off x="247808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25" name="Line 227"/>
          <p:cNvSpPr>
            <a:spLocks noChangeShapeType="1"/>
          </p:cNvSpPr>
          <p:nvPr/>
        </p:nvSpPr>
        <p:spPr bwMode="auto">
          <a:xfrm flipV="1">
            <a:off x="2490788" y="2414588"/>
            <a:ext cx="0" cy="809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Line 228"/>
          <p:cNvSpPr>
            <a:spLocks noChangeShapeType="1"/>
          </p:cNvSpPr>
          <p:nvPr/>
        </p:nvSpPr>
        <p:spPr bwMode="auto">
          <a:xfrm flipV="1">
            <a:off x="2508251" y="2474913"/>
            <a:ext cx="0" cy="206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27" name="Line 229"/>
          <p:cNvSpPr>
            <a:spLocks noChangeShapeType="1"/>
          </p:cNvSpPr>
          <p:nvPr/>
        </p:nvSpPr>
        <p:spPr bwMode="auto">
          <a:xfrm flipV="1">
            <a:off x="2522538" y="2246313"/>
            <a:ext cx="0" cy="2492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Line 230"/>
          <p:cNvSpPr>
            <a:spLocks noChangeShapeType="1"/>
          </p:cNvSpPr>
          <p:nvPr/>
        </p:nvSpPr>
        <p:spPr bwMode="auto">
          <a:xfrm flipV="1">
            <a:off x="2536826" y="2471738"/>
            <a:ext cx="0" cy="238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29" name="Line 231"/>
          <p:cNvSpPr>
            <a:spLocks noChangeShapeType="1"/>
          </p:cNvSpPr>
          <p:nvPr/>
        </p:nvSpPr>
        <p:spPr bwMode="auto">
          <a:xfrm flipV="1">
            <a:off x="2552701" y="2474913"/>
            <a:ext cx="0" cy="206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30" name="Line 232"/>
          <p:cNvSpPr>
            <a:spLocks noChangeShapeType="1"/>
          </p:cNvSpPr>
          <p:nvPr/>
        </p:nvSpPr>
        <p:spPr bwMode="auto">
          <a:xfrm flipV="1">
            <a:off x="2566988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31" name="Line 233"/>
          <p:cNvSpPr>
            <a:spLocks noChangeShapeType="1"/>
          </p:cNvSpPr>
          <p:nvPr/>
        </p:nvSpPr>
        <p:spPr bwMode="auto">
          <a:xfrm flipV="1">
            <a:off x="2582863" y="2417763"/>
            <a:ext cx="0" cy="777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2" name="Line 234"/>
          <p:cNvSpPr>
            <a:spLocks noChangeShapeType="1"/>
          </p:cNvSpPr>
          <p:nvPr/>
        </p:nvSpPr>
        <p:spPr bwMode="auto">
          <a:xfrm flipV="1">
            <a:off x="2597151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33" name="Line 235"/>
          <p:cNvSpPr>
            <a:spLocks noChangeShapeType="1"/>
          </p:cNvSpPr>
          <p:nvPr/>
        </p:nvSpPr>
        <p:spPr bwMode="auto">
          <a:xfrm flipV="1">
            <a:off x="2613026" y="2422525"/>
            <a:ext cx="0" cy="730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4" name="Line 236"/>
          <p:cNvSpPr>
            <a:spLocks noChangeShapeType="1"/>
          </p:cNvSpPr>
          <p:nvPr/>
        </p:nvSpPr>
        <p:spPr bwMode="auto">
          <a:xfrm flipV="1">
            <a:off x="2628901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35" name="Line 237"/>
          <p:cNvSpPr>
            <a:spLocks noChangeShapeType="1"/>
          </p:cNvSpPr>
          <p:nvPr/>
        </p:nvSpPr>
        <p:spPr bwMode="auto">
          <a:xfrm flipV="1">
            <a:off x="2643188" y="2401888"/>
            <a:ext cx="0" cy="936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6" name="Line 238"/>
          <p:cNvSpPr>
            <a:spLocks noChangeShapeType="1"/>
          </p:cNvSpPr>
          <p:nvPr/>
        </p:nvSpPr>
        <p:spPr bwMode="auto">
          <a:xfrm flipV="1">
            <a:off x="2659063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37" name="Line 239"/>
          <p:cNvSpPr>
            <a:spLocks noChangeShapeType="1"/>
          </p:cNvSpPr>
          <p:nvPr/>
        </p:nvSpPr>
        <p:spPr bwMode="auto">
          <a:xfrm flipV="1">
            <a:off x="2674938" y="2419350"/>
            <a:ext cx="0" cy="762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8" name="Line 240"/>
          <p:cNvSpPr>
            <a:spLocks noChangeShapeType="1"/>
          </p:cNvSpPr>
          <p:nvPr/>
        </p:nvSpPr>
        <p:spPr bwMode="auto">
          <a:xfrm flipV="1">
            <a:off x="2689226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39" name="Line 241"/>
          <p:cNvSpPr>
            <a:spLocks noChangeShapeType="1"/>
          </p:cNvSpPr>
          <p:nvPr/>
        </p:nvSpPr>
        <p:spPr bwMode="auto">
          <a:xfrm flipV="1">
            <a:off x="2703513" y="2462213"/>
            <a:ext cx="0" cy="333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40" name="Line 242"/>
          <p:cNvSpPr>
            <a:spLocks noChangeShapeType="1"/>
          </p:cNvSpPr>
          <p:nvPr/>
        </p:nvSpPr>
        <p:spPr bwMode="auto">
          <a:xfrm flipV="1">
            <a:off x="2719388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41" name="Line 243"/>
          <p:cNvSpPr>
            <a:spLocks noChangeShapeType="1"/>
          </p:cNvSpPr>
          <p:nvPr/>
        </p:nvSpPr>
        <p:spPr bwMode="auto">
          <a:xfrm flipV="1">
            <a:off x="2735263" y="2433638"/>
            <a:ext cx="0" cy="619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2" name="Line 244"/>
          <p:cNvSpPr>
            <a:spLocks noChangeShapeType="1"/>
          </p:cNvSpPr>
          <p:nvPr/>
        </p:nvSpPr>
        <p:spPr bwMode="auto">
          <a:xfrm flipV="1">
            <a:off x="2749551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43" name="Line 245"/>
          <p:cNvSpPr>
            <a:spLocks noChangeShapeType="1"/>
          </p:cNvSpPr>
          <p:nvPr/>
        </p:nvSpPr>
        <p:spPr bwMode="auto">
          <a:xfrm flipV="1">
            <a:off x="2763838" y="247650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44" name="Line 246"/>
          <p:cNvSpPr>
            <a:spLocks noChangeShapeType="1"/>
          </p:cNvSpPr>
          <p:nvPr/>
        </p:nvSpPr>
        <p:spPr bwMode="auto">
          <a:xfrm flipV="1">
            <a:off x="2779713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45" name="Line 247"/>
          <p:cNvSpPr>
            <a:spLocks noChangeShapeType="1"/>
          </p:cNvSpPr>
          <p:nvPr/>
        </p:nvSpPr>
        <p:spPr bwMode="auto">
          <a:xfrm flipV="1">
            <a:off x="2794001" y="2471738"/>
            <a:ext cx="0" cy="238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46" name="Line 248"/>
          <p:cNvSpPr>
            <a:spLocks noChangeShapeType="1"/>
          </p:cNvSpPr>
          <p:nvPr/>
        </p:nvSpPr>
        <p:spPr bwMode="auto">
          <a:xfrm flipV="1">
            <a:off x="2809876" y="247650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47" name="Line 249"/>
          <p:cNvSpPr>
            <a:spLocks noChangeShapeType="1"/>
          </p:cNvSpPr>
          <p:nvPr/>
        </p:nvSpPr>
        <p:spPr bwMode="auto">
          <a:xfrm flipV="1">
            <a:off x="2824163" y="2395538"/>
            <a:ext cx="0" cy="1000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8" name="Line 250"/>
          <p:cNvSpPr>
            <a:spLocks noChangeShapeType="1"/>
          </p:cNvSpPr>
          <p:nvPr/>
        </p:nvSpPr>
        <p:spPr bwMode="auto">
          <a:xfrm flipV="1">
            <a:off x="2840038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49" name="Line 251"/>
          <p:cNvSpPr>
            <a:spLocks noChangeShapeType="1"/>
          </p:cNvSpPr>
          <p:nvPr/>
        </p:nvSpPr>
        <p:spPr bwMode="auto">
          <a:xfrm flipV="1">
            <a:off x="2854326" y="2416175"/>
            <a:ext cx="0" cy="793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0" name="Line 252"/>
          <p:cNvSpPr>
            <a:spLocks noChangeShapeType="1"/>
          </p:cNvSpPr>
          <p:nvPr/>
        </p:nvSpPr>
        <p:spPr bwMode="auto">
          <a:xfrm flipV="1">
            <a:off x="2870201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51" name="Line 253"/>
          <p:cNvSpPr>
            <a:spLocks noChangeShapeType="1"/>
          </p:cNvSpPr>
          <p:nvPr/>
        </p:nvSpPr>
        <p:spPr bwMode="auto">
          <a:xfrm flipV="1">
            <a:off x="2886076" y="2466975"/>
            <a:ext cx="0" cy="285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52" name="Line 254"/>
          <p:cNvSpPr>
            <a:spLocks noChangeShapeType="1"/>
          </p:cNvSpPr>
          <p:nvPr/>
        </p:nvSpPr>
        <p:spPr bwMode="auto">
          <a:xfrm flipV="1">
            <a:off x="2901951" y="249237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53" name="Line 255"/>
          <p:cNvSpPr>
            <a:spLocks noChangeShapeType="1"/>
          </p:cNvSpPr>
          <p:nvPr/>
        </p:nvSpPr>
        <p:spPr bwMode="auto">
          <a:xfrm flipV="1">
            <a:off x="2916238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54" name="Line 256"/>
          <p:cNvSpPr>
            <a:spLocks noChangeShapeType="1"/>
          </p:cNvSpPr>
          <p:nvPr/>
        </p:nvSpPr>
        <p:spPr bwMode="auto">
          <a:xfrm flipV="1">
            <a:off x="293052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55" name="Line 257"/>
          <p:cNvSpPr>
            <a:spLocks noChangeShapeType="1"/>
          </p:cNvSpPr>
          <p:nvPr/>
        </p:nvSpPr>
        <p:spPr bwMode="auto">
          <a:xfrm flipV="1">
            <a:off x="2946401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56" name="Line 258"/>
          <p:cNvSpPr>
            <a:spLocks noChangeShapeType="1"/>
          </p:cNvSpPr>
          <p:nvPr/>
        </p:nvSpPr>
        <p:spPr bwMode="auto">
          <a:xfrm flipV="1">
            <a:off x="296227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57" name="Line 259"/>
          <p:cNvSpPr>
            <a:spLocks noChangeShapeType="1"/>
          </p:cNvSpPr>
          <p:nvPr/>
        </p:nvSpPr>
        <p:spPr bwMode="auto">
          <a:xfrm flipV="1">
            <a:off x="2976563" y="2484438"/>
            <a:ext cx="0" cy="111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58" name="Line 260"/>
          <p:cNvSpPr>
            <a:spLocks noChangeShapeType="1"/>
          </p:cNvSpPr>
          <p:nvPr/>
        </p:nvSpPr>
        <p:spPr bwMode="auto">
          <a:xfrm flipV="1">
            <a:off x="2992438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59" name="Line 261"/>
          <p:cNvSpPr>
            <a:spLocks noChangeShapeType="1"/>
          </p:cNvSpPr>
          <p:nvPr/>
        </p:nvSpPr>
        <p:spPr bwMode="auto">
          <a:xfrm flipV="1">
            <a:off x="3006726" y="2441575"/>
            <a:ext cx="0" cy="539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0" name="Line 262"/>
          <p:cNvSpPr>
            <a:spLocks noChangeShapeType="1"/>
          </p:cNvSpPr>
          <p:nvPr/>
        </p:nvSpPr>
        <p:spPr bwMode="auto">
          <a:xfrm flipV="1">
            <a:off x="3022601" y="2446338"/>
            <a:ext cx="0" cy="492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1" name="Line 263"/>
          <p:cNvSpPr>
            <a:spLocks noChangeShapeType="1"/>
          </p:cNvSpPr>
          <p:nvPr/>
        </p:nvSpPr>
        <p:spPr bwMode="auto">
          <a:xfrm flipV="1">
            <a:off x="3036888" y="2109788"/>
            <a:ext cx="0" cy="385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2" name="Line 264"/>
          <p:cNvSpPr>
            <a:spLocks noChangeShapeType="1"/>
          </p:cNvSpPr>
          <p:nvPr/>
        </p:nvSpPr>
        <p:spPr bwMode="auto">
          <a:xfrm flipV="1">
            <a:off x="3054351" y="2449513"/>
            <a:ext cx="0" cy="460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3" name="Line 265"/>
          <p:cNvSpPr>
            <a:spLocks noChangeShapeType="1"/>
          </p:cNvSpPr>
          <p:nvPr/>
        </p:nvSpPr>
        <p:spPr bwMode="auto">
          <a:xfrm flipV="1">
            <a:off x="3067051" y="2136775"/>
            <a:ext cx="0" cy="3587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4" name="Line 266"/>
          <p:cNvSpPr>
            <a:spLocks noChangeShapeType="1"/>
          </p:cNvSpPr>
          <p:nvPr/>
        </p:nvSpPr>
        <p:spPr bwMode="auto">
          <a:xfrm flipV="1">
            <a:off x="3082926" y="2455863"/>
            <a:ext cx="0" cy="396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65" name="Line 267"/>
          <p:cNvSpPr>
            <a:spLocks noChangeShapeType="1"/>
          </p:cNvSpPr>
          <p:nvPr/>
        </p:nvSpPr>
        <p:spPr bwMode="auto">
          <a:xfrm flipV="1">
            <a:off x="3098801" y="2471738"/>
            <a:ext cx="0" cy="238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66" name="Line 268"/>
          <p:cNvSpPr>
            <a:spLocks noChangeShapeType="1"/>
          </p:cNvSpPr>
          <p:nvPr/>
        </p:nvSpPr>
        <p:spPr bwMode="auto">
          <a:xfrm flipV="1">
            <a:off x="3113088" y="249237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67" name="Line 269"/>
          <p:cNvSpPr>
            <a:spLocks noChangeShapeType="1"/>
          </p:cNvSpPr>
          <p:nvPr/>
        </p:nvSpPr>
        <p:spPr bwMode="auto">
          <a:xfrm flipV="1">
            <a:off x="3128963" y="2474913"/>
            <a:ext cx="0" cy="206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68" name="Line 270"/>
          <p:cNvSpPr>
            <a:spLocks noChangeShapeType="1"/>
          </p:cNvSpPr>
          <p:nvPr/>
        </p:nvSpPr>
        <p:spPr bwMode="auto">
          <a:xfrm flipV="1">
            <a:off x="3143251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69" name="Line 271"/>
          <p:cNvSpPr>
            <a:spLocks noChangeShapeType="1"/>
          </p:cNvSpPr>
          <p:nvPr/>
        </p:nvSpPr>
        <p:spPr bwMode="auto">
          <a:xfrm flipV="1">
            <a:off x="3157538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70" name="Line 272"/>
          <p:cNvSpPr>
            <a:spLocks noChangeShapeType="1"/>
          </p:cNvSpPr>
          <p:nvPr/>
        </p:nvSpPr>
        <p:spPr bwMode="auto">
          <a:xfrm flipV="1">
            <a:off x="31734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71" name="Line 273"/>
          <p:cNvSpPr>
            <a:spLocks noChangeShapeType="1"/>
          </p:cNvSpPr>
          <p:nvPr/>
        </p:nvSpPr>
        <p:spPr bwMode="auto">
          <a:xfrm flipV="1">
            <a:off x="3189288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72" name="Line 274"/>
          <p:cNvSpPr>
            <a:spLocks noChangeShapeType="1"/>
          </p:cNvSpPr>
          <p:nvPr/>
        </p:nvSpPr>
        <p:spPr bwMode="auto">
          <a:xfrm flipV="1">
            <a:off x="320357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73" name="Line 275"/>
          <p:cNvSpPr>
            <a:spLocks noChangeShapeType="1"/>
          </p:cNvSpPr>
          <p:nvPr/>
        </p:nvSpPr>
        <p:spPr bwMode="auto">
          <a:xfrm flipV="1">
            <a:off x="3217863" y="2424113"/>
            <a:ext cx="0" cy="714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4" name="Line 276"/>
          <p:cNvSpPr>
            <a:spLocks noChangeShapeType="1"/>
          </p:cNvSpPr>
          <p:nvPr/>
        </p:nvSpPr>
        <p:spPr bwMode="auto">
          <a:xfrm flipV="1">
            <a:off x="3235326" y="2484438"/>
            <a:ext cx="0" cy="111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75" name="Line 277"/>
          <p:cNvSpPr>
            <a:spLocks noChangeShapeType="1"/>
          </p:cNvSpPr>
          <p:nvPr/>
        </p:nvSpPr>
        <p:spPr bwMode="auto">
          <a:xfrm flipV="1">
            <a:off x="3248026" y="2471738"/>
            <a:ext cx="0" cy="238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76" name="Line 278"/>
          <p:cNvSpPr>
            <a:spLocks noChangeShapeType="1"/>
          </p:cNvSpPr>
          <p:nvPr/>
        </p:nvSpPr>
        <p:spPr bwMode="auto">
          <a:xfrm flipV="1">
            <a:off x="3263901" y="2478088"/>
            <a:ext cx="0" cy="174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77" name="Line 279"/>
          <p:cNvSpPr>
            <a:spLocks noChangeShapeType="1"/>
          </p:cNvSpPr>
          <p:nvPr/>
        </p:nvSpPr>
        <p:spPr bwMode="auto">
          <a:xfrm flipV="1">
            <a:off x="3279776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78" name="Line 280"/>
          <p:cNvSpPr>
            <a:spLocks noChangeShapeType="1"/>
          </p:cNvSpPr>
          <p:nvPr/>
        </p:nvSpPr>
        <p:spPr bwMode="auto">
          <a:xfrm flipV="1">
            <a:off x="3294063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79" name="Line 281"/>
          <p:cNvSpPr>
            <a:spLocks noChangeShapeType="1"/>
          </p:cNvSpPr>
          <p:nvPr/>
        </p:nvSpPr>
        <p:spPr bwMode="auto">
          <a:xfrm flipV="1">
            <a:off x="330993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0" name="Line 282"/>
          <p:cNvSpPr>
            <a:spLocks noChangeShapeType="1"/>
          </p:cNvSpPr>
          <p:nvPr/>
        </p:nvSpPr>
        <p:spPr bwMode="auto">
          <a:xfrm flipV="1">
            <a:off x="332422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1" name="Line 283"/>
          <p:cNvSpPr>
            <a:spLocks noChangeShapeType="1"/>
          </p:cNvSpPr>
          <p:nvPr/>
        </p:nvSpPr>
        <p:spPr bwMode="auto">
          <a:xfrm flipV="1">
            <a:off x="3341688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2" name="Line 284"/>
          <p:cNvSpPr>
            <a:spLocks noChangeShapeType="1"/>
          </p:cNvSpPr>
          <p:nvPr/>
        </p:nvSpPr>
        <p:spPr bwMode="auto">
          <a:xfrm flipV="1">
            <a:off x="3355976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3" name="Line 285"/>
          <p:cNvSpPr>
            <a:spLocks noChangeShapeType="1"/>
          </p:cNvSpPr>
          <p:nvPr/>
        </p:nvSpPr>
        <p:spPr bwMode="auto">
          <a:xfrm flipV="1">
            <a:off x="3370263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4" name="Line 286"/>
          <p:cNvSpPr>
            <a:spLocks noChangeShapeType="1"/>
          </p:cNvSpPr>
          <p:nvPr/>
        </p:nvSpPr>
        <p:spPr bwMode="auto">
          <a:xfrm flipV="1">
            <a:off x="33845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5" name="Line 287"/>
          <p:cNvSpPr>
            <a:spLocks noChangeShapeType="1"/>
          </p:cNvSpPr>
          <p:nvPr/>
        </p:nvSpPr>
        <p:spPr bwMode="auto">
          <a:xfrm flipV="1">
            <a:off x="3400426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6" name="Line 288"/>
          <p:cNvSpPr>
            <a:spLocks noChangeShapeType="1"/>
          </p:cNvSpPr>
          <p:nvPr/>
        </p:nvSpPr>
        <p:spPr bwMode="auto">
          <a:xfrm flipV="1">
            <a:off x="3416301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7" name="Line 289"/>
          <p:cNvSpPr>
            <a:spLocks noChangeShapeType="1"/>
          </p:cNvSpPr>
          <p:nvPr/>
        </p:nvSpPr>
        <p:spPr bwMode="auto">
          <a:xfrm flipV="1">
            <a:off x="3430588" y="247650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8" name="Line 290"/>
          <p:cNvSpPr>
            <a:spLocks noChangeShapeType="1"/>
          </p:cNvSpPr>
          <p:nvPr/>
        </p:nvSpPr>
        <p:spPr bwMode="auto">
          <a:xfrm flipV="1">
            <a:off x="3444876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89" name="Line 291"/>
          <p:cNvSpPr>
            <a:spLocks noChangeShapeType="1"/>
          </p:cNvSpPr>
          <p:nvPr/>
        </p:nvSpPr>
        <p:spPr bwMode="auto">
          <a:xfrm flipV="1">
            <a:off x="3460751" y="2251075"/>
            <a:ext cx="0" cy="2444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0" name="Line 292"/>
          <p:cNvSpPr>
            <a:spLocks noChangeShapeType="1"/>
          </p:cNvSpPr>
          <p:nvPr/>
        </p:nvSpPr>
        <p:spPr bwMode="auto">
          <a:xfrm flipV="1">
            <a:off x="3475038" y="2466975"/>
            <a:ext cx="0" cy="285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91" name="Line 293"/>
          <p:cNvSpPr>
            <a:spLocks noChangeShapeType="1"/>
          </p:cNvSpPr>
          <p:nvPr/>
        </p:nvSpPr>
        <p:spPr bwMode="auto">
          <a:xfrm flipV="1">
            <a:off x="3490913" y="2474913"/>
            <a:ext cx="0" cy="206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92" name="Line 294"/>
          <p:cNvSpPr>
            <a:spLocks noChangeShapeType="1"/>
          </p:cNvSpPr>
          <p:nvPr/>
        </p:nvSpPr>
        <p:spPr bwMode="auto">
          <a:xfrm flipV="1">
            <a:off x="350678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93" name="Line 295"/>
          <p:cNvSpPr>
            <a:spLocks noChangeShapeType="1"/>
          </p:cNvSpPr>
          <p:nvPr/>
        </p:nvSpPr>
        <p:spPr bwMode="auto">
          <a:xfrm>
            <a:off x="35226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94" name="Line 296"/>
          <p:cNvSpPr>
            <a:spLocks noChangeShapeType="1"/>
          </p:cNvSpPr>
          <p:nvPr/>
        </p:nvSpPr>
        <p:spPr bwMode="auto">
          <a:xfrm>
            <a:off x="35369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95" name="Line 297"/>
          <p:cNvSpPr>
            <a:spLocks noChangeShapeType="1"/>
          </p:cNvSpPr>
          <p:nvPr/>
        </p:nvSpPr>
        <p:spPr bwMode="auto">
          <a:xfrm flipV="1">
            <a:off x="35512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96" name="Line 298"/>
          <p:cNvSpPr>
            <a:spLocks noChangeShapeType="1"/>
          </p:cNvSpPr>
          <p:nvPr/>
        </p:nvSpPr>
        <p:spPr bwMode="auto">
          <a:xfrm flipV="1">
            <a:off x="35671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97" name="Line 299"/>
          <p:cNvSpPr>
            <a:spLocks noChangeShapeType="1"/>
          </p:cNvSpPr>
          <p:nvPr/>
        </p:nvSpPr>
        <p:spPr bwMode="auto">
          <a:xfrm flipV="1">
            <a:off x="35829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98" name="Line 300"/>
          <p:cNvSpPr>
            <a:spLocks noChangeShapeType="1"/>
          </p:cNvSpPr>
          <p:nvPr/>
        </p:nvSpPr>
        <p:spPr bwMode="auto">
          <a:xfrm flipV="1">
            <a:off x="3611563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199" name="Line 301"/>
          <p:cNvSpPr>
            <a:spLocks noChangeShapeType="1"/>
          </p:cNvSpPr>
          <p:nvPr/>
        </p:nvSpPr>
        <p:spPr bwMode="auto">
          <a:xfrm flipV="1">
            <a:off x="362743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00" name="Line 302"/>
          <p:cNvSpPr>
            <a:spLocks noChangeShapeType="1"/>
          </p:cNvSpPr>
          <p:nvPr/>
        </p:nvSpPr>
        <p:spPr bwMode="auto">
          <a:xfrm flipV="1">
            <a:off x="3643313" y="2478088"/>
            <a:ext cx="0" cy="174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01" name="Line 303"/>
          <p:cNvSpPr>
            <a:spLocks noChangeShapeType="1"/>
          </p:cNvSpPr>
          <p:nvPr/>
        </p:nvSpPr>
        <p:spPr bwMode="auto">
          <a:xfrm flipV="1">
            <a:off x="3656013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02" name="Line 304"/>
          <p:cNvSpPr>
            <a:spLocks noChangeShapeType="1"/>
          </p:cNvSpPr>
          <p:nvPr/>
        </p:nvSpPr>
        <p:spPr bwMode="auto">
          <a:xfrm flipV="1">
            <a:off x="3673476" y="2484438"/>
            <a:ext cx="0" cy="111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03" name="Line 305"/>
          <p:cNvSpPr>
            <a:spLocks noChangeShapeType="1"/>
          </p:cNvSpPr>
          <p:nvPr/>
        </p:nvSpPr>
        <p:spPr bwMode="auto">
          <a:xfrm flipV="1">
            <a:off x="3689351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04" name="Line 306"/>
          <p:cNvSpPr>
            <a:spLocks noChangeShapeType="1"/>
          </p:cNvSpPr>
          <p:nvPr/>
        </p:nvSpPr>
        <p:spPr bwMode="auto">
          <a:xfrm flipV="1">
            <a:off x="3702051" y="1701800"/>
            <a:ext cx="0" cy="7937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" name="Line 307"/>
          <p:cNvSpPr>
            <a:spLocks noChangeShapeType="1"/>
          </p:cNvSpPr>
          <p:nvPr/>
        </p:nvSpPr>
        <p:spPr bwMode="auto">
          <a:xfrm flipV="1">
            <a:off x="3717926" y="2390775"/>
            <a:ext cx="0" cy="1047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6" name="Line 308"/>
          <p:cNvSpPr>
            <a:spLocks noChangeShapeType="1"/>
          </p:cNvSpPr>
          <p:nvPr/>
        </p:nvSpPr>
        <p:spPr bwMode="auto">
          <a:xfrm flipV="1">
            <a:off x="3733801" y="2449513"/>
            <a:ext cx="0" cy="460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7" name="Line 309"/>
          <p:cNvSpPr>
            <a:spLocks noChangeShapeType="1"/>
          </p:cNvSpPr>
          <p:nvPr/>
        </p:nvSpPr>
        <p:spPr bwMode="auto">
          <a:xfrm flipV="1">
            <a:off x="3749676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08" name="Line 310"/>
          <p:cNvSpPr>
            <a:spLocks noChangeShapeType="1"/>
          </p:cNvSpPr>
          <p:nvPr/>
        </p:nvSpPr>
        <p:spPr bwMode="auto">
          <a:xfrm flipV="1">
            <a:off x="3763963" y="2484438"/>
            <a:ext cx="0" cy="111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09" name="Line 311"/>
          <p:cNvSpPr>
            <a:spLocks noChangeShapeType="1"/>
          </p:cNvSpPr>
          <p:nvPr/>
        </p:nvSpPr>
        <p:spPr bwMode="auto">
          <a:xfrm flipV="1">
            <a:off x="3778251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0" name="Line 312"/>
          <p:cNvSpPr>
            <a:spLocks noChangeShapeType="1"/>
          </p:cNvSpPr>
          <p:nvPr/>
        </p:nvSpPr>
        <p:spPr bwMode="auto">
          <a:xfrm flipV="1">
            <a:off x="379412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1" name="Line 313"/>
          <p:cNvSpPr>
            <a:spLocks noChangeShapeType="1"/>
          </p:cNvSpPr>
          <p:nvPr/>
        </p:nvSpPr>
        <p:spPr bwMode="auto">
          <a:xfrm flipV="1">
            <a:off x="381000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2" name="Line 314"/>
          <p:cNvSpPr>
            <a:spLocks noChangeShapeType="1"/>
          </p:cNvSpPr>
          <p:nvPr/>
        </p:nvSpPr>
        <p:spPr bwMode="auto">
          <a:xfrm flipV="1">
            <a:off x="382428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3" name="Line 315"/>
          <p:cNvSpPr>
            <a:spLocks noChangeShapeType="1"/>
          </p:cNvSpPr>
          <p:nvPr/>
        </p:nvSpPr>
        <p:spPr bwMode="auto">
          <a:xfrm flipV="1">
            <a:off x="383857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4" name="Line 316"/>
          <p:cNvSpPr>
            <a:spLocks noChangeShapeType="1"/>
          </p:cNvSpPr>
          <p:nvPr/>
        </p:nvSpPr>
        <p:spPr bwMode="auto">
          <a:xfrm flipV="1">
            <a:off x="3854451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5" name="Line 317"/>
          <p:cNvSpPr>
            <a:spLocks noChangeShapeType="1"/>
          </p:cNvSpPr>
          <p:nvPr/>
        </p:nvSpPr>
        <p:spPr bwMode="auto">
          <a:xfrm flipV="1">
            <a:off x="3870326" y="249237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6" name="Line 318"/>
          <p:cNvSpPr>
            <a:spLocks noChangeShapeType="1"/>
          </p:cNvSpPr>
          <p:nvPr/>
        </p:nvSpPr>
        <p:spPr bwMode="auto">
          <a:xfrm flipV="1">
            <a:off x="3884613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7" name="Line 319"/>
          <p:cNvSpPr>
            <a:spLocks noChangeShapeType="1"/>
          </p:cNvSpPr>
          <p:nvPr/>
        </p:nvSpPr>
        <p:spPr bwMode="auto">
          <a:xfrm flipV="1">
            <a:off x="39004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8" name="Line 320"/>
          <p:cNvSpPr>
            <a:spLocks noChangeShapeType="1"/>
          </p:cNvSpPr>
          <p:nvPr/>
        </p:nvSpPr>
        <p:spPr bwMode="auto">
          <a:xfrm flipV="1">
            <a:off x="391477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9" name="Line 321"/>
          <p:cNvSpPr>
            <a:spLocks noChangeShapeType="1"/>
          </p:cNvSpPr>
          <p:nvPr/>
        </p:nvSpPr>
        <p:spPr bwMode="auto">
          <a:xfrm>
            <a:off x="39306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0" name="Line 322"/>
          <p:cNvSpPr>
            <a:spLocks noChangeShapeType="1"/>
          </p:cNvSpPr>
          <p:nvPr/>
        </p:nvSpPr>
        <p:spPr bwMode="auto">
          <a:xfrm flipV="1">
            <a:off x="39449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1" name="Line 323"/>
          <p:cNvSpPr>
            <a:spLocks noChangeShapeType="1"/>
          </p:cNvSpPr>
          <p:nvPr/>
        </p:nvSpPr>
        <p:spPr bwMode="auto">
          <a:xfrm flipV="1">
            <a:off x="397668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2" name="Line 324"/>
          <p:cNvSpPr>
            <a:spLocks noChangeShapeType="1"/>
          </p:cNvSpPr>
          <p:nvPr/>
        </p:nvSpPr>
        <p:spPr bwMode="auto">
          <a:xfrm flipV="1">
            <a:off x="3990976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3" name="Line 325"/>
          <p:cNvSpPr>
            <a:spLocks noChangeShapeType="1"/>
          </p:cNvSpPr>
          <p:nvPr/>
        </p:nvSpPr>
        <p:spPr bwMode="auto">
          <a:xfrm flipV="1">
            <a:off x="4005263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4" name="Line 326"/>
          <p:cNvSpPr>
            <a:spLocks noChangeShapeType="1"/>
          </p:cNvSpPr>
          <p:nvPr/>
        </p:nvSpPr>
        <p:spPr bwMode="auto">
          <a:xfrm flipV="1">
            <a:off x="402113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5" name="Line 327"/>
          <p:cNvSpPr>
            <a:spLocks noChangeShapeType="1"/>
          </p:cNvSpPr>
          <p:nvPr/>
        </p:nvSpPr>
        <p:spPr bwMode="auto">
          <a:xfrm flipV="1">
            <a:off x="4037013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6" name="Line 328"/>
          <p:cNvSpPr>
            <a:spLocks noChangeShapeType="1"/>
          </p:cNvSpPr>
          <p:nvPr/>
        </p:nvSpPr>
        <p:spPr bwMode="auto">
          <a:xfrm flipV="1">
            <a:off x="405130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7" name="Line 329"/>
          <p:cNvSpPr>
            <a:spLocks noChangeShapeType="1"/>
          </p:cNvSpPr>
          <p:nvPr/>
        </p:nvSpPr>
        <p:spPr bwMode="auto">
          <a:xfrm flipV="1">
            <a:off x="4067176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8" name="Line 330"/>
          <p:cNvSpPr>
            <a:spLocks noChangeShapeType="1"/>
          </p:cNvSpPr>
          <p:nvPr/>
        </p:nvSpPr>
        <p:spPr bwMode="auto">
          <a:xfrm flipV="1">
            <a:off x="4081463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9" name="Line 331"/>
          <p:cNvSpPr>
            <a:spLocks noChangeShapeType="1"/>
          </p:cNvSpPr>
          <p:nvPr/>
        </p:nvSpPr>
        <p:spPr bwMode="auto">
          <a:xfrm flipV="1">
            <a:off x="4095751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0" name="Line 332"/>
          <p:cNvSpPr>
            <a:spLocks noChangeShapeType="1"/>
          </p:cNvSpPr>
          <p:nvPr/>
        </p:nvSpPr>
        <p:spPr bwMode="auto">
          <a:xfrm flipV="1">
            <a:off x="41100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1" name="Line 333"/>
          <p:cNvSpPr>
            <a:spLocks noChangeShapeType="1"/>
          </p:cNvSpPr>
          <p:nvPr/>
        </p:nvSpPr>
        <p:spPr bwMode="auto">
          <a:xfrm>
            <a:off x="41259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2" name="Line 334"/>
          <p:cNvSpPr>
            <a:spLocks noChangeShapeType="1"/>
          </p:cNvSpPr>
          <p:nvPr/>
        </p:nvSpPr>
        <p:spPr bwMode="auto">
          <a:xfrm>
            <a:off x="41703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3" name="Line 335"/>
          <p:cNvSpPr>
            <a:spLocks noChangeShapeType="1"/>
          </p:cNvSpPr>
          <p:nvPr/>
        </p:nvSpPr>
        <p:spPr bwMode="auto">
          <a:xfrm>
            <a:off x="421640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4" name="Line 336"/>
          <p:cNvSpPr>
            <a:spLocks noChangeShapeType="1"/>
          </p:cNvSpPr>
          <p:nvPr/>
        </p:nvSpPr>
        <p:spPr bwMode="auto">
          <a:xfrm flipV="1">
            <a:off x="4248151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5" name="Line 337"/>
          <p:cNvSpPr>
            <a:spLocks noChangeShapeType="1"/>
          </p:cNvSpPr>
          <p:nvPr/>
        </p:nvSpPr>
        <p:spPr bwMode="auto">
          <a:xfrm flipV="1">
            <a:off x="426402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6" name="Line 338"/>
          <p:cNvSpPr>
            <a:spLocks noChangeShapeType="1"/>
          </p:cNvSpPr>
          <p:nvPr/>
        </p:nvSpPr>
        <p:spPr bwMode="auto">
          <a:xfrm flipV="1">
            <a:off x="4278313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7" name="Line 339"/>
          <p:cNvSpPr>
            <a:spLocks noChangeShapeType="1"/>
          </p:cNvSpPr>
          <p:nvPr/>
        </p:nvSpPr>
        <p:spPr bwMode="auto">
          <a:xfrm flipV="1">
            <a:off x="42941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8" name="Line 340"/>
          <p:cNvSpPr>
            <a:spLocks noChangeShapeType="1"/>
          </p:cNvSpPr>
          <p:nvPr/>
        </p:nvSpPr>
        <p:spPr bwMode="auto">
          <a:xfrm flipV="1">
            <a:off x="430847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9" name="Line 341"/>
          <p:cNvSpPr>
            <a:spLocks noChangeShapeType="1"/>
          </p:cNvSpPr>
          <p:nvPr/>
        </p:nvSpPr>
        <p:spPr bwMode="auto">
          <a:xfrm flipV="1">
            <a:off x="43243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0" name="Line 342"/>
          <p:cNvSpPr>
            <a:spLocks noChangeShapeType="1"/>
          </p:cNvSpPr>
          <p:nvPr/>
        </p:nvSpPr>
        <p:spPr bwMode="auto">
          <a:xfrm flipV="1">
            <a:off x="43386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1" name="Line 343"/>
          <p:cNvSpPr>
            <a:spLocks noChangeShapeType="1"/>
          </p:cNvSpPr>
          <p:nvPr/>
        </p:nvSpPr>
        <p:spPr bwMode="auto">
          <a:xfrm>
            <a:off x="438467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2" name="Line 344"/>
          <p:cNvSpPr>
            <a:spLocks noChangeShapeType="1"/>
          </p:cNvSpPr>
          <p:nvPr/>
        </p:nvSpPr>
        <p:spPr bwMode="auto">
          <a:xfrm>
            <a:off x="43989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3" name="Line 345"/>
          <p:cNvSpPr>
            <a:spLocks noChangeShapeType="1"/>
          </p:cNvSpPr>
          <p:nvPr/>
        </p:nvSpPr>
        <p:spPr bwMode="auto">
          <a:xfrm flipV="1">
            <a:off x="44148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4" name="Line 346"/>
          <p:cNvSpPr>
            <a:spLocks noChangeShapeType="1"/>
          </p:cNvSpPr>
          <p:nvPr/>
        </p:nvSpPr>
        <p:spPr bwMode="auto">
          <a:xfrm flipV="1">
            <a:off x="44307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5" name="Line 347"/>
          <p:cNvSpPr>
            <a:spLocks noChangeShapeType="1"/>
          </p:cNvSpPr>
          <p:nvPr/>
        </p:nvSpPr>
        <p:spPr bwMode="auto">
          <a:xfrm>
            <a:off x="444500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6" name="Line 348"/>
          <p:cNvSpPr>
            <a:spLocks noChangeShapeType="1"/>
          </p:cNvSpPr>
          <p:nvPr/>
        </p:nvSpPr>
        <p:spPr bwMode="auto">
          <a:xfrm flipV="1">
            <a:off x="446087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7" name="Line 349"/>
          <p:cNvSpPr>
            <a:spLocks noChangeShapeType="1"/>
          </p:cNvSpPr>
          <p:nvPr/>
        </p:nvSpPr>
        <p:spPr bwMode="auto">
          <a:xfrm flipV="1">
            <a:off x="4475163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8" name="Line 350"/>
          <p:cNvSpPr>
            <a:spLocks noChangeShapeType="1"/>
          </p:cNvSpPr>
          <p:nvPr/>
        </p:nvSpPr>
        <p:spPr bwMode="auto">
          <a:xfrm flipV="1">
            <a:off x="4491038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9" name="Line 351"/>
          <p:cNvSpPr>
            <a:spLocks noChangeShapeType="1"/>
          </p:cNvSpPr>
          <p:nvPr/>
        </p:nvSpPr>
        <p:spPr bwMode="auto">
          <a:xfrm flipV="1">
            <a:off x="450532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0" name="Line 352"/>
          <p:cNvSpPr>
            <a:spLocks noChangeShapeType="1"/>
          </p:cNvSpPr>
          <p:nvPr/>
        </p:nvSpPr>
        <p:spPr bwMode="auto">
          <a:xfrm flipV="1">
            <a:off x="4521201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1" name="Line 353"/>
          <p:cNvSpPr>
            <a:spLocks noChangeShapeType="1"/>
          </p:cNvSpPr>
          <p:nvPr/>
        </p:nvSpPr>
        <p:spPr bwMode="auto">
          <a:xfrm flipV="1">
            <a:off x="453548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2" name="Line 354"/>
          <p:cNvSpPr>
            <a:spLocks noChangeShapeType="1"/>
          </p:cNvSpPr>
          <p:nvPr/>
        </p:nvSpPr>
        <p:spPr bwMode="auto">
          <a:xfrm>
            <a:off x="45513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3" name="Line 355"/>
          <p:cNvSpPr>
            <a:spLocks noChangeShapeType="1"/>
          </p:cNvSpPr>
          <p:nvPr/>
        </p:nvSpPr>
        <p:spPr bwMode="auto">
          <a:xfrm>
            <a:off x="45656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4" name="Line 356"/>
          <p:cNvSpPr>
            <a:spLocks noChangeShapeType="1"/>
          </p:cNvSpPr>
          <p:nvPr/>
        </p:nvSpPr>
        <p:spPr bwMode="auto">
          <a:xfrm flipV="1">
            <a:off x="458152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5" name="Line 357"/>
          <p:cNvSpPr>
            <a:spLocks noChangeShapeType="1"/>
          </p:cNvSpPr>
          <p:nvPr/>
        </p:nvSpPr>
        <p:spPr bwMode="auto">
          <a:xfrm flipV="1">
            <a:off x="459740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6" name="Line 358"/>
          <p:cNvSpPr>
            <a:spLocks noChangeShapeType="1"/>
          </p:cNvSpPr>
          <p:nvPr/>
        </p:nvSpPr>
        <p:spPr bwMode="auto">
          <a:xfrm>
            <a:off x="46116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7" name="Line 359"/>
          <p:cNvSpPr>
            <a:spLocks noChangeShapeType="1"/>
          </p:cNvSpPr>
          <p:nvPr/>
        </p:nvSpPr>
        <p:spPr bwMode="auto">
          <a:xfrm>
            <a:off x="46418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8" name="Line 360"/>
          <p:cNvSpPr>
            <a:spLocks noChangeShapeType="1"/>
          </p:cNvSpPr>
          <p:nvPr/>
        </p:nvSpPr>
        <p:spPr bwMode="auto">
          <a:xfrm>
            <a:off x="465772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9" name="Line 361"/>
          <p:cNvSpPr>
            <a:spLocks noChangeShapeType="1"/>
          </p:cNvSpPr>
          <p:nvPr/>
        </p:nvSpPr>
        <p:spPr bwMode="auto">
          <a:xfrm>
            <a:off x="46720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0" name="Line 362"/>
          <p:cNvSpPr>
            <a:spLocks noChangeShapeType="1"/>
          </p:cNvSpPr>
          <p:nvPr/>
        </p:nvSpPr>
        <p:spPr bwMode="auto">
          <a:xfrm>
            <a:off x="46878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1" name="Line 363"/>
          <p:cNvSpPr>
            <a:spLocks noChangeShapeType="1"/>
          </p:cNvSpPr>
          <p:nvPr/>
        </p:nvSpPr>
        <p:spPr bwMode="auto">
          <a:xfrm flipV="1">
            <a:off x="4703763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2" name="Line 364"/>
          <p:cNvSpPr>
            <a:spLocks noChangeShapeType="1"/>
          </p:cNvSpPr>
          <p:nvPr/>
        </p:nvSpPr>
        <p:spPr bwMode="auto">
          <a:xfrm flipV="1">
            <a:off x="471963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3" name="Line 365"/>
          <p:cNvSpPr>
            <a:spLocks noChangeShapeType="1"/>
          </p:cNvSpPr>
          <p:nvPr/>
        </p:nvSpPr>
        <p:spPr bwMode="auto">
          <a:xfrm flipV="1">
            <a:off x="4733926" y="2373313"/>
            <a:ext cx="0" cy="1222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4" name="Line 366"/>
          <p:cNvSpPr>
            <a:spLocks noChangeShapeType="1"/>
          </p:cNvSpPr>
          <p:nvPr/>
        </p:nvSpPr>
        <p:spPr bwMode="auto">
          <a:xfrm flipV="1">
            <a:off x="4748213" y="2470150"/>
            <a:ext cx="0" cy="254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5" name="Line 367"/>
          <p:cNvSpPr>
            <a:spLocks noChangeShapeType="1"/>
          </p:cNvSpPr>
          <p:nvPr/>
        </p:nvSpPr>
        <p:spPr bwMode="auto">
          <a:xfrm flipV="1">
            <a:off x="4764088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6" name="Line 368"/>
          <p:cNvSpPr>
            <a:spLocks noChangeShapeType="1"/>
          </p:cNvSpPr>
          <p:nvPr/>
        </p:nvSpPr>
        <p:spPr bwMode="auto">
          <a:xfrm flipV="1">
            <a:off x="477837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7" name="Line 369"/>
          <p:cNvSpPr>
            <a:spLocks noChangeShapeType="1"/>
          </p:cNvSpPr>
          <p:nvPr/>
        </p:nvSpPr>
        <p:spPr bwMode="auto">
          <a:xfrm>
            <a:off x="47942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8" name="Line 370"/>
          <p:cNvSpPr>
            <a:spLocks noChangeShapeType="1"/>
          </p:cNvSpPr>
          <p:nvPr/>
        </p:nvSpPr>
        <p:spPr bwMode="auto">
          <a:xfrm>
            <a:off x="48085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9" name="Line 371"/>
          <p:cNvSpPr>
            <a:spLocks noChangeShapeType="1"/>
          </p:cNvSpPr>
          <p:nvPr/>
        </p:nvSpPr>
        <p:spPr bwMode="auto">
          <a:xfrm>
            <a:off x="483870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0" name="Line 372"/>
          <p:cNvSpPr>
            <a:spLocks noChangeShapeType="1"/>
          </p:cNvSpPr>
          <p:nvPr/>
        </p:nvSpPr>
        <p:spPr bwMode="auto">
          <a:xfrm flipV="1">
            <a:off x="485457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1" name="Line 373"/>
          <p:cNvSpPr>
            <a:spLocks noChangeShapeType="1"/>
          </p:cNvSpPr>
          <p:nvPr/>
        </p:nvSpPr>
        <p:spPr bwMode="auto">
          <a:xfrm>
            <a:off x="48688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2" name="Line 374"/>
          <p:cNvSpPr>
            <a:spLocks noChangeShapeType="1"/>
          </p:cNvSpPr>
          <p:nvPr/>
        </p:nvSpPr>
        <p:spPr bwMode="auto">
          <a:xfrm>
            <a:off x="48847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3" name="Line 375"/>
          <p:cNvSpPr>
            <a:spLocks noChangeShapeType="1"/>
          </p:cNvSpPr>
          <p:nvPr/>
        </p:nvSpPr>
        <p:spPr bwMode="auto">
          <a:xfrm>
            <a:off x="49164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4" name="Line 376"/>
          <p:cNvSpPr>
            <a:spLocks noChangeShapeType="1"/>
          </p:cNvSpPr>
          <p:nvPr/>
        </p:nvSpPr>
        <p:spPr bwMode="auto">
          <a:xfrm flipV="1">
            <a:off x="4930776" y="248285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5" name="Line 377"/>
          <p:cNvSpPr>
            <a:spLocks noChangeShapeType="1"/>
          </p:cNvSpPr>
          <p:nvPr/>
        </p:nvSpPr>
        <p:spPr bwMode="auto">
          <a:xfrm flipV="1">
            <a:off x="4945063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6" name="Line 378"/>
          <p:cNvSpPr>
            <a:spLocks noChangeShapeType="1"/>
          </p:cNvSpPr>
          <p:nvPr/>
        </p:nvSpPr>
        <p:spPr bwMode="auto">
          <a:xfrm flipV="1">
            <a:off x="4962526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7" name="Line 379"/>
          <p:cNvSpPr>
            <a:spLocks noChangeShapeType="1"/>
          </p:cNvSpPr>
          <p:nvPr/>
        </p:nvSpPr>
        <p:spPr bwMode="auto">
          <a:xfrm flipV="1">
            <a:off x="4975226" y="2446338"/>
            <a:ext cx="0" cy="492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8" name="Line 380"/>
          <p:cNvSpPr>
            <a:spLocks noChangeShapeType="1"/>
          </p:cNvSpPr>
          <p:nvPr/>
        </p:nvSpPr>
        <p:spPr bwMode="auto">
          <a:xfrm flipV="1">
            <a:off x="4991101" y="248602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9" name="Line 381"/>
          <p:cNvSpPr>
            <a:spLocks noChangeShapeType="1"/>
          </p:cNvSpPr>
          <p:nvPr/>
        </p:nvSpPr>
        <p:spPr bwMode="auto">
          <a:xfrm flipV="1">
            <a:off x="500538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0" name="Line 382"/>
          <p:cNvSpPr>
            <a:spLocks noChangeShapeType="1"/>
          </p:cNvSpPr>
          <p:nvPr/>
        </p:nvSpPr>
        <p:spPr bwMode="auto">
          <a:xfrm>
            <a:off x="50212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1" name="Line 383"/>
          <p:cNvSpPr>
            <a:spLocks noChangeShapeType="1"/>
          </p:cNvSpPr>
          <p:nvPr/>
        </p:nvSpPr>
        <p:spPr bwMode="auto">
          <a:xfrm>
            <a:off x="50355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2" name="Line 384"/>
          <p:cNvSpPr>
            <a:spLocks noChangeShapeType="1"/>
          </p:cNvSpPr>
          <p:nvPr/>
        </p:nvSpPr>
        <p:spPr bwMode="auto">
          <a:xfrm flipV="1">
            <a:off x="50657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3" name="Line 385"/>
          <p:cNvSpPr>
            <a:spLocks noChangeShapeType="1"/>
          </p:cNvSpPr>
          <p:nvPr/>
        </p:nvSpPr>
        <p:spPr bwMode="auto">
          <a:xfrm>
            <a:off x="509587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4" name="Line 386"/>
          <p:cNvSpPr>
            <a:spLocks noChangeShapeType="1"/>
          </p:cNvSpPr>
          <p:nvPr/>
        </p:nvSpPr>
        <p:spPr bwMode="auto">
          <a:xfrm flipV="1">
            <a:off x="51133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5" name="Line 387"/>
          <p:cNvSpPr>
            <a:spLocks noChangeShapeType="1"/>
          </p:cNvSpPr>
          <p:nvPr/>
        </p:nvSpPr>
        <p:spPr bwMode="auto">
          <a:xfrm flipV="1">
            <a:off x="5126038" y="2397125"/>
            <a:ext cx="0" cy="984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86" name="Line 388"/>
          <p:cNvSpPr>
            <a:spLocks noChangeShapeType="1"/>
          </p:cNvSpPr>
          <p:nvPr/>
        </p:nvSpPr>
        <p:spPr bwMode="auto">
          <a:xfrm flipV="1">
            <a:off x="5141913" y="2474913"/>
            <a:ext cx="0" cy="206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7" name="Line 389"/>
          <p:cNvSpPr>
            <a:spLocks noChangeShapeType="1"/>
          </p:cNvSpPr>
          <p:nvPr/>
        </p:nvSpPr>
        <p:spPr bwMode="auto">
          <a:xfrm flipV="1">
            <a:off x="5157788" y="248920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8" name="Line 390"/>
          <p:cNvSpPr>
            <a:spLocks noChangeShapeType="1"/>
          </p:cNvSpPr>
          <p:nvPr/>
        </p:nvSpPr>
        <p:spPr bwMode="auto">
          <a:xfrm flipV="1">
            <a:off x="51736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9" name="Line 391"/>
          <p:cNvSpPr>
            <a:spLocks noChangeShapeType="1"/>
          </p:cNvSpPr>
          <p:nvPr/>
        </p:nvSpPr>
        <p:spPr bwMode="auto">
          <a:xfrm flipV="1">
            <a:off x="51895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0" name="Line 392"/>
          <p:cNvSpPr>
            <a:spLocks noChangeShapeType="1"/>
          </p:cNvSpPr>
          <p:nvPr/>
        </p:nvSpPr>
        <p:spPr bwMode="auto">
          <a:xfrm flipV="1">
            <a:off x="520382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1" name="Line 393"/>
          <p:cNvSpPr>
            <a:spLocks noChangeShapeType="1"/>
          </p:cNvSpPr>
          <p:nvPr/>
        </p:nvSpPr>
        <p:spPr bwMode="auto">
          <a:xfrm flipV="1">
            <a:off x="52339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2" name="Line 394"/>
          <p:cNvSpPr>
            <a:spLocks noChangeShapeType="1"/>
          </p:cNvSpPr>
          <p:nvPr/>
        </p:nvSpPr>
        <p:spPr bwMode="auto">
          <a:xfrm flipV="1">
            <a:off x="53403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3" name="Line 395"/>
          <p:cNvSpPr>
            <a:spLocks noChangeShapeType="1"/>
          </p:cNvSpPr>
          <p:nvPr/>
        </p:nvSpPr>
        <p:spPr bwMode="auto">
          <a:xfrm flipV="1">
            <a:off x="53546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4" name="Line 396"/>
          <p:cNvSpPr>
            <a:spLocks noChangeShapeType="1"/>
          </p:cNvSpPr>
          <p:nvPr/>
        </p:nvSpPr>
        <p:spPr bwMode="auto">
          <a:xfrm flipV="1">
            <a:off x="5370513" y="2460625"/>
            <a:ext cx="0" cy="349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5" name="Line 397"/>
          <p:cNvSpPr>
            <a:spLocks noChangeShapeType="1"/>
          </p:cNvSpPr>
          <p:nvPr/>
        </p:nvSpPr>
        <p:spPr bwMode="auto">
          <a:xfrm flipV="1">
            <a:off x="5384801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6" name="Line 398"/>
          <p:cNvSpPr>
            <a:spLocks noChangeShapeType="1"/>
          </p:cNvSpPr>
          <p:nvPr/>
        </p:nvSpPr>
        <p:spPr bwMode="auto">
          <a:xfrm>
            <a:off x="540067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7" name="Line 399"/>
          <p:cNvSpPr>
            <a:spLocks noChangeShapeType="1"/>
          </p:cNvSpPr>
          <p:nvPr/>
        </p:nvSpPr>
        <p:spPr bwMode="auto">
          <a:xfrm>
            <a:off x="541655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8" name="Line 400"/>
          <p:cNvSpPr>
            <a:spLocks noChangeShapeType="1"/>
          </p:cNvSpPr>
          <p:nvPr/>
        </p:nvSpPr>
        <p:spPr bwMode="auto">
          <a:xfrm>
            <a:off x="54911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9" name="Line 401"/>
          <p:cNvSpPr>
            <a:spLocks noChangeShapeType="1"/>
          </p:cNvSpPr>
          <p:nvPr/>
        </p:nvSpPr>
        <p:spPr bwMode="auto">
          <a:xfrm>
            <a:off x="5521326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0" name="Line 402"/>
          <p:cNvSpPr>
            <a:spLocks noChangeShapeType="1"/>
          </p:cNvSpPr>
          <p:nvPr/>
        </p:nvSpPr>
        <p:spPr bwMode="auto">
          <a:xfrm>
            <a:off x="5537201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1" name="Line 403"/>
          <p:cNvSpPr>
            <a:spLocks noChangeShapeType="1"/>
          </p:cNvSpPr>
          <p:nvPr/>
        </p:nvSpPr>
        <p:spPr bwMode="auto">
          <a:xfrm flipV="1">
            <a:off x="5581651" y="2490788"/>
            <a:ext cx="0" cy="476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2" name="Line 404"/>
          <p:cNvSpPr>
            <a:spLocks noChangeShapeType="1"/>
          </p:cNvSpPr>
          <p:nvPr/>
        </p:nvSpPr>
        <p:spPr bwMode="auto">
          <a:xfrm flipV="1">
            <a:off x="5597526" y="2487613"/>
            <a:ext cx="0" cy="79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3" name="Line 405"/>
          <p:cNvSpPr>
            <a:spLocks noChangeShapeType="1"/>
          </p:cNvSpPr>
          <p:nvPr/>
        </p:nvSpPr>
        <p:spPr bwMode="auto">
          <a:xfrm flipV="1">
            <a:off x="5611813" y="1255713"/>
            <a:ext cx="0" cy="123983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Line 407"/>
          <p:cNvSpPr>
            <a:spLocks noChangeShapeType="1"/>
          </p:cNvSpPr>
          <p:nvPr/>
        </p:nvSpPr>
        <p:spPr bwMode="auto">
          <a:xfrm flipV="1">
            <a:off x="5627688" y="2222500"/>
            <a:ext cx="0" cy="273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Line 408"/>
          <p:cNvSpPr>
            <a:spLocks noChangeShapeType="1"/>
          </p:cNvSpPr>
          <p:nvPr/>
        </p:nvSpPr>
        <p:spPr bwMode="auto">
          <a:xfrm flipV="1">
            <a:off x="5643563" y="2416175"/>
            <a:ext cx="0" cy="793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Line 409"/>
          <p:cNvSpPr>
            <a:spLocks noChangeShapeType="1"/>
          </p:cNvSpPr>
          <p:nvPr/>
        </p:nvSpPr>
        <p:spPr bwMode="auto">
          <a:xfrm flipV="1">
            <a:off x="5657850" y="2484438"/>
            <a:ext cx="0" cy="11112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0" name="Line 410"/>
          <p:cNvSpPr>
            <a:spLocks noChangeShapeType="1"/>
          </p:cNvSpPr>
          <p:nvPr/>
        </p:nvSpPr>
        <p:spPr bwMode="auto">
          <a:xfrm flipV="1">
            <a:off x="567213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1" name="Line 411"/>
          <p:cNvSpPr>
            <a:spLocks noChangeShapeType="1"/>
          </p:cNvSpPr>
          <p:nvPr/>
        </p:nvSpPr>
        <p:spPr bwMode="auto">
          <a:xfrm>
            <a:off x="56880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2" name="Line 412"/>
          <p:cNvSpPr>
            <a:spLocks noChangeShapeType="1"/>
          </p:cNvSpPr>
          <p:nvPr/>
        </p:nvSpPr>
        <p:spPr bwMode="auto">
          <a:xfrm>
            <a:off x="57038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3" name="Line 413"/>
          <p:cNvSpPr>
            <a:spLocks noChangeShapeType="1"/>
          </p:cNvSpPr>
          <p:nvPr/>
        </p:nvSpPr>
        <p:spPr bwMode="auto">
          <a:xfrm>
            <a:off x="57483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4" name="Line 414"/>
          <p:cNvSpPr>
            <a:spLocks noChangeShapeType="1"/>
          </p:cNvSpPr>
          <p:nvPr/>
        </p:nvSpPr>
        <p:spPr bwMode="auto">
          <a:xfrm>
            <a:off x="57642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5" name="Line 415"/>
          <p:cNvSpPr>
            <a:spLocks noChangeShapeType="1"/>
          </p:cNvSpPr>
          <p:nvPr/>
        </p:nvSpPr>
        <p:spPr bwMode="auto">
          <a:xfrm>
            <a:off x="579437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6" name="Line 416"/>
          <p:cNvSpPr>
            <a:spLocks noChangeShapeType="1"/>
          </p:cNvSpPr>
          <p:nvPr/>
        </p:nvSpPr>
        <p:spPr bwMode="auto">
          <a:xfrm flipV="1">
            <a:off x="581025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7" name="Line 417"/>
          <p:cNvSpPr>
            <a:spLocks noChangeShapeType="1"/>
          </p:cNvSpPr>
          <p:nvPr/>
        </p:nvSpPr>
        <p:spPr bwMode="auto">
          <a:xfrm flipV="1">
            <a:off x="5824538" y="2493963"/>
            <a:ext cx="0" cy="1587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8" name="Line 418"/>
          <p:cNvSpPr>
            <a:spLocks noChangeShapeType="1"/>
          </p:cNvSpPr>
          <p:nvPr/>
        </p:nvSpPr>
        <p:spPr bwMode="auto">
          <a:xfrm>
            <a:off x="583882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29" name="Line 419"/>
          <p:cNvSpPr>
            <a:spLocks noChangeShapeType="1"/>
          </p:cNvSpPr>
          <p:nvPr/>
        </p:nvSpPr>
        <p:spPr bwMode="auto">
          <a:xfrm>
            <a:off x="585470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0" name="Line 420"/>
          <p:cNvSpPr>
            <a:spLocks noChangeShapeType="1"/>
          </p:cNvSpPr>
          <p:nvPr/>
        </p:nvSpPr>
        <p:spPr bwMode="auto">
          <a:xfrm>
            <a:off x="58848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1" name="Line 421"/>
          <p:cNvSpPr>
            <a:spLocks noChangeShapeType="1"/>
          </p:cNvSpPr>
          <p:nvPr/>
        </p:nvSpPr>
        <p:spPr bwMode="auto">
          <a:xfrm>
            <a:off x="589915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2" name="Line 422"/>
          <p:cNvSpPr>
            <a:spLocks noChangeShapeType="1"/>
          </p:cNvSpPr>
          <p:nvPr/>
        </p:nvSpPr>
        <p:spPr bwMode="auto">
          <a:xfrm>
            <a:off x="593090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3" name="Line 423"/>
          <p:cNvSpPr>
            <a:spLocks noChangeShapeType="1"/>
          </p:cNvSpPr>
          <p:nvPr/>
        </p:nvSpPr>
        <p:spPr bwMode="auto">
          <a:xfrm>
            <a:off x="59451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4" name="Line 424"/>
          <p:cNvSpPr>
            <a:spLocks noChangeShapeType="1"/>
          </p:cNvSpPr>
          <p:nvPr/>
        </p:nvSpPr>
        <p:spPr bwMode="auto">
          <a:xfrm>
            <a:off x="59610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5" name="Line 425"/>
          <p:cNvSpPr>
            <a:spLocks noChangeShapeType="1"/>
          </p:cNvSpPr>
          <p:nvPr/>
        </p:nvSpPr>
        <p:spPr bwMode="auto">
          <a:xfrm>
            <a:off x="597535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6" name="Line 426"/>
          <p:cNvSpPr>
            <a:spLocks noChangeShapeType="1"/>
          </p:cNvSpPr>
          <p:nvPr/>
        </p:nvSpPr>
        <p:spPr bwMode="auto">
          <a:xfrm>
            <a:off x="599122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7" name="Line 427"/>
          <p:cNvSpPr>
            <a:spLocks noChangeShapeType="1"/>
          </p:cNvSpPr>
          <p:nvPr/>
        </p:nvSpPr>
        <p:spPr bwMode="auto">
          <a:xfrm>
            <a:off x="60213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8" name="Line 428"/>
          <p:cNvSpPr>
            <a:spLocks noChangeShapeType="1"/>
          </p:cNvSpPr>
          <p:nvPr/>
        </p:nvSpPr>
        <p:spPr bwMode="auto">
          <a:xfrm flipV="1">
            <a:off x="605155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39" name="Line 429"/>
          <p:cNvSpPr>
            <a:spLocks noChangeShapeType="1"/>
          </p:cNvSpPr>
          <p:nvPr/>
        </p:nvSpPr>
        <p:spPr bwMode="auto">
          <a:xfrm>
            <a:off x="60658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0" name="Line 430"/>
          <p:cNvSpPr>
            <a:spLocks noChangeShapeType="1"/>
          </p:cNvSpPr>
          <p:nvPr/>
        </p:nvSpPr>
        <p:spPr bwMode="auto">
          <a:xfrm>
            <a:off x="60817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1" name="Line 431"/>
          <p:cNvSpPr>
            <a:spLocks noChangeShapeType="1"/>
          </p:cNvSpPr>
          <p:nvPr/>
        </p:nvSpPr>
        <p:spPr bwMode="auto">
          <a:xfrm>
            <a:off x="611187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2" name="Line 432"/>
          <p:cNvSpPr>
            <a:spLocks noChangeShapeType="1"/>
          </p:cNvSpPr>
          <p:nvPr/>
        </p:nvSpPr>
        <p:spPr bwMode="auto">
          <a:xfrm>
            <a:off x="61579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3" name="Line 433"/>
          <p:cNvSpPr>
            <a:spLocks noChangeShapeType="1"/>
          </p:cNvSpPr>
          <p:nvPr/>
        </p:nvSpPr>
        <p:spPr bwMode="auto">
          <a:xfrm>
            <a:off x="62023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4" name="Line 434"/>
          <p:cNvSpPr>
            <a:spLocks noChangeShapeType="1"/>
          </p:cNvSpPr>
          <p:nvPr/>
        </p:nvSpPr>
        <p:spPr bwMode="auto">
          <a:xfrm>
            <a:off x="623252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5" name="Line 435"/>
          <p:cNvSpPr>
            <a:spLocks noChangeShapeType="1"/>
          </p:cNvSpPr>
          <p:nvPr/>
        </p:nvSpPr>
        <p:spPr bwMode="auto">
          <a:xfrm>
            <a:off x="624840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6" name="Line 436"/>
          <p:cNvSpPr>
            <a:spLocks noChangeShapeType="1"/>
          </p:cNvSpPr>
          <p:nvPr/>
        </p:nvSpPr>
        <p:spPr bwMode="auto">
          <a:xfrm>
            <a:off x="62785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7" name="Line 437"/>
          <p:cNvSpPr>
            <a:spLocks noChangeShapeType="1"/>
          </p:cNvSpPr>
          <p:nvPr/>
        </p:nvSpPr>
        <p:spPr bwMode="auto">
          <a:xfrm>
            <a:off x="629285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8" name="Line 438"/>
          <p:cNvSpPr>
            <a:spLocks noChangeShapeType="1"/>
          </p:cNvSpPr>
          <p:nvPr/>
        </p:nvSpPr>
        <p:spPr bwMode="auto">
          <a:xfrm flipV="1">
            <a:off x="630872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49" name="Line 439"/>
          <p:cNvSpPr>
            <a:spLocks noChangeShapeType="1"/>
          </p:cNvSpPr>
          <p:nvPr/>
        </p:nvSpPr>
        <p:spPr bwMode="auto">
          <a:xfrm flipV="1">
            <a:off x="63388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0" name="Line 440"/>
          <p:cNvSpPr>
            <a:spLocks noChangeShapeType="1"/>
          </p:cNvSpPr>
          <p:nvPr/>
        </p:nvSpPr>
        <p:spPr bwMode="auto">
          <a:xfrm>
            <a:off x="635317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1" name="Line 441"/>
          <p:cNvSpPr>
            <a:spLocks noChangeShapeType="1"/>
          </p:cNvSpPr>
          <p:nvPr/>
        </p:nvSpPr>
        <p:spPr bwMode="auto">
          <a:xfrm flipV="1">
            <a:off x="636905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" name="Line 442"/>
          <p:cNvSpPr>
            <a:spLocks noChangeShapeType="1"/>
          </p:cNvSpPr>
          <p:nvPr/>
        </p:nvSpPr>
        <p:spPr bwMode="auto">
          <a:xfrm>
            <a:off x="638492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" name="Line 443"/>
          <p:cNvSpPr>
            <a:spLocks noChangeShapeType="1"/>
          </p:cNvSpPr>
          <p:nvPr/>
        </p:nvSpPr>
        <p:spPr bwMode="auto">
          <a:xfrm flipV="1">
            <a:off x="63992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" name="Line 444"/>
          <p:cNvSpPr>
            <a:spLocks noChangeShapeType="1"/>
          </p:cNvSpPr>
          <p:nvPr/>
        </p:nvSpPr>
        <p:spPr bwMode="auto">
          <a:xfrm>
            <a:off x="644525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" name="Line 445"/>
          <p:cNvSpPr>
            <a:spLocks noChangeShapeType="1"/>
          </p:cNvSpPr>
          <p:nvPr/>
        </p:nvSpPr>
        <p:spPr bwMode="auto">
          <a:xfrm>
            <a:off x="64595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6" name="Line 446"/>
          <p:cNvSpPr>
            <a:spLocks noChangeShapeType="1"/>
          </p:cNvSpPr>
          <p:nvPr/>
        </p:nvSpPr>
        <p:spPr bwMode="auto">
          <a:xfrm flipV="1">
            <a:off x="64754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7" name="Line 447"/>
          <p:cNvSpPr>
            <a:spLocks noChangeShapeType="1"/>
          </p:cNvSpPr>
          <p:nvPr/>
        </p:nvSpPr>
        <p:spPr bwMode="auto">
          <a:xfrm>
            <a:off x="64912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8" name="Line 448"/>
          <p:cNvSpPr>
            <a:spLocks noChangeShapeType="1"/>
          </p:cNvSpPr>
          <p:nvPr/>
        </p:nvSpPr>
        <p:spPr bwMode="auto">
          <a:xfrm>
            <a:off x="65357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9" name="Line 449"/>
          <p:cNvSpPr>
            <a:spLocks noChangeShapeType="1"/>
          </p:cNvSpPr>
          <p:nvPr/>
        </p:nvSpPr>
        <p:spPr bwMode="auto">
          <a:xfrm flipV="1">
            <a:off x="65801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0" name="Line 450"/>
          <p:cNvSpPr>
            <a:spLocks noChangeShapeType="1"/>
          </p:cNvSpPr>
          <p:nvPr/>
        </p:nvSpPr>
        <p:spPr bwMode="auto">
          <a:xfrm>
            <a:off x="66119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1" name="Line 451"/>
          <p:cNvSpPr>
            <a:spLocks noChangeShapeType="1"/>
          </p:cNvSpPr>
          <p:nvPr/>
        </p:nvSpPr>
        <p:spPr bwMode="auto">
          <a:xfrm>
            <a:off x="662622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2" name="Line 452"/>
          <p:cNvSpPr>
            <a:spLocks noChangeShapeType="1"/>
          </p:cNvSpPr>
          <p:nvPr/>
        </p:nvSpPr>
        <p:spPr bwMode="auto">
          <a:xfrm>
            <a:off x="664210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3" name="Line 453"/>
          <p:cNvSpPr>
            <a:spLocks noChangeShapeType="1"/>
          </p:cNvSpPr>
          <p:nvPr/>
        </p:nvSpPr>
        <p:spPr bwMode="auto">
          <a:xfrm flipV="1">
            <a:off x="66563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4" name="Line 454"/>
          <p:cNvSpPr>
            <a:spLocks noChangeShapeType="1"/>
          </p:cNvSpPr>
          <p:nvPr/>
        </p:nvSpPr>
        <p:spPr bwMode="auto">
          <a:xfrm>
            <a:off x="66722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5" name="Line 455"/>
          <p:cNvSpPr>
            <a:spLocks noChangeShapeType="1"/>
          </p:cNvSpPr>
          <p:nvPr/>
        </p:nvSpPr>
        <p:spPr bwMode="auto">
          <a:xfrm>
            <a:off x="67325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" name="Line 456"/>
          <p:cNvSpPr>
            <a:spLocks noChangeShapeType="1"/>
          </p:cNvSpPr>
          <p:nvPr/>
        </p:nvSpPr>
        <p:spPr bwMode="auto">
          <a:xfrm>
            <a:off x="674687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" name="Line 457"/>
          <p:cNvSpPr>
            <a:spLocks noChangeShapeType="1"/>
          </p:cNvSpPr>
          <p:nvPr/>
        </p:nvSpPr>
        <p:spPr bwMode="auto">
          <a:xfrm>
            <a:off x="677862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8" name="Line 458"/>
          <p:cNvSpPr>
            <a:spLocks noChangeShapeType="1"/>
          </p:cNvSpPr>
          <p:nvPr/>
        </p:nvSpPr>
        <p:spPr bwMode="auto">
          <a:xfrm>
            <a:off x="67929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" name="Line 459"/>
          <p:cNvSpPr>
            <a:spLocks noChangeShapeType="1"/>
          </p:cNvSpPr>
          <p:nvPr/>
        </p:nvSpPr>
        <p:spPr bwMode="auto">
          <a:xfrm>
            <a:off x="682307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" name="Line 460"/>
          <p:cNvSpPr>
            <a:spLocks noChangeShapeType="1"/>
          </p:cNvSpPr>
          <p:nvPr/>
        </p:nvSpPr>
        <p:spPr bwMode="auto">
          <a:xfrm>
            <a:off x="68532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" name="Line 461"/>
          <p:cNvSpPr>
            <a:spLocks noChangeShapeType="1"/>
          </p:cNvSpPr>
          <p:nvPr/>
        </p:nvSpPr>
        <p:spPr bwMode="auto">
          <a:xfrm flipV="1">
            <a:off x="68691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" name="Line 462"/>
          <p:cNvSpPr>
            <a:spLocks noChangeShapeType="1"/>
          </p:cNvSpPr>
          <p:nvPr/>
        </p:nvSpPr>
        <p:spPr bwMode="auto">
          <a:xfrm>
            <a:off x="68849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" name="Line 463"/>
          <p:cNvSpPr>
            <a:spLocks noChangeShapeType="1"/>
          </p:cNvSpPr>
          <p:nvPr/>
        </p:nvSpPr>
        <p:spPr bwMode="auto">
          <a:xfrm>
            <a:off x="69135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4" name="Line 464"/>
          <p:cNvSpPr>
            <a:spLocks noChangeShapeType="1"/>
          </p:cNvSpPr>
          <p:nvPr/>
        </p:nvSpPr>
        <p:spPr bwMode="auto">
          <a:xfrm>
            <a:off x="69294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" name="Line 465"/>
          <p:cNvSpPr>
            <a:spLocks noChangeShapeType="1"/>
          </p:cNvSpPr>
          <p:nvPr/>
        </p:nvSpPr>
        <p:spPr bwMode="auto">
          <a:xfrm>
            <a:off x="694531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6" name="Line 466"/>
          <p:cNvSpPr>
            <a:spLocks noChangeShapeType="1"/>
          </p:cNvSpPr>
          <p:nvPr/>
        </p:nvSpPr>
        <p:spPr bwMode="auto">
          <a:xfrm>
            <a:off x="695960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" name="Line 467"/>
          <p:cNvSpPr>
            <a:spLocks noChangeShapeType="1"/>
          </p:cNvSpPr>
          <p:nvPr/>
        </p:nvSpPr>
        <p:spPr bwMode="auto">
          <a:xfrm>
            <a:off x="69738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8" name="Line 468"/>
          <p:cNvSpPr>
            <a:spLocks noChangeShapeType="1"/>
          </p:cNvSpPr>
          <p:nvPr/>
        </p:nvSpPr>
        <p:spPr bwMode="auto">
          <a:xfrm>
            <a:off x="700563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" name="Line 469"/>
          <p:cNvSpPr>
            <a:spLocks noChangeShapeType="1"/>
          </p:cNvSpPr>
          <p:nvPr/>
        </p:nvSpPr>
        <p:spPr bwMode="auto">
          <a:xfrm>
            <a:off x="7035800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" name="Line 470"/>
          <p:cNvSpPr>
            <a:spLocks noChangeShapeType="1"/>
          </p:cNvSpPr>
          <p:nvPr/>
        </p:nvSpPr>
        <p:spPr bwMode="auto">
          <a:xfrm>
            <a:off x="7050088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" name="Line 471"/>
          <p:cNvSpPr>
            <a:spLocks noChangeShapeType="1"/>
          </p:cNvSpPr>
          <p:nvPr/>
        </p:nvSpPr>
        <p:spPr bwMode="auto">
          <a:xfrm>
            <a:off x="7065963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" name="Line 472"/>
          <p:cNvSpPr>
            <a:spLocks noChangeShapeType="1"/>
          </p:cNvSpPr>
          <p:nvPr/>
        </p:nvSpPr>
        <p:spPr bwMode="auto">
          <a:xfrm flipV="1">
            <a:off x="7096125" y="249555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" name="Rectangle 473"/>
          <p:cNvSpPr>
            <a:spLocks noChangeArrowheads="1"/>
          </p:cNvSpPr>
          <p:nvPr/>
        </p:nvSpPr>
        <p:spPr bwMode="auto">
          <a:xfrm>
            <a:off x="5518150" y="12239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301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474"/>
          <p:cNvSpPr>
            <a:spLocks noChangeArrowheads="1"/>
          </p:cNvSpPr>
          <p:nvPr/>
        </p:nvSpPr>
        <p:spPr bwMode="auto">
          <a:xfrm>
            <a:off x="3608388" y="162718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175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475"/>
          <p:cNvSpPr>
            <a:spLocks noChangeArrowheads="1"/>
          </p:cNvSpPr>
          <p:nvPr/>
        </p:nvSpPr>
        <p:spPr bwMode="auto">
          <a:xfrm>
            <a:off x="2089150" y="1681163"/>
            <a:ext cx="1365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73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476"/>
          <p:cNvSpPr>
            <a:spLocks noChangeArrowheads="1"/>
          </p:cNvSpPr>
          <p:nvPr/>
        </p:nvSpPr>
        <p:spPr bwMode="auto">
          <a:xfrm>
            <a:off x="2332038" y="1684338"/>
            <a:ext cx="1365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89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477"/>
          <p:cNvSpPr>
            <a:spLocks noChangeArrowheads="1"/>
          </p:cNvSpPr>
          <p:nvPr/>
        </p:nvSpPr>
        <p:spPr bwMode="auto">
          <a:xfrm>
            <a:off x="2943225" y="203517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131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478"/>
          <p:cNvSpPr>
            <a:spLocks noChangeArrowheads="1"/>
          </p:cNvSpPr>
          <p:nvPr/>
        </p:nvSpPr>
        <p:spPr bwMode="auto">
          <a:xfrm>
            <a:off x="5534025" y="214788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302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479"/>
          <p:cNvSpPr>
            <a:spLocks noChangeArrowheads="1"/>
          </p:cNvSpPr>
          <p:nvPr/>
        </p:nvSpPr>
        <p:spPr bwMode="auto">
          <a:xfrm>
            <a:off x="1878013" y="2286000"/>
            <a:ext cx="1365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59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480"/>
          <p:cNvSpPr>
            <a:spLocks noChangeArrowheads="1"/>
          </p:cNvSpPr>
          <p:nvPr/>
        </p:nvSpPr>
        <p:spPr bwMode="auto">
          <a:xfrm>
            <a:off x="4640263" y="229870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243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481"/>
          <p:cNvSpPr>
            <a:spLocks noChangeArrowheads="1"/>
          </p:cNvSpPr>
          <p:nvPr/>
        </p:nvSpPr>
        <p:spPr bwMode="auto">
          <a:xfrm>
            <a:off x="3624263" y="23161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176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482"/>
          <p:cNvSpPr>
            <a:spLocks noChangeArrowheads="1"/>
          </p:cNvSpPr>
          <p:nvPr/>
        </p:nvSpPr>
        <p:spPr bwMode="auto">
          <a:xfrm>
            <a:off x="2730500" y="232092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117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483"/>
          <p:cNvSpPr>
            <a:spLocks noChangeArrowheads="1"/>
          </p:cNvSpPr>
          <p:nvPr/>
        </p:nvSpPr>
        <p:spPr bwMode="auto">
          <a:xfrm>
            <a:off x="5032375" y="232251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269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484"/>
          <p:cNvSpPr>
            <a:spLocks noChangeArrowheads="1"/>
          </p:cNvSpPr>
          <p:nvPr/>
        </p:nvSpPr>
        <p:spPr bwMode="auto">
          <a:xfrm>
            <a:off x="3124200" y="234950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143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485"/>
          <p:cNvSpPr>
            <a:spLocks noChangeArrowheads="1"/>
          </p:cNvSpPr>
          <p:nvPr/>
        </p:nvSpPr>
        <p:spPr bwMode="auto">
          <a:xfrm>
            <a:off x="4881563" y="237172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259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486"/>
          <p:cNvSpPr>
            <a:spLocks noChangeArrowheads="1"/>
          </p:cNvSpPr>
          <p:nvPr/>
        </p:nvSpPr>
        <p:spPr bwMode="auto">
          <a:xfrm>
            <a:off x="4381500" y="241141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226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487"/>
          <p:cNvSpPr>
            <a:spLocks noChangeArrowheads="1"/>
          </p:cNvSpPr>
          <p:nvPr/>
        </p:nvSpPr>
        <p:spPr bwMode="auto">
          <a:xfrm>
            <a:off x="4154488" y="241300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211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488"/>
          <p:cNvSpPr>
            <a:spLocks noChangeArrowheads="1"/>
          </p:cNvSpPr>
          <p:nvPr/>
        </p:nvSpPr>
        <p:spPr bwMode="auto">
          <a:xfrm>
            <a:off x="6275388" y="242093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351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489"/>
          <p:cNvSpPr>
            <a:spLocks noChangeArrowheads="1"/>
          </p:cNvSpPr>
          <p:nvPr/>
        </p:nvSpPr>
        <p:spPr bwMode="auto">
          <a:xfrm>
            <a:off x="6775450" y="242093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384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490"/>
          <p:cNvSpPr>
            <a:spLocks noChangeArrowheads="1"/>
          </p:cNvSpPr>
          <p:nvPr/>
        </p:nvSpPr>
        <p:spPr bwMode="auto">
          <a:xfrm>
            <a:off x="5957888" y="242093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330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493"/>
          <p:cNvSpPr>
            <a:spLocks noChangeArrowheads="1"/>
          </p:cNvSpPr>
          <p:nvPr/>
        </p:nvSpPr>
        <p:spPr bwMode="auto">
          <a:xfrm>
            <a:off x="1808163" y="1174750"/>
            <a:ext cx="5294313" cy="1316037"/>
          </a:xfrm>
          <a:prstGeom prst="rect">
            <a:avLst/>
          </a:prstGeom>
          <a:noFill/>
          <a:ln w="1588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83" name="Line 497"/>
          <p:cNvSpPr>
            <a:spLocks noChangeShapeType="1"/>
          </p:cNvSpPr>
          <p:nvPr/>
        </p:nvSpPr>
        <p:spPr bwMode="auto">
          <a:xfrm>
            <a:off x="18081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84" name="Line 498"/>
          <p:cNvSpPr>
            <a:spLocks noChangeShapeType="1"/>
          </p:cNvSpPr>
          <p:nvPr/>
        </p:nvSpPr>
        <p:spPr bwMode="auto">
          <a:xfrm>
            <a:off x="18843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85" name="Line 499"/>
          <p:cNvSpPr>
            <a:spLocks noChangeShapeType="1"/>
          </p:cNvSpPr>
          <p:nvPr/>
        </p:nvSpPr>
        <p:spPr bwMode="auto">
          <a:xfrm>
            <a:off x="19605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86" name="Line 500"/>
          <p:cNvSpPr>
            <a:spLocks noChangeShapeType="1"/>
          </p:cNvSpPr>
          <p:nvPr/>
        </p:nvSpPr>
        <p:spPr bwMode="auto">
          <a:xfrm>
            <a:off x="20351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87" name="Line 501"/>
          <p:cNvSpPr>
            <a:spLocks noChangeShapeType="1"/>
          </p:cNvSpPr>
          <p:nvPr/>
        </p:nvSpPr>
        <p:spPr bwMode="auto">
          <a:xfrm>
            <a:off x="21113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88" name="Line 502"/>
          <p:cNvSpPr>
            <a:spLocks noChangeShapeType="1"/>
          </p:cNvSpPr>
          <p:nvPr/>
        </p:nvSpPr>
        <p:spPr bwMode="auto">
          <a:xfrm>
            <a:off x="218598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89" name="Line 503"/>
          <p:cNvSpPr>
            <a:spLocks noChangeShapeType="1"/>
          </p:cNvSpPr>
          <p:nvPr/>
        </p:nvSpPr>
        <p:spPr bwMode="auto">
          <a:xfrm>
            <a:off x="226218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0" name="Line 504"/>
          <p:cNvSpPr>
            <a:spLocks noChangeShapeType="1"/>
          </p:cNvSpPr>
          <p:nvPr/>
        </p:nvSpPr>
        <p:spPr bwMode="auto">
          <a:xfrm>
            <a:off x="233838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1" name="Line 505"/>
          <p:cNvSpPr>
            <a:spLocks noChangeShapeType="1"/>
          </p:cNvSpPr>
          <p:nvPr/>
        </p:nvSpPr>
        <p:spPr bwMode="auto">
          <a:xfrm>
            <a:off x="241300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2" name="Line 506"/>
          <p:cNvSpPr>
            <a:spLocks noChangeShapeType="1"/>
          </p:cNvSpPr>
          <p:nvPr/>
        </p:nvSpPr>
        <p:spPr bwMode="auto">
          <a:xfrm>
            <a:off x="248920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3" name="Line 507"/>
          <p:cNvSpPr>
            <a:spLocks noChangeShapeType="1"/>
          </p:cNvSpPr>
          <p:nvPr/>
        </p:nvSpPr>
        <p:spPr bwMode="auto">
          <a:xfrm>
            <a:off x="256540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4" name="Line 508"/>
          <p:cNvSpPr>
            <a:spLocks noChangeShapeType="1"/>
          </p:cNvSpPr>
          <p:nvPr/>
        </p:nvSpPr>
        <p:spPr bwMode="auto">
          <a:xfrm>
            <a:off x="264160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5" name="Line 509"/>
          <p:cNvSpPr>
            <a:spLocks noChangeShapeType="1"/>
          </p:cNvSpPr>
          <p:nvPr/>
        </p:nvSpPr>
        <p:spPr bwMode="auto">
          <a:xfrm>
            <a:off x="271621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6" name="Line 510"/>
          <p:cNvSpPr>
            <a:spLocks noChangeShapeType="1"/>
          </p:cNvSpPr>
          <p:nvPr/>
        </p:nvSpPr>
        <p:spPr bwMode="auto">
          <a:xfrm>
            <a:off x="279241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7" name="Line 511"/>
          <p:cNvSpPr>
            <a:spLocks noChangeShapeType="1"/>
          </p:cNvSpPr>
          <p:nvPr/>
        </p:nvSpPr>
        <p:spPr bwMode="auto">
          <a:xfrm>
            <a:off x="286702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8" name="Line 512"/>
          <p:cNvSpPr>
            <a:spLocks noChangeShapeType="1"/>
          </p:cNvSpPr>
          <p:nvPr/>
        </p:nvSpPr>
        <p:spPr bwMode="auto">
          <a:xfrm>
            <a:off x="294322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99" name="Line 513"/>
          <p:cNvSpPr>
            <a:spLocks noChangeShapeType="1"/>
          </p:cNvSpPr>
          <p:nvPr/>
        </p:nvSpPr>
        <p:spPr bwMode="auto">
          <a:xfrm>
            <a:off x="301783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0" name="Line 514"/>
          <p:cNvSpPr>
            <a:spLocks noChangeShapeType="1"/>
          </p:cNvSpPr>
          <p:nvPr/>
        </p:nvSpPr>
        <p:spPr bwMode="auto">
          <a:xfrm>
            <a:off x="309403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1" name="Line 515"/>
          <p:cNvSpPr>
            <a:spLocks noChangeShapeType="1"/>
          </p:cNvSpPr>
          <p:nvPr/>
        </p:nvSpPr>
        <p:spPr bwMode="auto">
          <a:xfrm>
            <a:off x="317023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2" name="Line 516"/>
          <p:cNvSpPr>
            <a:spLocks noChangeShapeType="1"/>
          </p:cNvSpPr>
          <p:nvPr/>
        </p:nvSpPr>
        <p:spPr bwMode="auto">
          <a:xfrm>
            <a:off x="324643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3" name="Line 517"/>
          <p:cNvSpPr>
            <a:spLocks noChangeShapeType="1"/>
          </p:cNvSpPr>
          <p:nvPr/>
        </p:nvSpPr>
        <p:spPr bwMode="auto">
          <a:xfrm>
            <a:off x="332105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4" name="Line 518"/>
          <p:cNvSpPr>
            <a:spLocks noChangeShapeType="1"/>
          </p:cNvSpPr>
          <p:nvPr/>
        </p:nvSpPr>
        <p:spPr bwMode="auto">
          <a:xfrm>
            <a:off x="339725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5" name="Line 519"/>
          <p:cNvSpPr>
            <a:spLocks noChangeShapeType="1"/>
          </p:cNvSpPr>
          <p:nvPr/>
        </p:nvSpPr>
        <p:spPr bwMode="auto">
          <a:xfrm>
            <a:off x="34718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6" name="Line 520"/>
          <p:cNvSpPr>
            <a:spLocks noChangeShapeType="1"/>
          </p:cNvSpPr>
          <p:nvPr/>
        </p:nvSpPr>
        <p:spPr bwMode="auto">
          <a:xfrm>
            <a:off x="35480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7" name="Line 521"/>
          <p:cNvSpPr>
            <a:spLocks noChangeShapeType="1"/>
          </p:cNvSpPr>
          <p:nvPr/>
        </p:nvSpPr>
        <p:spPr bwMode="auto">
          <a:xfrm>
            <a:off x="36226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8" name="Line 522"/>
          <p:cNvSpPr>
            <a:spLocks noChangeShapeType="1"/>
          </p:cNvSpPr>
          <p:nvPr/>
        </p:nvSpPr>
        <p:spPr bwMode="auto">
          <a:xfrm>
            <a:off x="36988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09" name="Line 523"/>
          <p:cNvSpPr>
            <a:spLocks noChangeShapeType="1"/>
          </p:cNvSpPr>
          <p:nvPr/>
        </p:nvSpPr>
        <p:spPr bwMode="auto">
          <a:xfrm>
            <a:off x="37750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0" name="Line 524"/>
          <p:cNvSpPr>
            <a:spLocks noChangeShapeType="1"/>
          </p:cNvSpPr>
          <p:nvPr/>
        </p:nvSpPr>
        <p:spPr bwMode="auto">
          <a:xfrm>
            <a:off x="38512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1" name="Line 525"/>
          <p:cNvSpPr>
            <a:spLocks noChangeShapeType="1"/>
          </p:cNvSpPr>
          <p:nvPr/>
        </p:nvSpPr>
        <p:spPr bwMode="auto">
          <a:xfrm>
            <a:off x="392588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2" name="Line 526"/>
          <p:cNvSpPr>
            <a:spLocks noChangeShapeType="1"/>
          </p:cNvSpPr>
          <p:nvPr/>
        </p:nvSpPr>
        <p:spPr bwMode="auto">
          <a:xfrm>
            <a:off x="400208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3" name="Line 527"/>
          <p:cNvSpPr>
            <a:spLocks noChangeShapeType="1"/>
          </p:cNvSpPr>
          <p:nvPr/>
        </p:nvSpPr>
        <p:spPr bwMode="auto">
          <a:xfrm>
            <a:off x="407828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4" name="Line 528"/>
          <p:cNvSpPr>
            <a:spLocks noChangeShapeType="1"/>
          </p:cNvSpPr>
          <p:nvPr/>
        </p:nvSpPr>
        <p:spPr bwMode="auto">
          <a:xfrm>
            <a:off x="415290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5" name="Line 529"/>
          <p:cNvSpPr>
            <a:spLocks noChangeShapeType="1"/>
          </p:cNvSpPr>
          <p:nvPr/>
        </p:nvSpPr>
        <p:spPr bwMode="auto">
          <a:xfrm>
            <a:off x="422910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6" name="Line 530"/>
          <p:cNvSpPr>
            <a:spLocks noChangeShapeType="1"/>
          </p:cNvSpPr>
          <p:nvPr/>
        </p:nvSpPr>
        <p:spPr bwMode="auto">
          <a:xfrm>
            <a:off x="430371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7" name="Line 531"/>
          <p:cNvSpPr>
            <a:spLocks noChangeShapeType="1"/>
          </p:cNvSpPr>
          <p:nvPr/>
        </p:nvSpPr>
        <p:spPr bwMode="auto">
          <a:xfrm>
            <a:off x="437991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8" name="Line 532"/>
          <p:cNvSpPr>
            <a:spLocks noChangeShapeType="1"/>
          </p:cNvSpPr>
          <p:nvPr/>
        </p:nvSpPr>
        <p:spPr bwMode="auto">
          <a:xfrm>
            <a:off x="445611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19" name="Line 533"/>
          <p:cNvSpPr>
            <a:spLocks noChangeShapeType="1"/>
          </p:cNvSpPr>
          <p:nvPr/>
        </p:nvSpPr>
        <p:spPr bwMode="auto">
          <a:xfrm>
            <a:off x="453072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0" name="Line 534"/>
          <p:cNvSpPr>
            <a:spLocks noChangeShapeType="1"/>
          </p:cNvSpPr>
          <p:nvPr/>
        </p:nvSpPr>
        <p:spPr bwMode="auto">
          <a:xfrm>
            <a:off x="460692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1" name="Line 535"/>
          <p:cNvSpPr>
            <a:spLocks noChangeShapeType="1"/>
          </p:cNvSpPr>
          <p:nvPr/>
        </p:nvSpPr>
        <p:spPr bwMode="auto">
          <a:xfrm>
            <a:off x="468312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2" name="Line 536"/>
          <p:cNvSpPr>
            <a:spLocks noChangeShapeType="1"/>
          </p:cNvSpPr>
          <p:nvPr/>
        </p:nvSpPr>
        <p:spPr bwMode="auto">
          <a:xfrm>
            <a:off x="475773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3" name="Line 537"/>
          <p:cNvSpPr>
            <a:spLocks noChangeShapeType="1"/>
          </p:cNvSpPr>
          <p:nvPr/>
        </p:nvSpPr>
        <p:spPr bwMode="auto">
          <a:xfrm>
            <a:off x="483393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4" name="Line 538"/>
          <p:cNvSpPr>
            <a:spLocks noChangeShapeType="1"/>
          </p:cNvSpPr>
          <p:nvPr/>
        </p:nvSpPr>
        <p:spPr bwMode="auto">
          <a:xfrm>
            <a:off x="490855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5" name="Line 539"/>
          <p:cNvSpPr>
            <a:spLocks noChangeShapeType="1"/>
          </p:cNvSpPr>
          <p:nvPr/>
        </p:nvSpPr>
        <p:spPr bwMode="auto">
          <a:xfrm>
            <a:off x="498475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6" name="Line 540"/>
          <p:cNvSpPr>
            <a:spLocks noChangeShapeType="1"/>
          </p:cNvSpPr>
          <p:nvPr/>
        </p:nvSpPr>
        <p:spPr bwMode="auto">
          <a:xfrm>
            <a:off x="506095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7" name="Line 541"/>
          <p:cNvSpPr>
            <a:spLocks noChangeShapeType="1"/>
          </p:cNvSpPr>
          <p:nvPr/>
        </p:nvSpPr>
        <p:spPr bwMode="auto">
          <a:xfrm>
            <a:off x="51355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8" name="Line 542"/>
          <p:cNvSpPr>
            <a:spLocks noChangeShapeType="1"/>
          </p:cNvSpPr>
          <p:nvPr/>
        </p:nvSpPr>
        <p:spPr bwMode="auto">
          <a:xfrm>
            <a:off x="52117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29" name="Line 543"/>
          <p:cNvSpPr>
            <a:spLocks noChangeShapeType="1"/>
          </p:cNvSpPr>
          <p:nvPr/>
        </p:nvSpPr>
        <p:spPr bwMode="auto">
          <a:xfrm>
            <a:off x="52879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0" name="Line 544"/>
          <p:cNvSpPr>
            <a:spLocks noChangeShapeType="1"/>
          </p:cNvSpPr>
          <p:nvPr/>
        </p:nvSpPr>
        <p:spPr bwMode="auto">
          <a:xfrm>
            <a:off x="53625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1" name="Line 545"/>
          <p:cNvSpPr>
            <a:spLocks noChangeShapeType="1"/>
          </p:cNvSpPr>
          <p:nvPr/>
        </p:nvSpPr>
        <p:spPr bwMode="auto">
          <a:xfrm>
            <a:off x="54387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2" name="Line 546"/>
          <p:cNvSpPr>
            <a:spLocks noChangeShapeType="1"/>
          </p:cNvSpPr>
          <p:nvPr/>
        </p:nvSpPr>
        <p:spPr bwMode="auto">
          <a:xfrm>
            <a:off x="551338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3" name="Line 547"/>
          <p:cNvSpPr>
            <a:spLocks noChangeShapeType="1"/>
          </p:cNvSpPr>
          <p:nvPr/>
        </p:nvSpPr>
        <p:spPr bwMode="auto">
          <a:xfrm>
            <a:off x="558958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4" name="Line 548"/>
          <p:cNvSpPr>
            <a:spLocks noChangeShapeType="1"/>
          </p:cNvSpPr>
          <p:nvPr/>
        </p:nvSpPr>
        <p:spPr bwMode="auto">
          <a:xfrm>
            <a:off x="566578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5" name="Line 549"/>
          <p:cNvSpPr>
            <a:spLocks noChangeShapeType="1"/>
          </p:cNvSpPr>
          <p:nvPr/>
        </p:nvSpPr>
        <p:spPr bwMode="auto">
          <a:xfrm>
            <a:off x="574040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6" name="Line 550"/>
          <p:cNvSpPr>
            <a:spLocks noChangeShapeType="1"/>
          </p:cNvSpPr>
          <p:nvPr/>
        </p:nvSpPr>
        <p:spPr bwMode="auto">
          <a:xfrm>
            <a:off x="581660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7" name="Line 551"/>
          <p:cNvSpPr>
            <a:spLocks noChangeShapeType="1"/>
          </p:cNvSpPr>
          <p:nvPr/>
        </p:nvSpPr>
        <p:spPr bwMode="auto">
          <a:xfrm>
            <a:off x="589280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8" name="Line 552"/>
          <p:cNvSpPr>
            <a:spLocks noChangeShapeType="1"/>
          </p:cNvSpPr>
          <p:nvPr/>
        </p:nvSpPr>
        <p:spPr bwMode="auto">
          <a:xfrm>
            <a:off x="596741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39" name="Line 553"/>
          <p:cNvSpPr>
            <a:spLocks noChangeShapeType="1"/>
          </p:cNvSpPr>
          <p:nvPr/>
        </p:nvSpPr>
        <p:spPr bwMode="auto">
          <a:xfrm>
            <a:off x="604361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0" name="Line 554"/>
          <p:cNvSpPr>
            <a:spLocks noChangeShapeType="1"/>
          </p:cNvSpPr>
          <p:nvPr/>
        </p:nvSpPr>
        <p:spPr bwMode="auto">
          <a:xfrm>
            <a:off x="611822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1" name="Line 555"/>
          <p:cNvSpPr>
            <a:spLocks noChangeShapeType="1"/>
          </p:cNvSpPr>
          <p:nvPr/>
        </p:nvSpPr>
        <p:spPr bwMode="auto">
          <a:xfrm>
            <a:off x="619442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2" name="Line 556"/>
          <p:cNvSpPr>
            <a:spLocks noChangeShapeType="1"/>
          </p:cNvSpPr>
          <p:nvPr/>
        </p:nvSpPr>
        <p:spPr bwMode="auto">
          <a:xfrm>
            <a:off x="627062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3" name="Line 557"/>
          <p:cNvSpPr>
            <a:spLocks noChangeShapeType="1"/>
          </p:cNvSpPr>
          <p:nvPr/>
        </p:nvSpPr>
        <p:spPr bwMode="auto">
          <a:xfrm>
            <a:off x="634523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4" name="Line 558"/>
          <p:cNvSpPr>
            <a:spLocks noChangeShapeType="1"/>
          </p:cNvSpPr>
          <p:nvPr/>
        </p:nvSpPr>
        <p:spPr bwMode="auto">
          <a:xfrm>
            <a:off x="642143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5" name="Line 559"/>
          <p:cNvSpPr>
            <a:spLocks noChangeShapeType="1"/>
          </p:cNvSpPr>
          <p:nvPr/>
        </p:nvSpPr>
        <p:spPr bwMode="auto">
          <a:xfrm>
            <a:off x="6497638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6" name="Line 560"/>
          <p:cNvSpPr>
            <a:spLocks noChangeShapeType="1"/>
          </p:cNvSpPr>
          <p:nvPr/>
        </p:nvSpPr>
        <p:spPr bwMode="auto">
          <a:xfrm>
            <a:off x="657225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7" name="Line 561"/>
          <p:cNvSpPr>
            <a:spLocks noChangeShapeType="1"/>
          </p:cNvSpPr>
          <p:nvPr/>
        </p:nvSpPr>
        <p:spPr bwMode="auto">
          <a:xfrm>
            <a:off x="664845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8" name="Line 562"/>
          <p:cNvSpPr>
            <a:spLocks noChangeShapeType="1"/>
          </p:cNvSpPr>
          <p:nvPr/>
        </p:nvSpPr>
        <p:spPr bwMode="auto">
          <a:xfrm>
            <a:off x="6724651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49" name="Line 563"/>
          <p:cNvSpPr>
            <a:spLocks noChangeShapeType="1"/>
          </p:cNvSpPr>
          <p:nvPr/>
        </p:nvSpPr>
        <p:spPr bwMode="auto">
          <a:xfrm>
            <a:off x="67992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50" name="Line 564"/>
          <p:cNvSpPr>
            <a:spLocks noChangeShapeType="1"/>
          </p:cNvSpPr>
          <p:nvPr/>
        </p:nvSpPr>
        <p:spPr bwMode="auto">
          <a:xfrm>
            <a:off x="6875463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51" name="Line 565"/>
          <p:cNvSpPr>
            <a:spLocks noChangeShapeType="1"/>
          </p:cNvSpPr>
          <p:nvPr/>
        </p:nvSpPr>
        <p:spPr bwMode="auto">
          <a:xfrm>
            <a:off x="69500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52" name="Line 566"/>
          <p:cNvSpPr>
            <a:spLocks noChangeShapeType="1"/>
          </p:cNvSpPr>
          <p:nvPr/>
        </p:nvSpPr>
        <p:spPr bwMode="auto">
          <a:xfrm>
            <a:off x="70262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53" name="Line 567"/>
          <p:cNvSpPr>
            <a:spLocks noChangeShapeType="1"/>
          </p:cNvSpPr>
          <p:nvPr/>
        </p:nvSpPr>
        <p:spPr bwMode="auto">
          <a:xfrm>
            <a:off x="7102476" y="41544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54" name="Line 568"/>
          <p:cNvSpPr>
            <a:spLocks noChangeShapeType="1"/>
          </p:cNvSpPr>
          <p:nvPr/>
        </p:nvSpPr>
        <p:spPr bwMode="auto">
          <a:xfrm>
            <a:off x="1808163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55" name="Rectangle 569"/>
          <p:cNvSpPr>
            <a:spLocks noChangeArrowheads="1"/>
          </p:cNvSpPr>
          <p:nvPr/>
        </p:nvSpPr>
        <p:spPr bwMode="auto">
          <a:xfrm>
            <a:off x="1768634" y="4178301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56" name="Line 570"/>
          <p:cNvSpPr>
            <a:spLocks noChangeShapeType="1"/>
          </p:cNvSpPr>
          <p:nvPr/>
        </p:nvSpPr>
        <p:spPr bwMode="auto">
          <a:xfrm>
            <a:off x="2185988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57" name="Rectangle 571"/>
          <p:cNvSpPr>
            <a:spLocks noChangeArrowheads="1"/>
          </p:cNvSpPr>
          <p:nvPr/>
        </p:nvSpPr>
        <p:spPr bwMode="auto">
          <a:xfrm>
            <a:off x="2146459" y="4178301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58" name="Line 572"/>
          <p:cNvSpPr>
            <a:spLocks noChangeShapeType="1"/>
          </p:cNvSpPr>
          <p:nvPr/>
        </p:nvSpPr>
        <p:spPr bwMode="auto">
          <a:xfrm>
            <a:off x="2565401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59" name="Rectangle 573"/>
          <p:cNvSpPr>
            <a:spLocks noChangeArrowheads="1"/>
          </p:cNvSpPr>
          <p:nvPr/>
        </p:nvSpPr>
        <p:spPr bwMode="auto">
          <a:xfrm>
            <a:off x="2494597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60" name="Line 574"/>
          <p:cNvSpPr>
            <a:spLocks noChangeShapeType="1"/>
          </p:cNvSpPr>
          <p:nvPr/>
        </p:nvSpPr>
        <p:spPr bwMode="auto">
          <a:xfrm>
            <a:off x="2943226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61" name="Rectangle 575"/>
          <p:cNvSpPr>
            <a:spLocks noChangeArrowheads="1"/>
          </p:cNvSpPr>
          <p:nvPr/>
        </p:nvSpPr>
        <p:spPr bwMode="auto">
          <a:xfrm>
            <a:off x="2872422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125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62" name="Line 576"/>
          <p:cNvSpPr>
            <a:spLocks noChangeShapeType="1"/>
          </p:cNvSpPr>
          <p:nvPr/>
        </p:nvSpPr>
        <p:spPr bwMode="auto">
          <a:xfrm>
            <a:off x="3321051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63" name="Rectangle 577"/>
          <p:cNvSpPr>
            <a:spLocks noChangeArrowheads="1"/>
          </p:cNvSpPr>
          <p:nvPr/>
        </p:nvSpPr>
        <p:spPr bwMode="auto">
          <a:xfrm>
            <a:off x="3251835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64" name="Line 578"/>
          <p:cNvSpPr>
            <a:spLocks noChangeShapeType="1"/>
          </p:cNvSpPr>
          <p:nvPr/>
        </p:nvSpPr>
        <p:spPr bwMode="auto">
          <a:xfrm>
            <a:off x="3698876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65" name="Rectangle 579"/>
          <p:cNvSpPr>
            <a:spLocks noChangeArrowheads="1"/>
          </p:cNvSpPr>
          <p:nvPr/>
        </p:nvSpPr>
        <p:spPr bwMode="auto">
          <a:xfrm>
            <a:off x="3628072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66" name="Line 580"/>
          <p:cNvSpPr>
            <a:spLocks noChangeShapeType="1"/>
          </p:cNvSpPr>
          <p:nvPr/>
        </p:nvSpPr>
        <p:spPr bwMode="auto">
          <a:xfrm>
            <a:off x="4078288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67" name="Rectangle 581"/>
          <p:cNvSpPr>
            <a:spLocks noChangeArrowheads="1"/>
          </p:cNvSpPr>
          <p:nvPr/>
        </p:nvSpPr>
        <p:spPr bwMode="auto">
          <a:xfrm>
            <a:off x="4007485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68" name="Line 582"/>
          <p:cNvSpPr>
            <a:spLocks noChangeShapeType="1"/>
          </p:cNvSpPr>
          <p:nvPr/>
        </p:nvSpPr>
        <p:spPr bwMode="auto">
          <a:xfrm>
            <a:off x="4456113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69" name="Rectangle 583"/>
          <p:cNvSpPr>
            <a:spLocks noChangeArrowheads="1"/>
          </p:cNvSpPr>
          <p:nvPr/>
        </p:nvSpPr>
        <p:spPr bwMode="auto">
          <a:xfrm>
            <a:off x="4385310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225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70" name="Line 584"/>
          <p:cNvSpPr>
            <a:spLocks noChangeShapeType="1"/>
          </p:cNvSpPr>
          <p:nvPr/>
        </p:nvSpPr>
        <p:spPr bwMode="auto">
          <a:xfrm>
            <a:off x="4833938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71" name="Rectangle 585"/>
          <p:cNvSpPr>
            <a:spLocks noChangeArrowheads="1"/>
          </p:cNvSpPr>
          <p:nvPr/>
        </p:nvSpPr>
        <p:spPr bwMode="auto">
          <a:xfrm>
            <a:off x="4763135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72" name="Line 586"/>
          <p:cNvSpPr>
            <a:spLocks noChangeShapeType="1"/>
          </p:cNvSpPr>
          <p:nvPr/>
        </p:nvSpPr>
        <p:spPr bwMode="auto">
          <a:xfrm>
            <a:off x="5211763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73" name="Rectangle 587"/>
          <p:cNvSpPr>
            <a:spLocks noChangeArrowheads="1"/>
          </p:cNvSpPr>
          <p:nvPr/>
        </p:nvSpPr>
        <p:spPr bwMode="auto">
          <a:xfrm>
            <a:off x="5140960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74" name="Line 588"/>
          <p:cNvSpPr>
            <a:spLocks noChangeShapeType="1"/>
          </p:cNvSpPr>
          <p:nvPr/>
        </p:nvSpPr>
        <p:spPr bwMode="auto">
          <a:xfrm>
            <a:off x="5589588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75" name="Rectangle 589"/>
          <p:cNvSpPr>
            <a:spLocks noChangeArrowheads="1"/>
          </p:cNvSpPr>
          <p:nvPr/>
        </p:nvSpPr>
        <p:spPr bwMode="auto">
          <a:xfrm>
            <a:off x="5518785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76" name="Line 590"/>
          <p:cNvSpPr>
            <a:spLocks noChangeShapeType="1"/>
          </p:cNvSpPr>
          <p:nvPr/>
        </p:nvSpPr>
        <p:spPr bwMode="auto">
          <a:xfrm>
            <a:off x="5967413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77" name="Rectangle 591"/>
          <p:cNvSpPr>
            <a:spLocks noChangeArrowheads="1"/>
          </p:cNvSpPr>
          <p:nvPr/>
        </p:nvSpPr>
        <p:spPr bwMode="auto">
          <a:xfrm>
            <a:off x="5898197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325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78" name="Line 592"/>
          <p:cNvSpPr>
            <a:spLocks noChangeShapeType="1"/>
          </p:cNvSpPr>
          <p:nvPr/>
        </p:nvSpPr>
        <p:spPr bwMode="auto">
          <a:xfrm>
            <a:off x="6345238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79" name="Rectangle 593"/>
          <p:cNvSpPr>
            <a:spLocks noChangeArrowheads="1"/>
          </p:cNvSpPr>
          <p:nvPr/>
        </p:nvSpPr>
        <p:spPr bwMode="auto">
          <a:xfrm>
            <a:off x="6276022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80" name="Line 594"/>
          <p:cNvSpPr>
            <a:spLocks noChangeShapeType="1"/>
          </p:cNvSpPr>
          <p:nvPr/>
        </p:nvSpPr>
        <p:spPr bwMode="auto">
          <a:xfrm>
            <a:off x="6724651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81" name="Rectangle 595"/>
          <p:cNvSpPr>
            <a:spLocks noChangeArrowheads="1"/>
          </p:cNvSpPr>
          <p:nvPr/>
        </p:nvSpPr>
        <p:spPr bwMode="auto">
          <a:xfrm>
            <a:off x="6653847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82" name="Line 596"/>
          <p:cNvSpPr>
            <a:spLocks noChangeShapeType="1"/>
          </p:cNvSpPr>
          <p:nvPr/>
        </p:nvSpPr>
        <p:spPr bwMode="auto">
          <a:xfrm>
            <a:off x="7102476" y="41544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83" name="Rectangle 597"/>
          <p:cNvSpPr>
            <a:spLocks noChangeArrowheads="1"/>
          </p:cNvSpPr>
          <p:nvPr/>
        </p:nvSpPr>
        <p:spPr bwMode="auto">
          <a:xfrm>
            <a:off x="7031672" y="41783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400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84" name="Line 598"/>
          <p:cNvSpPr>
            <a:spLocks noChangeShapeType="1"/>
          </p:cNvSpPr>
          <p:nvPr/>
        </p:nvSpPr>
        <p:spPr bwMode="auto">
          <a:xfrm>
            <a:off x="1795463" y="41529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885" name="Line 599"/>
          <p:cNvSpPr>
            <a:spLocks noChangeShapeType="1"/>
          </p:cNvSpPr>
          <p:nvPr/>
        </p:nvSpPr>
        <p:spPr bwMode="auto">
          <a:xfrm>
            <a:off x="1795463" y="41275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86" name="Line 600"/>
          <p:cNvSpPr>
            <a:spLocks noChangeShapeType="1"/>
          </p:cNvSpPr>
          <p:nvPr/>
        </p:nvSpPr>
        <p:spPr bwMode="auto">
          <a:xfrm>
            <a:off x="1795463" y="41036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87" name="Line 601"/>
          <p:cNvSpPr>
            <a:spLocks noChangeShapeType="1"/>
          </p:cNvSpPr>
          <p:nvPr/>
        </p:nvSpPr>
        <p:spPr bwMode="auto">
          <a:xfrm>
            <a:off x="1795463" y="40767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88" name="Line 602"/>
          <p:cNvSpPr>
            <a:spLocks noChangeShapeType="1"/>
          </p:cNvSpPr>
          <p:nvPr/>
        </p:nvSpPr>
        <p:spPr bwMode="auto">
          <a:xfrm>
            <a:off x="1795463" y="40513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89" name="Line 603"/>
          <p:cNvSpPr>
            <a:spLocks noChangeShapeType="1"/>
          </p:cNvSpPr>
          <p:nvPr/>
        </p:nvSpPr>
        <p:spPr bwMode="auto">
          <a:xfrm>
            <a:off x="1795463" y="40274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0" name="Line 604"/>
          <p:cNvSpPr>
            <a:spLocks noChangeShapeType="1"/>
          </p:cNvSpPr>
          <p:nvPr/>
        </p:nvSpPr>
        <p:spPr bwMode="auto">
          <a:xfrm>
            <a:off x="1795463" y="40005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1" name="Line 605"/>
          <p:cNvSpPr>
            <a:spLocks noChangeShapeType="1"/>
          </p:cNvSpPr>
          <p:nvPr/>
        </p:nvSpPr>
        <p:spPr bwMode="auto">
          <a:xfrm>
            <a:off x="1795463" y="39766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2" name="Line 606"/>
          <p:cNvSpPr>
            <a:spLocks noChangeShapeType="1"/>
          </p:cNvSpPr>
          <p:nvPr/>
        </p:nvSpPr>
        <p:spPr bwMode="auto">
          <a:xfrm>
            <a:off x="1795463" y="39512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3" name="Line 607"/>
          <p:cNvSpPr>
            <a:spLocks noChangeShapeType="1"/>
          </p:cNvSpPr>
          <p:nvPr/>
        </p:nvSpPr>
        <p:spPr bwMode="auto">
          <a:xfrm>
            <a:off x="1795463" y="39258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4" name="Line 608"/>
          <p:cNvSpPr>
            <a:spLocks noChangeShapeType="1"/>
          </p:cNvSpPr>
          <p:nvPr/>
        </p:nvSpPr>
        <p:spPr bwMode="auto">
          <a:xfrm>
            <a:off x="1795463" y="39004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5" name="Line 609"/>
          <p:cNvSpPr>
            <a:spLocks noChangeShapeType="1"/>
          </p:cNvSpPr>
          <p:nvPr/>
        </p:nvSpPr>
        <p:spPr bwMode="auto">
          <a:xfrm>
            <a:off x="1795463" y="38750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6" name="Line 610"/>
          <p:cNvSpPr>
            <a:spLocks noChangeShapeType="1"/>
          </p:cNvSpPr>
          <p:nvPr/>
        </p:nvSpPr>
        <p:spPr bwMode="auto">
          <a:xfrm>
            <a:off x="1795463" y="38496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7" name="Line 611"/>
          <p:cNvSpPr>
            <a:spLocks noChangeShapeType="1"/>
          </p:cNvSpPr>
          <p:nvPr/>
        </p:nvSpPr>
        <p:spPr bwMode="auto">
          <a:xfrm>
            <a:off x="1795463" y="38242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8" name="Line 612"/>
          <p:cNvSpPr>
            <a:spLocks noChangeShapeType="1"/>
          </p:cNvSpPr>
          <p:nvPr/>
        </p:nvSpPr>
        <p:spPr bwMode="auto">
          <a:xfrm>
            <a:off x="1795463" y="37988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899" name="Line 613"/>
          <p:cNvSpPr>
            <a:spLocks noChangeShapeType="1"/>
          </p:cNvSpPr>
          <p:nvPr/>
        </p:nvSpPr>
        <p:spPr bwMode="auto">
          <a:xfrm>
            <a:off x="1795463" y="37734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0" name="Line 614"/>
          <p:cNvSpPr>
            <a:spLocks noChangeShapeType="1"/>
          </p:cNvSpPr>
          <p:nvPr/>
        </p:nvSpPr>
        <p:spPr bwMode="auto">
          <a:xfrm>
            <a:off x="1795463" y="37480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1" name="Line 615"/>
          <p:cNvSpPr>
            <a:spLocks noChangeShapeType="1"/>
          </p:cNvSpPr>
          <p:nvPr/>
        </p:nvSpPr>
        <p:spPr bwMode="auto">
          <a:xfrm>
            <a:off x="1795463" y="37226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2" name="Line 616"/>
          <p:cNvSpPr>
            <a:spLocks noChangeShapeType="1"/>
          </p:cNvSpPr>
          <p:nvPr/>
        </p:nvSpPr>
        <p:spPr bwMode="auto">
          <a:xfrm>
            <a:off x="1795463" y="36972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3" name="Line 617"/>
          <p:cNvSpPr>
            <a:spLocks noChangeShapeType="1"/>
          </p:cNvSpPr>
          <p:nvPr/>
        </p:nvSpPr>
        <p:spPr bwMode="auto">
          <a:xfrm>
            <a:off x="1795463" y="36718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4" name="Line 618"/>
          <p:cNvSpPr>
            <a:spLocks noChangeShapeType="1"/>
          </p:cNvSpPr>
          <p:nvPr/>
        </p:nvSpPr>
        <p:spPr bwMode="auto">
          <a:xfrm>
            <a:off x="1795463" y="36464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5" name="Line 619"/>
          <p:cNvSpPr>
            <a:spLocks noChangeShapeType="1"/>
          </p:cNvSpPr>
          <p:nvPr/>
        </p:nvSpPr>
        <p:spPr bwMode="auto">
          <a:xfrm>
            <a:off x="1795463" y="36210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6" name="Line 620"/>
          <p:cNvSpPr>
            <a:spLocks noChangeShapeType="1"/>
          </p:cNvSpPr>
          <p:nvPr/>
        </p:nvSpPr>
        <p:spPr bwMode="auto">
          <a:xfrm>
            <a:off x="1795463" y="35956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7" name="Line 621"/>
          <p:cNvSpPr>
            <a:spLocks noChangeShapeType="1"/>
          </p:cNvSpPr>
          <p:nvPr/>
        </p:nvSpPr>
        <p:spPr bwMode="auto">
          <a:xfrm>
            <a:off x="1795463" y="35702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8" name="Line 622"/>
          <p:cNvSpPr>
            <a:spLocks noChangeShapeType="1"/>
          </p:cNvSpPr>
          <p:nvPr/>
        </p:nvSpPr>
        <p:spPr bwMode="auto">
          <a:xfrm>
            <a:off x="1795463" y="35464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09" name="Line 623"/>
          <p:cNvSpPr>
            <a:spLocks noChangeShapeType="1"/>
          </p:cNvSpPr>
          <p:nvPr/>
        </p:nvSpPr>
        <p:spPr bwMode="auto">
          <a:xfrm>
            <a:off x="1795463" y="35194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0" name="Line 624"/>
          <p:cNvSpPr>
            <a:spLocks noChangeShapeType="1"/>
          </p:cNvSpPr>
          <p:nvPr/>
        </p:nvSpPr>
        <p:spPr bwMode="auto">
          <a:xfrm>
            <a:off x="1795463" y="34956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1" name="Line 625"/>
          <p:cNvSpPr>
            <a:spLocks noChangeShapeType="1"/>
          </p:cNvSpPr>
          <p:nvPr/>
        </p:nvSpPr>
        <p:spPr bwMode="auto">
          <a:xfrm>
            <a:off x="1795463" y="34702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2" name="Line 626"/>
          <p:cNvSpPr>
            <a:spLocks noChangeShapeType="1"/>
          </p:cNvSpPr>
          <p:nvPr/>
        </p:nvSpPr>
        <p:spPr bwMode="auto">
          <a:xfrm>
            <a:off x="1795463" y="34432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3" name="Line 627"/>
          <p:cNvSpPr>
            <a:spLocks noChangeShapeType="1"/>
          </p:cNvSpPr>
          <p:nvPr/>
        </p:nvSpPr>
        <p:spPr bwMode="auto">
          <a:xfrm>
            <a:off x="1795463" y="34194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4" name="Line 628"/>
          <p:cNvSpPr>
            <a:spLocks noChangeShapeType="1"/>
          </p:cNvSpPr>
          <p:nvPr/>
        </p:nvSpPr>
        <p:spPr bwMode="auto">
          <a:xfrm>
            <a:off x="1795463" y="33940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5" name="Line 629"/>
          <p:cNvSpPr>
            <a:spLocks noChangeShapeType="1"/>
          </p:cNvSpPr>
          <p:nvPr/>
        </p:nvSpPr>
        <p:spPr bwMode="auto">
          <a:xfrm>
            <a:off x="1795463" y="33686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6" name="Line 630"/>
          <p:cNvSpPr>
            <a:spLocks noChangeShapeType="1"/>
          </p:cNvSpPr>
          <p:nvPr/>
        </p:nvSpPr>
        <p:spPr bwMode="auto">
          <a:xfrm>
            <a:off x="1795463" y="33432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7" name="Line 631"/>
          <p:cNvSpPr>
            <a:spLocks noChangeShapeType="1"/>
          </p:cNvSpPr>
          <p:nvPr/>
        </p:nvSpPr>
        <p:spPr bwMode="auto">
          <a:xfrm>
            <a:off x="1795463" y="33178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8" name="Line 632"/>
          <p:cNvSpPr>
            <a:spLocks noChangeShapeType="1"/>
          </p:cNvSpPr>
          <p:nvPr/>
        </p:nvSpPr>
        <p:spPr bwMode="auto">
          <a:xfrm>
            <a:off x="1795463" y="32924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19" name="Line 633"/>
          <p:cNvSpPr>
            <a:spLocks noChangeShapeType="1"/>
          </p:cNvSpPr>
          <p:nvPr/>
        </p:nvSpPr>
        <p:spPr bwMode="auto">
          <a:xfrm>
            <a:off x="1795463" y="32670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0" name="Line 634"/>
          <p:cNvSpPr>
            <a:spLocks noChangeShapeType="1"/>
          </p:cNvSpPr>
          <p:nvPr/>
        </p:nvSpPr>
        <p:spPr bwMode="auto">
          <a:xfrm>
            <a:off x="1795463" y="32416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1" name="Line 635"/>
          <p:cNvSpPr>
            <a:spLocks noChangeShapeType="1"/>
          </p:cNvSpPr>
          <p:nvPr/>
        </p:nvSpPr>
        <p:spPr bwMode="auto">
          <a:xfrm>
            <a:off x="1795463" y="32162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2" name="Line 636"/>
          <p:cNvSpPr>
            <a:spLocks noChangeShapeType="1"/>
          </p:cNvSpPr>
          <p:nvPr/>
        </p:nvSpPr>
        <p:spPr bwMode="auto">
          <a:xfrm>
            <a:off x="1795463" y="31908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3" name="Line 637"/>
          <p:cNvSpPr>
            <a:spLocks noChangeShapeType="1"/>
          </p:cNvSpPr>
          <p:nvPr/>
        </p:nvSpPr>
        <p:spPr bwMode="auto">
          <a:xfrm>
            <a:off x="1795463" y="31654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4" name="Line 638"/>
          <p:cNvSpPr>
            <a:spLocks noChangeShapeType="1"/>
          </p:cNvSpPr>
          <p:nvPr/>
        </p:nvSpPr>
        <p:spPr bwMode="auto">
          <a:xfrm>
            <a:off x="1795463" y="31400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5" name="Line 639"/>
          <p:cNvSpPr>
            <a:spLocks noChangeShapeType="1"/>
          </p:cNvSpPr>
          <p:nvPr/>
        </p:nvSpPr>
        <p:spPr bwMode="auto">
          <a:xfrm>
            <a:off x="1795463" y="31146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6" name="Line 640"/>
          <p:cNvSpPr>
            <a:spLocks noChangeShapeType="1"/>
          </p:cNvSpPr>
          <p:nvPr/>
        </p:nvSpPr>
        <p:spPr bwMode="auto">
          <a:xfrm>
            <a:off x="1795463" y="30892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7" name="Line 641"/>
          <p:cNvSpPr>
            <a:spLocks noChangeShapeType="1"/>
          </p:cNvSpPr>
          <p:nvPr/>
        </p:nvSpPr>
        <p:spPr bwMode="auto">
          <a:xfrm>
            <a:off x="1795463" y="30638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8" name="Line 642"/>
          <p:cNvSpPr>
            <a:spLocks noChangeShapeType="1"/>
          </p:cNvSpPr>
          <p:nvPr/>
        </p:nvSpPr>
        <p:spPr bwMode="auto">
          <a:xfrm>
            <a:off x="1795463" y="30384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29" name="Line 643"/>
          <p:cNvSpPr>
            <a:spLocks noChangeShapeType="1"/>
          </p:cNvSpPr>
          <p:nvPr/>
        </p:nvSpPr>
        <p:spPr bwMode="auto">
          <a:xfrm>
            <a:off x="1795463" y="30146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30" name="Line 644"/>
          <p:cNvSpPr>
            <a:spLocks noChangeShapeType="1"/>
          </p:cNvSpPr>
          <p:nvPr/>
        </p:nvSpPr>
        <p:spPr bwMode="auto">
          <a:xfrm>
            <a:off x="1795463" y="29892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31" name="Line 645"/>
          <p:cNvSpPr>
            <a:spLocks noChangeShapeType="1"/>
          </p:cNvSpPr>
          <p:nvPr/>
        </p:nvSpPr>
        <p:spPr bwMode="auto">
          <a:xfrm>
            <a:off x="1795463" y="29622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32" name="Line 646"/>
          <p:cNvSpPr>
            <a:spLocks noChangeShapeType="1"/>
          </p:cNvSpPr>
          <p:nvPr/>
        </p:nvSpPr>
        <p:spPr bwMode="auto">
          <a:xfrm>
            <a:off x="1795463" y="29384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33" name="Line 647"/>
          <p:cNvSpPr>
            <a:spLocks noChangeShapeType="1"/>
          </p:cNvSpPr>
          <p:nvPr/>
        </p:nvSpPr>
        <p:spPr bwMode="auto">
          <a:xfrm>
            <a:off x="1795463" y="29130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34" name="Line 648"/>
          <p:cNvSpPr>
            <a:spLocks noChangeShapeType="1"/>
          </p:cNvSpPr>
          <p:nvPr/>
        </p:nvSpPr>
        <p:spPr bwMode="auto">
          <a:xfrm>
            <a:off x="1795463" y="28860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35" name="Line 649"/>
          <p:cNvSpPr>
            <a:spLocks noChangeShapeType="1"/>
          </p:cNvSpPr>
          <p:nvPr/>
        </p:nvSpPr>
        <p:spPr bwMode="auto">
          <a:xfrm>
            <a:off x="1795463" y="28622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36" name="Line 650"/>
          <p:cNvSpPr>
            <a:spLocks noChangeShapeType="1"/>
          </p:cNvSpPr>
          <p:nvPr/>
        </p:nvSpPr>
        <p:spPr bwMode="auto">
          <a:xfrm>
            <a:off x="1795463" y="28368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37" name="Line 651"/>
          <p:cNvSpPr>
            <a:spLocks noChangeShapeType="1"/>
          </p:cNvSpPr>
          <p:nvPr/>
        </p:nvSpPr>
        <p:spPr bwMode="auto">
          <a:xfrm>
            <a:off x="1795463" y="28114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38" name="Line 652"/>
          <p:cNvSpPr>
            <a:spLocks noChangeShapeType="1"/>
          </p:cNvSpPr>
          <p:nvPr/>
        </p:nvSpPr>
        <p:spPr bwMode="auto">
          <a:xfrm>
            <a:off x="1784351" y="4152901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40" name="Line 654"/>
          <p:cNvSpPr>
            <a:spLocks noChangeShapeType="1"/>
          </p:cNvSpPr>
          <p:nvPr/>
        </p:nvSpPr>
        <p:spPr bwMode="auto">
          <a:xfrm>
            <a:off x="1784351" y="40274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42" name="Line 656"/>
          <p:cNvSpPr>
            <a:spLocks noChangeShapeType="1"/>
          </p:cNvSpPr>
          <p:nvPr/>
        </p:nvSpPr>
        <p:spPr bwMode="auto">
          <a:xfrm>
            <a:off x="1784351" y="39004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43" name="Rectangle 657"/>
          <p:cNvSpPr>
            <a:spLocks noChangeArrowheads="1"/>
          </p:cNvSpPr>
          <p:nvPr/>
        </p:nvSpPr>
        <p:spPr bwMode="auto">
          <a:xfrm>
            <a:off x="1648348" y="3832585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44" name="Line 658"/>
          <p:cNvSpPr>
            <a:spLocks noChangeShapeType="1"/>
          </p:cNvSpPr>
          <p:nvPr/>
        </p:nvSpPr>
        <p:spPr bwMode="auto">
          <a:xfrm>
            <a:off x="1784351" y="37734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46" name="Line 660"/>
          <p:cNvSpPr>
            <a:spLocks noChangeShapeType="1"/>
          </p:cNvSpPr>
          <p:nvPr/>
        </p:nvSpPr>
        <p:spPr bwMode="auto">
          <a:xfrm>
            <a:off x="1784351" y="36464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47" name="Rectangle 661"/>
          <p:cNvSpPr>
            <a:spLocks noChangeArrowheads="1"/>
          </p:cNvSpPr>
          <p:nvPr/>
        </p:nvSpPr>
        <p:spPr bwMode="auto">
          <a:xfrm>
            <a:off x="1648348" y="3578585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40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48" name="Line 662"/>
          <p:cNvSpPr>
            <a:spLocks noChangeShapeType="1"/>
          </p:cNvSpPr>
          <p:nvPr/>
        </p:nvSpPr>
        <p:spPr bwMode="auto">
          <a:xfrm>
            <a:off x="1784351" y="35194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50" name="Line 664"/>
          <p:cNvSpPr>
            <a:spLocks noChangeShapeType="1"/>
          </p:cNvSpPr>
          <p:nvPr/>
        </p:nvSpPr>
        <p:spPr bwMode="auto">
          <a:xfrm>
            <a:off x="1784351" y="3394076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51" name="Rectangle 665"/>
          <p:cNvSpPr>
            <a:spLocks noChangeArrowheads="1"/>
          </p:cNvSpPr>
          <p:nvPr/>
        </p:nvSpPr>
        <p:spPr bwMode="auto">
          <a:xfrm>
            <a:off x="1648348" y="3324585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60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52" name="Line 666"/>
          <p:cNvSpPr>
            <a:spLocks noChangeShapeType="1"/>
          </p:cNvSpPr>
          <p:nvPr/>
        </p:nvSpPr>
        <p:spPr bwMode="auto">
          <a:xfrm>
            <a:off x="1784351" y="3267076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54" name="Line 668"/>
          <p:cNvSpPr>
            <a:spLocks noChangeShapeType="1"/>
          </p:cNvSpPr>
          <p:nvPr/>
        </p:nvSpPr>
        <p:spPr bwMode="auto">
          <a:xfrm>
            <a:off x="1784351" y="3140076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55" name="Rectangle 669"/>
          <p:cNvSpPr>
            <a:spLocks noChangeArrowheads="1"/>
          </p:cNvSpPr>
          <p:nvPr/>
        </p:nvSpPr>
        <p:spPr bwMode="auto">
          <a:xfrm>
            <a:off x="1648348" y="3072173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80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56" name="Line 670"/>
          <p:cNvSpPr>
            <a:spLocks noChangeShapeType="1"/>
          </p:cNvSpPr>
          <p:nvPr/>
        </p:nvSpPr>
        <p:spPr bwMode="auto">
          <a:xfrm>
            <a:off x="1784351" y="3014663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58" name="Line 672"/>
          <p:cNvSpPr>
            <a:spLocks noChangeShapeType="1"/>
          </p:cNvSpPr>
          <p:nvPr/>
        </p:nvSpPr>
        <p:spPr bwMode="auto">
          <a:xfrm>
            <a:off x="1784351" y="2886076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959" name="Rectangle 673"/>
          <p:cNvSpPr>
            <a:spLocks noChangeArrowheads="1"/>
          </p:cNvSpPr>
          <p:nvPr/>
        </p:nvSpPr>
        <p:spPr bwMode="auto">
          <a:xfrm>
            <a:off x="1588974" y="2818173"/>
            <a:ext cx="19717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100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61" name="Line 675"/>
          <p:cNvSpPr>
            <a:spLocks noChangeShapeType="1"/>
          </p:cNvSpPr>
          <p:nvPr/>
        </p:nvSpPr>
        <p:spPr bwMode="auto">
          <a:xfrm>
            <a:off x="1808163" y="4152901"/>
            <a:ext cx="52943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62" name="Line 676"/>
          <p:cNvSpPr>
            <a:spLocks noChangeShapeType="1"/>
          </p:cNvSpPr>
          <p:nvPr/>
        </p:nvSpPr>
        <p:spPr bwMode="auto">
          <a:xfrm flipV="1">
            <a:off x="1822451" y="4152901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63" name="Line 677"/>
          <p:cNvSpPr>
            <a:spLocks noChangeShapeType="1"/>
          </p:cNvSpPr>
          <p:nvPr/>
        </p:nvSpPr>
        <p:spPr bwMode="auto">
          <a:xfrm flipV="1">
            <a:off x="1854201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64" name="Line 678"/>
          <p:cNvSpPr>
            <a:spLocks noChangeShapeType="1"/>
          </p:cNvSpPr>
          <p:nvPr/>
        </p:nvSpPr>
        <p:spPr bwMode="auto">
          <a:xfrm flipV="1">
            <a:off x="1868488" y="4138613"/>
            <a:ext cx="0" cy="142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65" name="Line 679"/>
          <p:cNvSpPr>
            <a:spLocks noChangeShapeType="1"/>
          </p:cNvSpPr>
          <p:nvPr/>
        </p:nvSpPr>
        <p:spPr bwMode="auto">
          <a:xfrm flipV="1">
            <a:off x="1884363" y="4024313"/>
            <a:ext cx="0" cy="128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6" name="Line 680"/>
          <p:cNvSpPr>
            <a:spLocks noChangeShapeType="1"/>
          </p:cNvSpPr>
          <p:nvPr/>
        </p:nvSpPr>
        <p:spPr bwMode="auto">
          <a:xfrm flipV="1">
            <a:off x="1900238" y="4122738"/>
            <a:ext cx="0" cy="301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7" name="Line 681"/>
          <p:cNvSpPr>
            <a:spLocks noChangeShapeType="1"/>
          </p:cNvSpPr>
          <p:nvPr/>
        </p:nvSpPr>
        <p:spPr bwMode="auto">
          <a:xfrm flipV="1">
            <a:off x="1914526" y="4068763"/>
            <a:ext cx="0" cy="841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8" name="Line 682"/>
          <p:cNvSpPr>
            <a:spLocks noChangeShapeType="1"/>
          </p:cNvSpPr>
          <p:nvPr/>
        </p:nvSpPr>
        <p:spPr bwMode="auto">
          <a:xfrm flipV="1">
            <a:off x="1930401" y="4137026"/>
            <a:ext cx="0" cy="158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69" name="Line 683"/>
          <p:cNvSpPr>
            <a:spLocks noChangeShapeType="1"/>
          </p:cNvSpPr>
          <p:nvPr/>
        </p:nvSpPr>
        <p:spPr bwMode="auto">
          <a:xfrm flipV="1">
            <a:off x="1944688" y="4013201"/>
            <a:ext cx="0" cy="139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0" name="Line 684"/>
          <p:cNvSpPr>
            <a:spLocks noChangeShapeType="1"/>
          </p:cNvSpPr>
          <p:nvPr/>
        </p:nvSpPr>
        <p:spPr bwMode="auto">
          <a:xfrm flipV="1">
            <a:off x="1960563" y="4143376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71" name="Line 685"/>
          <p:cNvSpPr>
            <a:spLocks noChangeShapeType="1"/>
          </p:cNvSpPr>
          <p:nvPr/>
        </p:nvSpPr>
        <p:spPr bwMode="auto">
          <a:xfrm flipV="1">
            <a:off x="1974851" y="4130676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72" name="Line 686"/>
          <p:cNvSpPr>
            <a:spLocks noChangeShapeType="1"/>
          </p:cNvSpPr>
          <p:nvPr/>
        </p:nvSpPr>
        <p:spPr bwMode="auto">
          <a:xfrm>
            <a:off x="1990726" y="4152901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73" name="Line 687"/>
          <p:cNvSpPr>
            <a:spLocks noChangeShapeType="1"/>
          </p:cNvSpPr>
          <p:nvPr/>
        </p:nvSpPr>
        <p:spPr bwMode="auto">
          <a:xfrm flipV="1">
            <a:off x="2005013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74" name="Line 688"/>
          <p:cNvSpPr>
            <a:spLocks noChangeShapeType="1"/>
          </p:cNvSpPr>
          <p:nvPr/>
        </p:nvSpPr>
        <p:spPr bwMode="auto">
          <a:xfrm flipV="1">
            <a:off x="2035176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75" name="Line 689"/>
          <p:cNvSpPr>
            <a:spLocks noChangeShapeType="1"/>
          </p:cNvSpPr>
          <p:nvPr/>
        </p:nvSpPr>
        <p:spPr bwMode="auto">
          <a:xfrm flipV="1">
            <a:off x="2051051" y="4152901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976" name="Line 690"/>
          <p:cNvSpPr>
            <a:spLocks noChangeShapeType="1"/>
          </p:cNvSpPr>
          <p:nvPr/>
        </p:nvSpPr>
        <p:spPr bwMode="auto">
          <a:xfrm flipV="1">
            <a:off x="2066926" y="4084638"/>
            <a:ext cx="0" cy="682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7" name="Line 691"/>
          <p:cNvSpPr>
            <a:spLocks noChangeShapeType="1"/>
          </p:cNvSpPr>
          <p:nvPr/>
        </p:nvSpPr>
        <p:spPr bwMode="auto">
          <a:xfrm flipV="1">
            <a:off x="2081213" y="41290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8" name="Line 692"/>
          <p:cNvSpPr>
            <a:spLocks noChangeShapeType="1"/>
          </p:cNvSpPr>
          <p:nvPr/>
        </p:nvSpPr>
        <p:spPr bwMode="auto">
          <a:xfrm flipV="1">
            <a:off x="2097088" y="3987801"/>
            <a:ext cx="0" cy="1651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9" name="Line 693"/>
          <p:cNvSpPr>
            <a:spLocks noChangeShapeType="1"/>
          </p:cNvSpPr>
          <p:nvPr/>
        </p:nvSpPr>
        <p:spPr bwMode="auto">
          <a:xfrm flipV="1">
            <a:off x="2111376" y="41290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0" name="Line 694"/>
          <p:cNvSpPr>
            <a:spLocks noChangeShapeType="1"/>
          </p:cNvSpPr>
          <p:nvPr/>
        </p:nvSpPr>
        <p:spPr bwMode="auto">
          <a:xfrm flipV="1">
            <a:off x="2127251" y="4090988"/>
            <a:ext cx="0" cy="619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1" name="Line 695"/>
          <p:cNvSpPr>
            <a:spLocks noChangeShapeType="1"/>
          </p:cNvSpPr>
          <p:nvPr/>
        </p:nvSpPr>
        <p:spPr bwMode="auto">
          <a:xfrm flipV="1">
            <a:off x="2141538" y="4127501"/>
            <a:ext cx="0" cy="254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2" name="Line 696"/>
          <p:cNvSpPr>
            <a:spLocks noChangeShapeType="1"/>
          </p:cNvSpPr>
          <p:nvPr/>
        </p:nvSpPr>
        <p:spPr bwMode="auto">
          <a:xfrm flipV="1">
            <a:off x="2157413" y="3403601"/>
            <a:ext cx="0" cy="7493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83" name="Line 698"/>
          <p:cNvSpPr>
            <a:spLocks noChangeShapeType="1"/>
          </p:cNvSpPr>
          <p:nvPr/>
        </p:nvSpPr>
        <p:spPr bwMode="auto">
          <a:xfrm flipV="1">
            <a:off x="2173288" y="4084638"/>
            <a:ext cx="0" cy="682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84" name="Line 699"/>
          <p:cNvSpPr>
            <a:spLocks noChangeShapeType="1"/>
          </p:cNvSpPr>
          <p:nvPr/>
        </p:nvSpPr>
        <p:spPr bwMode="auto">
          <a:xfrm flipV="1">
            <a:off x="2185988" y="3948113"/>
            <a:ext cx="0" cy="2047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85" name="Line 700"/>
          <p:cNvSpPr>
            <a:spLocks noChangeShapeType="1"/>
          </p:cNvSpPr>
          <p:nvPr/>
        </p:nvSpPr>
        <p:spPr bwMode="auto">
          <a:xfrm flipV="1">
            <a:off x="220186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86" name="Line 701"/>
          <p:cNvSpPr>
            <a:spLocks noChangeShapeType="1"/>
          </p:cNvSpPr>
          <p:nvPr/>
        </p:nvSpPr>
        <p:spPr bwMode="auto">
          <a:xfrm flipV="1">
            <a:off x="2217738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87" name="Line 702"/>
          <p:cNvSpPr>
            <a:spLocks noChangeShapeType="1"/>
          </p:cNvSpPr>
          <p:nvPr/>
        </p:nvSpPr>
        <p:spPr bwMode="auto">
          <a:xfrm flipV="1">
            <a:off x="223361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88" name="Line 703"/>
          <p:cNvSpPr>
            <a:spLocks noChangeShapeType="1"/>
          </p:cNvSpPr>
          <p:nvPr/>
        </p:nvSpPr>
        <p:spPr bwMode="auto">
          <a:xfrm flipV="1">
            <a:off x="2247901" y="4135438"/>
            <a:ext cx="0" cy="174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89" name="Line 704"/>
          <p:cNvSpPr>
            <a:spLocks noChangeShapeType="1"/>
          </p:cNvSpPr>
          <p:nvPr/>
        </p:nvSpPr>
        <p:spPr bwMode="auto">
          <a:xfrm flipV="1">
            <a:off x="2263776" y="41465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90" name="Line 705"/>
          <p:cNvSpPr>
            <a:spLocks noChangeShapeType="1"/>
          </p:cNvSpPr>
          <p:nvPr/>
        </p:nvSpPr>
        <p:spPr bwMode="auto">
          <a:xfrm flipV="1">
            <a:off x="2278063" y="4083050"/>
            <a:ext cx="0" cy="698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91" name="Line 706"/>
          <p:cNvSpPr>
            <a:spLocks noChangeShapeType="1"/>
          </p:cNvSpPr>
          <p:nvPr/>
        </p:nvSpPr>
        <p:spPr bwMode="auto">
          <a:xfrm flipV="1">
            <a:off x="2293938" y="41290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92" name="Line 707"/>
          <p:cNvSpPr>
            <a:spLocks noChangeShapeType="1"/>
          </p:cNvSpPr>
          <p:nvPr/>
        </p:nvSpPr>
        <p:spPr bwMode="auto">
          <a:xfrm flipV="1">
            <a:off x="2309813" y="4000500"/>
            <a:ext cx="0" cy="1524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93" name="Line 708"/>
          <p:cNvSpPr>
            <a:spLocks noChangeShapeType="1"/>
          </p:cNvSpPr>
          <p:nvPr/>
        </p:nvSpPr>
        <p:spPr bwMode="auto">
          <a:xfrm flipV="1">
            <a:off x="2324101" y="4125913"/>
            <a:ext cx="0" cy="269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94" name="Line 709"/>
          <p:cNvSpPr>
            <a:spLocks noChangeShapeType="1"/>
          </p:cNvSpPr>
          <p:nvPr/>
        </p:nvSpPr>
        <p:spPr bwMode="auto">
          <a:xfrm flipV="1">
            <a:off x="2339976" y="4092575"/>
            <a:ext cx="0" cy="603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95" name="Line 710"/>
          <p:cNvSpPr>
            <a:spLocks noChangeShapeType="1"/>
          </p:cNvSpPr>
          <p:nvPr/>
        </p:nvSpPr>
        <p:spPr bwMode="auto">
          <a:xfrm flipV="1">
            <a:off x="2354263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96" name="Line 711"/>
          <p:cNvSpPr>
            <a:spLocks noChangeShapeType="1"/>
          </p:cNvSpPr>
          <p:nvPr/>
        </p:nvSpPr>
        <p:spPr bwMode="auto">
          <a:xfrm flipV="1">
            <a:off x="2370138" y="41449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97" name="Line 712"/>
          <p:cNvSpPr>
            <a:spLocks noChangeShapeType="1"/>
          </p:cNvSpPr>
          <p:nvPr/>
        </p:nvSpPr>
        <p:spPr bwMode="auto">
          <a:xfrm flipV="1">
            <a:off x="2384426" y="41433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98" name="Line 713"/>
          <p:cNvSpPr>
            <a:spLocks noChangeShapeType="1"/>
          </p:cNvSpPr>
          <p:nvPr/>
        </p:nvSpPr>
        <p:spPr bwMode="auto">
          <a:xfrm flipV="1">
            <a:off x="2398713" y="3394075"/>
            <a:ext cx="0" cy="7588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99" name="Line 714"/>
          <p:cNvSpPr>
            <a:spLocks noChangeShapeType="1"/>
          </p:cNvSpPr>
          <p:nvPr/>
        </p:nvSpPr>
        <p:spPr bwMode="auto">
          <a:xfrm flipV="1">
            <a:off x="2414588" y="4079875"/>
            <a:ext cx="0" cy="730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00" name="Line 715"/>
          <p:cNvSpPr>
            <a:spLocks noChangeShapeType="1"/>
          </p:cNvSpPr>
          <p:nvPr/>
        </p:nvSpPr>
        <p:spPr bwMode="auto">
          <a:xfrm flipV="1">
            <a:off x="2430463" y="4089400"/>
            <a:ext cx="0" cy="635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01" name="Line 716"/>
          <p:cNvSpPr>
            <a:spLocks noChangeShapeType="1"/>
          </p:cNvSpPr>
          <p:nvPr/>
        </p:nvSpPr>
        <p:spPr bwMode="auto">
          <a:xfrm flipV="1">
            <a:off x="2444751" y="41465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02" name="Line 717"/>
          <p:cNvSpPr>
            <a:spLocks noChangeShapeType="1"/>
          </p:cNvSpPr>
          <p:nvPr/>
        </p:nvSpPr>
        <p:spPr bwMode="auto">
          <a:xfrm flipV="1">
            <a:off x="2459038" y="4137025"/>
            <a:ext cx="0" cy="158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03" name="Line 718"/>
          <p:cNvSpPr>
            <a:spLocks noChangeShapeType="1"/>
          </p:cNvSpPr>
          <p:nvPr/>
        </p:nvSpPr>
        <p:spPr bwMode="auto">
          <a:xfrm flipV="1">
            <a:off x="2474913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04" name="Line 719"/>
          <p:cNvSpPr>
            <a:spLocks noChangeShapeType="1"/>
          </p:cNvSpPr>
          <p:nvPr/>
        </p:nvSpPr>
        <p:spPr bwMode="auto">
          <a:xfrm flipV="1">
            <a:off x="2490788" y="4089400"/>
            <a:ext cx="0" cy="635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05" name="Line 720"/>
          <p:cNvSpPr>
            <a:spLocks noChangeShapeType="1"/>
          </p:cNvSpPr>
          <p:nvPr/>
        </p:nvSpPr>
        <p:spPr bwMode="auto">
          <a:xfrm flipV="1">
            <a:off x="2505076" y="4122738"/>
            <a:ext cx="0" cy="301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06" name="Line 721"/>
          <p:cNvSpPr>
            <a:spLocks noChangeShapeType="1"/>
          </p:cNvSpPr>
          <p:nvPr/>
        </p:nvSpPr>
        <p:spPr bwMode="auto">
          <a:xfrm flipV="1">
            <a:off x="2520951" y="3951288"/>
            <a:ext cx="0" cy="2016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07" name="Line 722"/>
          <p:cNvSpPr>
            <a:spLocks noChangeShapeType="1"/>
          </p:cNvSpPr>
          <p:nvPr/>
        </p:nvSpPr>
        <p:spPr bwMode="auto">
          <a:xfrm flipV="1">
            <a:off x="2536826" y="4117975"/>
            <a:ext cx="0" cy="349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08" name="Line 723"/>
          <p:cNvSpPr>
            <a:spLocks noChangeShapeType="1"/>
          </p:cNvSpPr>
          <p:nvPr/>
        </p:nvSpPr>
        <p:spPr bwMode="auto">
          <a:xfrm flipV="1">
            <a:off x="2551113" y="4127500"/>
            <a:ext cx="0" cy="254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09" name="Line 724"/>
          <p:cNvSpPr>
            <a:spLocks noChangeShapeType="1"/>
          </p:cNvSpPr>
          <p:nvPr/>
        </p:nvSpPr>
        <p:spPr bwMode="auto">
          <a:xfrm flipV="1">
            <a:off x="2565401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10" name="Line 725"/>
          <p:cNvSpPr>
            <a:spLocks noChangeShapeType="1"/>
          </p:cNvSpPr>
          <p:nvPr/>
        </p:nvSpPr>
        <p:spPr bwMode="auto">
          <a:xfrm flipV="1">
            <a:off x="2581276" y="4071938"/>
            <a:ext cx="0" cy="809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11" name="Line 726"/>
          <p:cNvSpPr>
            <a:spLocks noChangeShapeType="1"/>
          </p:cNvSpPr>
          <p:nvPr/>
        </p:nvSpPr>
        <p:spPr bwMode="auto">
          <a:xfrm flipV="1">
            <a:off x="2595563" y="41449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12" name="Line 727"/>
          <p:cNvSpPr>
            <a:spLocks noChangeShapeType="1"/>
          </p:cNvSpPr>
          <p:nvPr/>
        </p:nvSpPr>
        <p:spPr bwMode="auto">
          <a:xfrm flipV="1">
            <a:off x="2611438" y="4075113"/>
            <a:ext cx="0" cy="777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13" name="Line 728"/>
          <p:cNvSpPr>
            <a:spLocks noChangeShapeType="1"/>
          </p:cNvSpPr>
          <p:nvPr/>
        </p:nvSpPr>
        <p:spPr bwMode="auto">
          <a:xfrm flipV="1">
            <a:off x="2627313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14" name="Line 729"/>
          <p:cNvSpPr>
            <a:spLocks noChangeShapeType="1"/>
          </p:cNvSpPr>
          <p:nvPr/>
        </p:nvSpPr>
        <p:spPr bwMode="auto">
          <a:xfrm flipV="1">
            <a:off x="2641601" y="4060825"/>
            <a:ext cx="0" cy="920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15" name="Line 730"/>
          <p:cNvSpPr>
            <a:spLocks noChangeShapeType="1"/>
          </p:cNvSpPr>
          <p:nvPr/>
        </p:nvSpPr>
        <p:spPr bwMode="auto">
          <a:xfrm flipV="1">
            <a:off x="2657476" y="41433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16" name="Line 731"/>
          <p:cNvSpPr>
            <a:spLocks noChangeShapeType="1"/>
          </p:cNvSpPr>
          <p:nvPr/>
        </p:nvSpPr>
        <p:spPr bwMode="auto">
          <a:xfrm flipV="1">
            <a:off x="2671763" y="4076700"/>
            <a:ext cx="0" cy="762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17" name="Line 732"/>
          <p:cNvSpPr>
            <a:spLocks noChangeShapeType="1"/>
          </p:cNvSpPr>
          <p:nvPr/>
        </p:nvSpPr>
        <p:spPr bwMode="auto">
          <a:xfrm flipV="1">
            <a:off x="2687638" y="41465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18" name="Line 733"/>
          <p:cNvSpPr>
            <a:spLocks noChangeShapeType="1"/>
          </p:cNvSpPr>
          <p:nvPr/>
        </p:nvSpPr>
        <p:spPr bwMode="auto">
          <a:xfrm flipV="1">
            <a:off x="2703513" y="4110038"/>
            <a:ext cx="0" cy="428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19" name="Line 734"/>
          <p:cNvSpPr>
            <a:spLocks noChangeShapeType="1"/>
          </p:cNvSpPr>
          <p:nvPr/>
        </p:nvSpPr>
        <p:spPr bwMode="auto">
          <a:xfrm flipV="1">
            <a:off x="2717801" y="4138613"/>
            <a:ext cx="0" cy="142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20" name="Line 735"/>
          <p:cNvSpPr>
            <a:spLocks noChangeShapeType="1"/>
          </p:cNvSpPr>
          <p:nvPr/>
        </p:nvSpPr>
        <p:spPr bwMode="auto">
          <a:xfrm flipV="1">
            <a:off x="2732088" y="4032250"/>
            <a:ext cx="0" cy="1206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21" name="Line 736"/>
          <p:cNvSpPr>
            <a:spLocks noChangeShapeType="1"/>
          </p:cNvSpPr>
          <p:nvPr/>
        </p:nvSpPr>
        <p:spPr bwMode="auto">
          <a:xfrm flipV="1">
            <a:off x="2747963" y="4138613"/>
            <a:ext cx="0" cy="142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22" name="Line 737"/>
          <p:cNvSpPr>
            <a:spLocks noChangeShapeType="1"/>
          </p:cNvSpPr>
          <p:nvPr/>
        </p:nvSpPr>
        <p:spPr bwMode="auto">
          <a:xfrm flipV="1">
            <a:off x="2763838" y="41290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23" name="Line 738"/>
          <p:cNvSpPr>
            <a:spLocks noChangeShapeType="1"/>
          </p:cNvSpPr>
          <p:nvPr/>
        </p:nvSpPr>
        <p:spPr bwMode="auto">
          <a:xfrm flipV="1">
            <a:off x="2778126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24" name="Line 739"/>
          <p:cNvSpPr>
            <a:spLocks noChangeShapeType="1"/>
          </p:cNvSpPr>
          <p:nvPr/>
        </p:nvSpPr>
        <p:spPr bwMode="auto">
          <a:xfrm flipV="1">
            <a:off x="2792413" y="4124325"/>
            <a:ext cx="0" cy="285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25" name="Line 740"/>
          <p:cNvSpPr>
            <a:spLocks noChangeShapeType="1"/>
          </p:cNvSpPr>
          <p:nvPr/>
        </p:nvSpPr>
        <p:spPr bwMode="auto">
          <a:xfrm flipV="1">
            <a:off x="2808288" y="413385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26" name="Line 741"/>
          <p:cNvSpPr>
            <a:spLocks noChangeShapeType="1"/>
          </p:cNvSpPr>
          <p:nvPr/>
        </p:nvSpPr>
        <p:spPr bwMode="auto">
          <a:xfrm flipV="1">
            <a:off x="2822576" y="4060825"/>
            <a:ext cx="0" cy="920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27" name="Line 742"/>
          <p:cNvSpPr>
            <a:spLocks noChangeShapeType="1"/>
          </p:cNvSpPr>
          <p:nvPr/>
        </p:nvSpPr>
        <p:spPr bwMode="auto">
          <a:xfrm flipV="1">
            <a:off x="2838451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28" name="Line 743"/>
          <p:cNvSpPr>
            <a:spLocks noChangeShapeType="1"/>
          </p:cNvSpPr>
          <p:nvPr/>
        </p:nvSpPr>
        <p:spPr bwMode="auto">
          <a:xfrm flipV="1">
            <a:off x="2852738" y="4071938"/>
            <a:ext cx="0" cy="809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29" name="Line 744"/>
          <p:cNvSpPr>
            <a:spLocks noChangeShapeType="1"/>
          </p:cNvSpPr>
          <p:nvPr/>
        </p:nvSpPr>
        <p:spPr bwMode="auto">
          <a:xfrm flipV="1">
            <a:off x="2868613" y="41433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30" name="Line 745"/>
          <p:cNvSpPr>
            <a:spLocks noChangeShapeType="1"/>
          </p:cNvSpPr>
          <p:nvPr/>
        </p:nvSpPr>
        <p:spPr bwMode="auto">
          <a:xfrm flipV="1">
            <a:off x="2884488" y="41306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31" name="Line 746"/>
          <p:cNvSpPr>
            <a:spLocks noChangeShapeType="1"/>
          </p:cNvSpPr>
          <p:nvPr/>
        </p:nvSpPr>
        <p:spPr bwMode="auto">
          <a:xfrm flipV="1">
            <a:off x="2898776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32" name="Line 747"/>
          <p:cNvSpPr>
            <a:spLocks noChangeShapeType="1"/>
          </p:cNvSpPr>
          <p:nvPr/>
        </p:nvSpPr>
        <p:spPr bwMode="auto">
          <a:xfrm flipV="1">
            <a:off x="2914651" y="413385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33" name="Line 748"/>
          <p:cNvSpPr>
            <a:spLocks noChangeShapeType="1"/>
          </p:cNvSpPr>
          <p:nvPr/>
        </p:nvSpPr>
        <p:spPr bwMode="auto">
          <a:xfrm flipV="1">
            <a:off x="2928938" y="414020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34" name="Line 749"/>
          <p:cNvSpPr>
            <a:spLocks noChangeShapeType="1"/>
          </p:cNvSpPr>
          <p:nvPr/>
        </p:nvSpPr>
        <p:spPr bwMode="auto">
          <a:xfrm flipV="1">
            <a:off x="2944813" y="41290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35" name="Line 750"/>
          <p:cNvSpPr>
            <a:spLocks noChangeShapeType="1"/>
          </p:cNvSpPr>
          <p:nvPr/>
        </p:nvSpPr>
        <p:spPr bwMode="auto">
          <a:xfrm flipV="1">
            <a:off x="2959101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36" name="Line 751"/>
          <p:cNvSpPr>
            <a:spLocks noChangeShapeType="1"/>
          </p:cNvSpPr>
          <p:nvPr/>
        </p:nvSpPr>
        <p:spPr bwMode="auto">
          <a:xfrm flipV="1">
            <a:off x="2974976" y="4138613"/>
            <a:ext cx="0" cy="142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37" name="Line 752"/>
          <p:cNvSpPr>
            <a:spLocks noChangeShapeType="1"/>
          </p:cNvSpPr>
          <p:nvPr/>
        </p:nvSpPr>
        <p:spPr bwMode="auto">
          <a:xfrm flipV="1">
            <a:off x="2989263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38" name="Line 753"/>
          <p:cNvSpPr>
            <a:spLocks noChangeShapeType="1"/>
          </p:cNvSpPr>
          <p:nvPr/>
        </p:nvSpPr>
        <p:spPr bwMode="auto">
          <a:xfrm flipV="1">
            <a:off x="3005138" y="4097338"/>
            <a:ext cx="0" cy="555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39" name="Line 754"/>
          <p:cNvSpPr>
            <a:spLocks noChangeShapeType="1"/>
          </p:cNvSpPr>
          <p:nvPr/>
        </p:nvSpPr>
        <p:spPr bwMode="auto">
          <a:xfrm flipV="1">
            <a:off x="3021013" y="4098925"/>
            <a:ext cx="0" cy="539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40" name="Line 755"/>
          <p:cNvSpPr>
            <a:spLocks noChangeShapeType="1"/>
          </p:cNvSpPr>
          <p:nvPr/>
        </p:nvSpPr>
        <p:spPr bwMode="auto">
          <a:xfrm flipV="1">
            <a:off x="3035301" y="3754438"/>
            <a:ext cx="0" cy="3984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41" name="Line 756"/>
          <p:cNvSpPr>
            <a:spLocks noChangeShapeType="1"/>
          </p:cNvSpPr>
          <p:nvPr/>
        </p:nvSpPr>
        <p:spPr bwMode="auto">
          <a:xfrm flipV="1">
            <a:off x="3051176" y="4105275"/>
            <a:ext cx="0" cy="476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42" name="Line 757"/>
          <p:cNvSpPr>
            <a:spLocks noChangeShapeType="1"/>
          </p:cNvSpPr>
          <p:nvPr/>
        </p:nvSpPr>
        <p:spPr bwMode="auto">
          <a:xfrm flipV="1">
            <a:off x="3065463" y="3781425"/>
            <a:ext cx="0" cy="3714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43" name="Line 758"/>
          <p:cNvSpPr>
            <a:spLocks noChangeShapeType="1"/>
          </p:cNvSpPr>
          <p:nvPr/>
        </p:nvSpPr>
        <p:spPr bwMode="auto">
          <a:xfrm flipV="1">
            <a:off x="3081338" y="4113213"/>
            <a:ext cx="0" cy="396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44" name="Line 759"/>
          <p:cNvSpPr>
            <a:spLocks noChangeShapeType="1"/>
          </p:cNvSpPr>
          <p:nvPr/>
        </p:nvSpPr>
        <p:spPr bwMode="auto">
          <a:xfrm flipV="1">
            <a:off x="3095626" y="4124325"/>
            <a:ext cx="0" cy="285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45" name="Line 760"/>
          <p:cNvSpPr>
            <a:spLocks noChangeShapeType="1"/>
          </p:cNvSpPr>
          <p:nvPr/>
        </p:nvSpPr>
        <p:spPr bwMode="auto">
          <a:xfrm flipV="1">
            <a:off x="3111501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46" name="Line 761"/>
          <p:cNvSpPr>
            <a:spLocks noChangeShapeType="1"/>
          </p:cNvSpPr>
          <p:nvPr/>
        </p:nvSpPr>
        <p:spPr bwMode="auto">
          <a:xfrm flipV="1">
            <a:off x="3127376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47" name="Line 762"/>
          <p:cNvSpPr>
            <a:spLocks noChangeShapeType="1"/>
          </p:cNvSpPr>
          <p:nvPr/>
        </p:nvSpPr>
        <p:spPr bwMode="auto">
          <a:xfrm flipV="1">
            <a:off x="3141663" y="41449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48" name="Line 763"/>
          <p:cNvSpPr>
            <a:spLocks noChangeShapeType="1"/>
          </p:cNvSpPr>
          <p:nvPr/>
        </p:nvSpPr>
        <p:spPr bwMode="auto">
          <a:xfrm flipV="1">
            <a:off x="3155951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49" name="Line 764"/>
          <p:cNvSpPr>
            <a:spLocks noChangeShapeType="1"/>
          </p:cNvSpPr>
          <p:nvPr/>
        </p:nvSpPr>
        <p:spPr bwMode="auto">
          <a:xfrm flipV="1">
            <a:off x="3171826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50" name="Line 765"/>
          <p:cNvSpPr>
            <a:spLocks noChangeShapeType="1"/>
          </p:cNvSpPr>
          <p:nvPr/>
        </p:nvSpPr>
        <p:spPr bwMode="auto">
          <a:xfrm flipV="1">
            <a:off x="3186113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51" name="Line 766"/>
          <p:cNvSpPr>
            <a:spLocks noChangeShapeType="1"/>
          </p:cNvSpPr>
          <p:nvPr/>
        </p:nvSpPr>
        <p:spPr bwMode="auto">
          <a:xfrm flipV="1">
            <a:off x="3201988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52" name="Line 767"/>
          <p:cNvSpPr>
            <a:spLocks noChangeShapeType="1"/>
          </p:cNvSpPr>
          <p:nvPr/>
        </p:nvSpPr>
        <p:spPr bwMode="auto">
          <a:xfrm flipV="1">
            <a:off x="3216276" y="4071938"/>
            <a:ext cx="0" cy="809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53" name="Line 768"/>
          <p:cNvSpPr>
            <a:spLocks noChangeShapeType="1"/>
          </p:cNvSpPr>
          <p:nvPr/>
        </p:nvSpPr>
        <p:spPr bwMode="auto">
          <a:xfrm flipV="1">
            <a:off x="3232151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54" name="Line 769"/>
          <p:cNvSpPr>
            <a:spLocks noChangeShapeType="1"/>
          </p:cNvSpPr>
          <p:nvPr/>
        </p:nvSpPr>
        <p:spPr bwMode="auto">
          <a:xfrm flipV="1">
            <a:off x="3248026" y="4125913"/>
            <a:ext cx="0" cy="269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55" name="Line 770"/>
          <p:cNvSpPr>
            <a:spLocks noChangeShapeType="1"/>
          </p:cNvSpPr>
          <p:nvPr/>
        </p:nvSpPr>
        <p:spPr bwMode="auto">
          <a:xfrm flipV="1">
            <a:off x="3262313" y="4132263"/>
            <a:ext cx="0" cy="206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56" name="Line 771"/>
          <p:cNvSpPr>
            <a:spLocks noChangeShapeType="1"/>
          </p:cNvSpPr>
          <p:nvPr/>
        </p:nvSpPr>
        <p:spPr bwMode="auto">
          <a:xfrm flipV="1">
            <a:off x="3276601" y="41433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57" name="Line 772"/>
          <p:cNvSpPr>
            <a:spLocks noChangeShapeType="1"/>
          </p:cNvSpPr>
          <p:nvPr/>
        </p:nvSpPr>
        <p:spPr bwMode="auto">
          <a:xfrm flipV="1">
            <a:off x="3292476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58" name="Line 773"/>
          <p:cNvSpPr>
            <a:spLocks noChangeShapeType="1"/>
          </p:cNvSpPr>
          <p:nvPr/>
        </p:nvSpPr>
        <p:spPr bwMode="auto">
          <a:xfrm flipV="1">
            <a:off x="3308351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59" name="Line 774"/>
          <p:cNvSpPr>
            <a:spLocks noChangeShapeType="1"/>
          </p:cNvSpPr>
          <p:nvPr/>
        </p:nvSpPr>
        <p:spPr bwMode="auto">
          <a:xfrm flipV="1">
            <a:off x="3322638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0" name="Line 775"/>
          <p:cNvSpPr>
            <a:spLocks noChangeShapeType="1"/>
          </p:cNvSpPr>
          <p:nvPr/>
        </p:nvSpPr>
        <p:spPr bwMode="auto">
          <a:xfrm flipV="1">
            <a:off x="3336926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1" name="Line 776"/>
          <p:cNvSpPr>
            <a:spLocks noChangeShapeType="1"/>
          </p:cNvSpPr>
          <p:nvPr/>
        </p:nvSpPr>
        <p:spPr bwMode="auto">
          <a:xfrm flipV="1">
            <a:off x="335280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2" name="Line 777"/>
          <p:cNvSpPr>
            <a:spLocks noChangeShapeType="1"/>
          </p:cNvSpPr>
          <p:nvPr/>
        </p:nvSpPr>
        <p:spPr bwMode="auto">
          <a:xfrm flipV="1">
            <a:off x="3368676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3" name="Line 778"/>
          <p:cNvSpPr>
            <a:spLocks noChangeShapeType="1"/>
          </p:cNvSpPr>
          <p:nvPr/>
        </p:nvSpPr>
        <p:spPr bwMode="auto">
          <a:xfrm flipV="1">
            <a:off x="338296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4" name="Line 779"/>
          <p:cNvSpPr>
            <a:spLocks noChangeShapeType="1"/>
          </p:cNvSpPr>
          <p:nvPr/>
        </p:nvSpPr>
        <p:spPr bwMode="auto">
          <a:xfrm flipV="1">
            <a:off x="3397251" y="41465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5" name="Line 780"/>
          <p:cNvSpPr>
            <a:spLocks noChangeShapeType="1"/>
          </p:cNvSpPr>
          <p:nvPr/>
        </p:nvSpPr>
        <p:spPr bwMode="auto">
          <a:xfrm flipV="1">
            <a:off x="3413126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6" name="Line 781"/>
          <p:cNvSpPr>
            <a:spLocks noChangeShapeType="1"/>
          </p:cNvSpPr>
          <p:nvPr/>
        </p:nvSpPr>
        <p:spPr bwMode="auto">
          <a:xfrm flipV="1">
            <a:off x="3429001" y="4132263"/>
            <a:ext cx="0" cy="206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7" name="Line 782"/>
          <p:cNvSpPr>
            <a:spLocks noChangeShapeType="1"/>
          </p:cNvSpPr>
          <p:nvPr/>
        </p:nvSpPr>
        <p:spPr bwMode="auto">
          <a:xfrm flipV="1">
            <a:off x="3443288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68" name="Line 783"/>
          <p:cNvSpPr>
            <a:spLocks noChangeShapeType="1"/>
          </p:cNvSpPr>
          <p:nvPr/>
        </p:nvSpPr>
        <p:spPr bwMode="auto">
          <a:xfrm flipV="1">
            <a:off x="3459163" y="3890963"/>
            <a:ext cx="0" cy="261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69" name="Line 784"/>
          <p:cNvSpPr>
            <a:spLocks noChangeShapeType="1"/>
          </p:cNvSpPr>
          <p:nvPr/>
        </p:nvSpPr>
        <p:spPr bwMode="auto">
          <a:xfrm flipV="1">
            <a:off x="3473451" y="4122738"/>
            <a:ext cx="0" cy="301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70" name="Line 785"/>
          <p:cNvSpPr>
            <a:spLocks noChangeShapeType="1"/>
          </p:cNvSpPr>
          <p:nvPr/>
        </p:nvSpPr>
        <p:spPr bwMode="auto">
          <a:xfrm flipV="1">
            <a:off x="3489326" y="4137025"/>
            <a:ext cx="0" cy="158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1" name="Line 786"/>
          <p:cNvSpPr>
            <a:spLocks noChangeShapeType="1"/>
          </p:cNvSpPr>
          <p:nvPr/>
        </p:nvSpPr>
        <p:spPr bwMode="auto">
          <a:xfrm flipV="1">
            <a:off x="350361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2" name="Line 787"/>
          <p:cNvSpPr>
            <a:spLocks noChangeShapeType="1"/>
          </p:cNvSpPr>
          <p:nvPr/>
        </p:nvSpPr>
        <p:spPr bwMode="auto">
          <a:xfrm flipV="1">
            <a:off x="3519488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3" name="Line 788"/>
          <p:cNvSpPr>
            <a:spLocks noChangeShapeType="1"/>
          </p:cNvSpPr>
          <p:nvPr/>
        </p:nvSpPr>
        <p:spPr bwMode="auto">
          <a:xfrm flipV="1">
            <a:off x="3533776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4" name="Line 789"/>
          <p:cNvSpPr>
            <a:spLocks noChangeShapeType="1"/>
          </p:cNvSpPr>
          <p:nvPr/>
        </p:nvSpPr>
        <p:spPr bwMode="auto">
          <a:xfrm flipV="1">
            <a:off x="3549651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5" name="Line 790"/>
          <p:cNvSpPr>
            <a:spLocks noChangeShapeType="1"/>
          </p:cNvSpPr>
          <p:nvPr/>
        </p:nvSpPr>
        <p:spPr bwMode="auto">
          <a:xfrm flipV="1">
            <a:off x="3565526" y="41465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6" name="Line 791"/>
          <p:cNvSpPr>
            <a:spLocks noChangeShapeType="1"/>
          </p:cNvSpPr>
          <p:nvPr/>
        </p:nvSpPr>
        <p:spPr bwMode="auto">
          <a:xfrm flipV="1">
            <a:off x="3579813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7" name="Line 792"/>
          <p:cNvSpPr>
            <a:spLocks noChangeShapeType="1"/>
          </p:cNvSpPr>
          <p:nvPr/>
        </p:nvSpPr>
        <p:spPr bwMode="auto">
          <a:xfrm flipV="1">
            <a:off x="359410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8" name="Line 793"/>
          <p:cNvSpPr>
            <a:spLocks noChangeShapeType="1"/>
          </p:cNvSpPr>
          <p:nvPr/>
        </p:nvSpPr>
        <p:spPr bwMode="auto">
          <a:xfrm flipV="1">
            <a:off x="3609976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79" name="Line 794"/>
          <p:cNvSpPr>
            <a:spLocks noChangeShapeType="1"/>
          </p:cNvSpPr>
          <p:nvPr/>
        </p:nvSpPr>
        <p:spPr bwMode="auto">
          <a:xfrm flipV="1">
            <a:off x="362585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80" name="Line 795"/>
          <p:cNvSpPr>
            <a:spLocks noChangeShapeType="1"/>
          </p:cNvSpPr>
          <p:nvPr/>
        </p:nvSpPr>
        <p:spPr bwMode="auto">
          <a:xfrm flipV="1">
            <a:off x="3640138" y="4132263"/>
            <a:ext cx="0" cy="206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81" name="Line 796"/>
          <p:cNvSpPr>
            <a:spLocks noChangeShapeType="1"/>
          </p:cNvSpPr>
          <p:nvPr/>
        </p:nvSpPr>
        <p:spPr bwMode="auto">
          <a:xfrm flipV="1">
            <a:off x="3656013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82" name="Line 797"/>
          <p:cNvSpPr>
            <a:spLocks noChangeShapeType="1"/>
          </p:cNvSpPr>
          <p:nvPr/>
        </p:nvSpPr>
        <p:spPr bwMode="auto">
          <a:xfrm flipV="1">
            <a:off x="3670301" y="4138613"/>
            <a:ext cx="0" cy="142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83" name="Line 798"/>
          <p:cNvSpPr>
            <a:spLocks noChangeShapeType="1"/>
          </p:cNvSpPr>
          <p:nvPr/>
        </p:nvSpPr>
        <p:spPr bwMode="auto">
          <a:xfrm flipV="1">
            <a:off x="3686176" y="41449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84" name="Line 799"/>
          <p:cNvSpPr>
            <a:spLocks noChangeShapeType="1"/>
          </p:cNvSpPr>
          <p:nvPr/>
        </p:nvSpPr>
        <p:spPr bwMode="auto">
          <a:xfrm flipV="1">
            <a:off x="3700463" y="3317875"/>
            <a:ext cx="0" cy="8350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85" name="Line 800"/>
          <p:cNvSpPr>
            <a:spLocks noChangeShapeType="1"/>
          </p:cNvSpPr>
          <p:nvPr/>
        </p:nvSpPr>
        <p:spPr bwMode="auto">
          <a:xfrm flipV="1">
            <a:off x="3714751" y="4046538"/>
            <a:ext cx="0" cy="1063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86" name="Line 801"/>
          <p:cNvSpPr>
            <a:spLocks noChangeShapeType="1"/>
          </p:cNvSpPr>
          <p:nvPr/>
        </p:nvSpPr>
        <p:spPr bwMode="auto">
          <a:xfrm flipV="1">
            <a:off x="3730626" y="4117975"/>
            <a:ext cx="0" cy="349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87" name="Line 802"/>
          <p:cNvSpPr>
            <a:spLocks noChangeShapeType="1"/>
          </p:cNvSpPr>
          <p:nvPr/>
        </p:nvSpPr>
        <p:spPr bwMode="auto">
          <a:xfrm flipV="1">
            <a:off x="3746501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88" name="Line 803"/>
          <p:cNvSpPr>
            <a:spLocks noChangeShapeType="1"/>
          </p:cNvSpPr>
          <p:nvPr/>
        </p:nvSpPr>
        <p:spPr bwMode="auto">
          <a:xfrm flipV="1">
            <a:off x="3760788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89" name="Line 804"/>
          <p:cNvSpPr>
            <a:spLocks noChangeShapeType="1"/>
          </p:cNvSpPr>
          <p:nvPr/>
        </p:nvSpPr>
        <p:spPr bwMode="auto">
          <a:xfrm flipV="1">
            <a:off x="3776663" y="41465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0" name="Line 805"/>
          <p:cNvSpPr>
            <a:spLocks noChangeShapeType="1"/>
          </p:cNvSpPr>
          <p:nvPr/>
        </p:nvSpPr>
        <p:spPr bwMode="auto">
          <a:xfrm flipV="1">
            <a:off x="380682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1" name="Line 806"/>
          <p:cNvSpPr>
            <a:spLocks noChangeShapeType="1"/>
          </p:cNvSpPr>
          <p:nvPr/>
        </p:nvSpPr>
        <p:spPr bwMode="auto">
          <a:xfrm flipV="1">
            <a:off x="3821113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2" name="Line 807"/>
          <p:cNvSpPr>
            <a:spLocks noChangeShapeType="1"/>
          </p:cNvSpPr>
          <p:nvPr/>
        </p:nvSpPr>
        <p:spPr bwMode="auto">
          <a:xfrm flipV="1">
            <a:off x="38369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3" name="Line 808"/>
          <p:cNvSpPr>
            <a:spLocks noChangeShapeType="1"/>
          </p:cNvSpPr>
          <p:nvPr/>
        </p:nvSpPr>
        <p:spPr bwMode="auto">
          <a:xfrm flipV="1">
            <a:off x="3851276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4" name="Line 809"/>
          <p:cNvSpPr>
            <a:spLocks noChangeShapeType="1"/>
          </p:cNvSpPr>
          <p:nvPr/>
        </p:nvSpPr>
        <p:spPr bwMode="auto">
          <a:xfrm flipV="1">
            <a:off x="386715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5" name="Line 810"/>
          <p:cNvSpPr>
            <a:spLocks noChangeShapeType="1"/>
          </p:cNvSpPr>
          <p:nvPr/>
        </p:nvSpPr>
        <p:spPr bwMode="auto">
          <a:xfrm flipV="1">
            <a:off x="3881438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6" name="Line 811"/>
          <p:cNvSpPr>
            <a:spLocks noChangeShapeType="1"/>
          </p:cNvSpPr>
          <p:nvPr/>
        </p:nvSpPr>
        <p:spPr bwMode="auto">
          <a:xfrm flipV="1">
            <a:off x="389731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7" name="Line 812"/>
          <p:cNvSpPr>
            <a:spLocks noChangeShapeType="1"/>
          </p:cNvSpPr>
          <p:nvPr/>
        </p:nvSpPr>
        <p:spPr bwMode="auto">
          <a:xfrm flipV="1">
            <a:off x="3913188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8" name="Line 813"/>
          <p:cNvSpPr>
            <a:spLocks noChangeShapeType="1"/>
          </p:cNvSpPr>
          <p:nvPr/>
        </p:nvSpPr>
        <p:spPr bwMode="auto">
          <a:xfrm flipV="1">
            <a:off x="3927476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699" name="Line 814"/>
          <p:cNvSpPr>
            <a:spLocks noChangeShapeType="1"/>
          </p:cNvSpPr>
          <p:nvPr/>
        </p:nvSpPr>
        <p:spPr bwMode="auto">
          <a:xfrm flipV="1">
            <a:off x="3941763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0" name="Line 815"/>
          <p:cNvSpPr>
            <a:spLocks noChangeShapeType="1"/>
          </p:cNvSpPr>
          <p:nvPr/>
        </p:nvSpPr>
        <p:spPr bwMode="auto">
          <a:xfrm flipV="1">
            <a:off x="3957638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1" name="Line 816"/>
          <p:cNvSpPr>
            <a:spLocks noChangeShapeType="1"/>
          </p:cNvSpPr>
          <p:nvPr/>
        </p:nvSpPr>
        <p:spPr bwMode="auto">
          <a:xfrm>
            <a:off x="397351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2" name="Line 817"/>
          <p:cNvSpPr>
            <a:spLocks noChangeShapeType="1"/>
          </p:cNvSpPr>
          <p:nvPr/>
        </p:nvSpPr>
        <p:spPr bwMode="auto">
          <a:xfrm flipV="1">
            <a:off x="401796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3" name="Line 818"/>
          <p:cNvSpPr>
            <a:spLocks noChangeShapeType="1"/>
          </p:cNvSpPr>
          <p:nvPr/>
        </p:nvSpPr>
        <p:spPr bwMode="auto">
          <a:xfrm flipV="1">
            <a:off x="4033838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4" name="Line 819"/>
          <p:cNvSpPr>
            <a:spLocks noChangeShapeType="1"/>
          </p:cNvSpPr>
          <p:nvPr/>
        </p:nvSpPr>
        <p:spPr bwMode="auto">
          <a:xfrm flipV="1">
            <a:off x="404812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5" name="Line 820"/>
          <p:cNvSpPr>
            <a:spLocks noChangeShapeType="1"/>
          </p:cNvSpPr>
          <p:nvPr/>
        </p:nvSpPr>
        <p:spPr bwMode="auto">
          <a:xfrm flipV="1">
            <a:off x="4064001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6" name="Line 821"/>
          <p:cNvSpPr>
            <a:spLocks noChangeShapeType="1"/>
          </p:cNvSpPr>
          <p:nvPr/>
        </p:nvSpPr>
        <p:spPr bwMode="auto">
          <a:xfrm flipV="1">
            <a:off x="4078288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7" name="Line 822"/>
          <p:cNvSpPr>
            <a:spLocks noChangeShapeType="1"/>
          </p:cNvSpPr>
          <p:nvPr/>
        </p:nvSpPr>
        <p:spPr bwMode="auto">
          <a:xfrm flipV="1">
            <a:off x="4094163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8" name="Line 823"/>
          <p:cNvSpPr>
            <a:spLocks noChangeShapeType="1"/>
          </p:cNvSpPr>
          <p:nvPr/>
        </p:nvSpPr>
        <p:spPr bwMode="auto">
          <a:xfrm flipV="1">
            <a:off x="412432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09" name="Line 824"/>
          <p:cNvSpPr>
            <a:spLocks noChangeShapeType="1"/>
          </p:cNvSpPr>
          <p:nvPr/>
        </p:nvSpPr>
        <p:spPr bwMode="auto">
          <a:xfrm flipV="1">
            <a:off x="413861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0" name="Line 825"/>
          <p:cNvSpPr>
            <a:spLocks noChangeShapeType="1"/>
          </p:cNvSpPr>
          <p:nvPr/>
        </p:nvSpPr>
        <p:spPr bwMode="auto">
          <a:xfrm flipV="1">
            <a:off x="417036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1" name="Line 826"/>
          <p:cNvSpPr>
            <a:spLocks noChangeShapeType="1"/>
          </p:cNvSpPr>
          <p:nvPr/>
        </p:nvSpPr>
        <p:spPr bwMode="auto">
          <a:xfrm flipV="1">
            <a:off x="4184651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2" name="Line 827"/>
          <p:cNvSpPr>
            <a:spLocks noChangeShapeType="1"/>
          </p:cNvSpPr>
          <p:nvPr/>
        </p:nvSpPr>
        <p:spPr bwMode="auto">
          <a:xfrm flipV="1">
            <a:off x="4200526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3" name="Line 828"/>
          <p:cNvSpPr>
            <a:spLocks noChangeShapeType="1"/>
          </p:cNvSpPr>
          <p:nvPr/>
        </p:nvSpPr>
        <p:spPr bwMode="auto">
          <a:xfrm flipV="1">
            <a:off x="4214813" y="41449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4" name="Line 829"/>
          <p:cNvSpPr>
            <a:spLocks noChangeShapeType="1"/>
          </p:cNvSpPr>
          <p:nvPr/>
        </p:nvSpPr>
        <p:spPr bwMode="auto">
          <a:xfrm flipV="1">
            <a:off x="42306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5" name="Line 830"/>
          <p:cNvSpPr>
            <a:spLocks noChangeShapeType="1"/>
          </p:cNvSpPr>
          <p:nvPr/>
        </p:nvSpPr>
        <p:spPr bwMode="auto">
          <a:xfrm flipV="1">
            <a:off x="426085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6" name="Line 831"/>
          <p:cNvSpPr>
            <a:spLocks noChangeShapeType="1"/>
          </p:cNvSpPr>
          <p:nvPr/>
        </p:nvSpPr>
        <p:spPr bwMode="auto">
          <a:xfrm flipV="1">
            <a:off x="4305301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7" name="Line 832"/>
          <p:cNvSpPr>
            <a:spLocks noChangeShapeType="1"/>
          </p:cNvSpPr>
          <p:nvPr/>
        </p:nvSpPr>
        <p:spPr bwMode="auto">
          <a:xfrm>
            <a:off x="432117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8" name="Line 833"/>
          <p:cNvSpPr>
            <a:spLocks noChangeShapeType="1"/>
          </p:cNvSpPr>
          <p:nvPr/>
        </p:nvSpPr>
        <p:spPr bwMode="auto">
          <a:xfrm flipV="1">
            <a:off x="433705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19" name="Line 834"/>
          <p:cNvSpPr>
            <a:spLocks noChangeShapeType="1"/>
          </p:cNvSpPr>
          <p:nvPr/>
        </p:nvSpPr>
        <p:spPr bwMode="auto">
          <a:xfrm>
            <a:off x="436562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0" name="Line 835"/>
          <p:cNvSpPr>
            <a:spLocks noChangeShapeType="1"/>
          </p:cNvSpPr>
          <p:nvPr/>
        </p:nvSpPr>
        <p:spPr bwMode="auto">
          <a:xfrm flipV="1">
            <a:off x="4411663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1" name="Line 836"/>
          <p:cNvSpPr>
            <a:spLocks noChangeShapeType="1"/>
          </p:cNvSpPr>
          <p:nvPr/>
        </p:nvSpPr>
        <p:spPr bwMode="auto">
          <a:xfrm flipV="1">
            <a:off x="4425951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2" name="Line 837"/>
          <p:cNvSpPr>
            <a:spLocks noChangeShapeType="1"/>
          </p:cNvSpPr>
          <p:nvPr/>
        </p:nvSpPr>
        <p:spPr bwMode="auto">
          <a:xfrm flipV="1">
            <a:off x="444182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3" name="Line 838"/>
          <p:cNvSpPr>
            <a:spLocks noChangeShapeType="1"/>
          </p:cNvSpPr>
          <p:nvPr/>
        </p:nvSpPr>
        <p:spPr bwMode="auto">
          <a:xfrm flipV="1">
            <a:off x="4457701" y="41465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4" name="Line 839"/>
          <p:cNvSpPr>
            <a:spLocks noChangeShapeType="1"/>
          </p:cNvSpPr>
          <p:nvPr/>
        </p:nvSpPr>
        <p:spPr bwMode="auto">
          <a:xfrm flipV="1">
            <a:off x="44719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5" name="Line 840"/>
          <p:cNvSpPr>
            <a:spLocks noChangeShapeType="1"/>
          </p:cNvSpPr>
          <p:nvPr/>
        </p:nvSpPr>
        <p:spPr bwMode="auto">
          <a:xfrm flipV="1">
            <a:off x="4486276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6" name="Line 841"/>
          <p:cNvSpPr>
            <a:spLocks noChangeShapeType="1"/>
          </p:cNvSpPr>
          <p:nvPr/>
        </p:nvSpPr>
        <p:spPr bwMode="auto">
          <a:xfrm flipV="1">
            <a:off x="450215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7" name="Line 842"/>
          <p:cNvSpPr>
            <a:spLocks noChangeShapeType="1"/>
          </p:cNvSpPr>
          <p:nvPr/>
        </p:nvSpPr>
        <p:spPr bwMode="auto">
          <a:xfrm flipV="1">
            <a:off x="4518026" y="41465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8" name="Line 843"/>
          <p:cNvSpPr>
            <a:spLocks noChangeShapeType="1"/>
          </p:cNvSpPr>
          <p:nvPr/>
        </p:nvSpPr>
        <p:spPr bwMode="auto">
          <a:xfrm>
            <a:off x="454660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29" name="Line 844"/>
          <p:cNvSpPr>
            <a:spLocks noChangeShapeType="1"/>
          </p:cNvSpPr>
          <p:nvPr/>
        </p:nvSpPr>
        <p:spPr bwMode="auto">
          <a:xfrm flipV="1">
            <a:off x="456247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0" name="Line 845"/>
          <p:cNvSpPr>
            <a:spLocks noChangeShapeType="1"/>
          </p:cNvSpPr>
          <p:nvPr/>
        </p:nvSpPr>
        <p:spPr bwMode="auto">
          <a:xfrm flipV="1">
            <a:off x="457835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1" name="Line 846"/>
          <p:cNvSpPr>
            <a:spLocks noChangeShapeType="1"/>
          </p:cNvSpPr>
          <p:nvPr/>
        </p:nvSpPr>
        <p:spPr bwMode="auto">
          <a:xfrm flipV="1">
            <a:off x="463867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2" name="Line 847"/>
          <p:cNvSpPr>
            <a:spLocks noChangeShapeType="1"/>
          </p:cNvSpPr>
          <p:nvPr/>
        </p:nvSpPr>
        <p:spPr bwMode="auto">
          <a:xfrm>
            <a:off x="466883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3" name="Line 848"/>
          <p:cNvSpPr>
            <a:spLocks noChangeShapeType="1"/>
          </p:cNvSpPr>
          <p:nvPr/>
        </p:nvSpPr>
        <p:spPr bwMode="auto">
          <a:xfrm flipV="1">
            <a:off x="4683126" y="41433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4" name="Line 849"/>
          <p:cNvSpPr>
            <a:spLocks noChangeShapeType="1"/>
          </p:cNvSpPr>
          <p:nvPr/>
        </p:nvSpPr>
        <p:spPr bwMode="auto">
          <a:xfrm flipV="1">
            <a:off x="4699001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5" name="Line 850"/>
          <p:cNvSpPr>
            <a:spLocks noChangeShapeType="1"/>
          </p:cNvSpPr>
          <p:nvPr/>
        </p:nvSpPr>
        <p:spPr bwMode="auto">
          <a:xfrm flipV="1">
            <a:off x="4714876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6" name="Line 851"/>
          <p:cNvSpPr>
            <a:spLocks noChangeShapeType="1"/>
          </p:cNvSpPr>
          <p:nvPr/>
        </p:nvSpPr>
        <p:spPr bwMode="auto">
          <a:xfrm flipV="1">
            <a:off x="4729163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7" name="Line 852"/>
          <p:cNvSpPr>
            <a:spLocks noChangeShapeType="1"/>
          </p:cNvSpPr>
          <p:nvPr/>
        </p:nvSpPr>
        <p:spPr bwMode="auto">
          <a:xfrm>
            <a:off x="474503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8" name="Line 853"/>
          <p:cNvSpPr>
            <a:spLocks noChangeShapeType="1"/>
          </p:cNvSpPr>
          <p:nvPr/>
        </p:nvSpPr>
        <p:spPr bwMode="auto">
          <a:xfrm flipV="1">
            <a:off x="4759326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39" name="Line 854"/>
          <p:cNvSpPr>
            <a:spLocks noChangeShapeType="1"/>
          </p:cNvSpPr>
          <p:nvPr/>
        </p:nvSpPr>
        <p:spPr bwMode="auto">
          <a:xfrm>
            <a:off x="477520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40" name="Line 855"/>
          <p:cNvSpPr>
            <a:spLocks noChangeShapeType="1"/>
          </p:cNvSpPr>
          <p:nvPr/>
        </p:nvSpPr>
        <p:spPr bwMode="auto">
          <a:xfrm flipV="1">
            <a:off x="480536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41" name="Line 856"/>
          <p:cNvSpPr>
            <a:spLocks noChangeShapeType="1"/>
          </p:cNvSpPr>
          <p:nvPr/>
        </p:nvSpPr>
        <p:spPr bwMode="auto">
          <a:xfrm flipV="1">
            <a:off x="481965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42" name="Line 857"/>
          <p:cNvSpPr>
            <a:spLocks noChangeShapeType="1"/>
          </p:cNvSpPr>
          <p:nvPr/>
        </p:nvSpPr>
        <p:spPr bwMode="auto">
          <a:xfrm flipV="1">
            <a:off x="483552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43" name="Line 858"/>
          <p:cNvSpPr>
            <a:spLocks noChangeShapeType="1"/>
          </p:cNvSpPr>
          <p:nvPr/>
        </p:nvSpPr>
        <p:spPr bwMode="auto">
          <a:xfrm flipV="1">
            <a:off x="489585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44" name="Line 859"/>
          <p:cNvSpPr>
            <a:spLocks noChangeShapeType="1"/>
          </p:cNvSpPr>
          <p:nvPr/>
        </p:nvSpPr>
        <p:spPr bwMode="auto">
          <a:xfrm flipV="1">
            <a:off x="4910138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45" name="Line 860"/>
          <p:cNvSpPr>
            <a:spLocks noChangeShapeType="1"/>
          </p:cNvSpPr>
          <p:nvPr/>
        </p:nvSpPr>
        <p:spPr bwMode="auto">
          <a:xfrm flipV="1">
            <a:off x="4927601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46" name="Line 861"/>
          <p:cNvSpPr>
            <a:spLocks noChangeShapeType="1"/>
          </p:cNvSpPr>
          <p:nvPr/>
        </p:nvSpPr>
        <p:spPr bwMode="auto">
          <a:xfrm flipV="1">
            <a:off x="4941888" y="4033838"/>
            <a:ext cx="0" cy="1190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47" name="Line 862"/>
          <p:cNvSpPr>
            <a:spLocks noChangeShapeType="1"/>
          </p:cNvSpPr>
          <p:nvPr/>
        </p:nvSpPr>
        <p:spPr bwMode="auto">
          <a:xfrm flipV="1">
            <a:off x="4957763" y="4125913"/>
            <a:ext cx="0" cy="269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48" name="Line 863"/>
          <p:cNvSpPr>
            <a:spLocks noChangeShapeType="1"/>
          </p:cNvSpPr>
          <p:nvPr/>
        </p:nvSpPr>
        <p:spPr bwMode="auto">
          <a:xfrm flipV="1">
            <a:off x="4972051" y="41465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49" name="Line 864"/>
          <p:cNvSpPr>
            <a:spLocks noChangeShapeType="1"/>
          </p:cNvSpPr>
          <p:nvPr/>
        </p:nvSpPr>
        <p:spPr bwMode="auto">
          <a:xfrm flipV="1">
            <a:off x="498792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0" name="Line 865"/>
          <p:cNvSpPr>
            <a:spLocks noChangeShapeType="1"/>
          </p:cNvSpPr>
          <p:nvPr/>
        </p:nvSpPr>
        <p:spPr bwMode="auto">
          <a:xfrm>
            <a:off x="500380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1" name="Line 866"/>
          <p:cNvSpPr>
            <a:spLocks noChangeShapeType="1"/>
          </p:cNvSpPr>
          <p:nvPr/>
        </p:nvSpPr>
        <p:spPr bwMode="auto">
          <a:xfrm flipV="1">
            <a:off x="5018088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2" name="Line 867"/>
          <p:cNvSpPr>
            <a:spLocks noChangeShapeType="1"/>
          </p:cNvSpPr>
          <p:nvPr/>
        </p:nvSpPr>
        <p:spPr bwMode="auto">
          <a:xfrm flipV="1">
            <a:off x="5064126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3" name="Line 868"/>
          <p:cNvSpPr>
            <a:spLocks noChangeShapeType="1"/>
          </p:cNvSpPr>
          <p:nvPr/>
        </p:nvSpPr>
        <p:spPr bwMode="auto">
          <a:xfrm flipV="1">
            <a:off x="507841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4" name="Line 869"/>
          <p:cNvSpPr>
            <a:spLocks noChangeShapeType="1"/>
          </p:cNvSpPr>
          <p:nvPr/>
        </p:nvSpPr>
        <p:spPr bwMode="auto">
          <a:xfrm flipV="1">
            <a:off x="50942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5" name="Line 870"/>
          <p:cNvSpPr>
            <a:spLocks noChangeShapeType="1"/>
          </p:cNvSpPr>
          <p:nvPr/>
        </p:nvSpPr>
        <p:spPr bwMode="auto">
          <a:xfrm flipV="1">
            <a:off x="512445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6" name="Line 871"/>
          <p:cNvSpPr>
            <a:spLocks noChangeShapeType="1"/>
          </p:cNvSpPr>
          <p:nvPr/>
        </p:nvSpPr>
        <p:spPr bwMode="auto">
          <a:xfrm flipV="1">
            <a:off x="5138738" y="414020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7" name="Line 872"/>
          <p:cNvSpPr>
            <a:spLocks noChangeShapeType="1"/>
          </p:cNvSpPr>
          <p:nvPr/>
        </p:nvSpPr>
        <p:spPr bwMode="auto">
          <a:xfrm flipV="1">
            <a:off x="5154613" y="414020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8" name="Line 873"/>
          <p:cNvSpPr>
            <a:spLocks noChangeShapeType="1"/>
          </p:cNvSpPr>
          <p:nvPr/>
        </p:nvSpPr>
        <p:spPr bwMode="auto">
          <a:xfrm flipV="1">
            <a:off x="516890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59" name="Line 874"/>
          <p:cNvSpPr>
            <a:spLocks noChangeShapeType="1"/>
          </p:cNvSpPr>
          <p:nvPr/>
        </p:nvSpPr>
        <p:spPr bwMode="auto">
          <a:xfrm flipV="1">
            <a:off x="5184776" y="4108450"/>
            <a:ext cx="0" cy="444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60" name="Line 875"/>
          <p:cNvSpPr>
            <a:spLocks noChangeShapeType="1"/>
          </p:cNvSpPr>
          <p:nvPr/>
        </p:nvSpPr>
        <p:spPr bwMode="auto">
          <a:xfrm flipV="1">
            <a:off x="5200651" y="41449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61" name="Line 876"/>
          <p:cNvSpPr>
            <a:spLocks noChangeShapeType="1"/>
          </p:cNvSpPr>
          <p:nvPr/>
        </p:nvSpPr>
        <p:spPr bwMode="auto">
          <a:xfrm flipV="1">
            <a:off x="5214938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62" name="Line 877"/>
          <p:cNvSpPr>
            <a:spLocks noChangeShapeType="1"/>
          </p:cNvSpPr>
          <p:nvPr/>
        </p:nvSpPr>
        <p:spPr bwMode="auto">
          <a:xfrm>
            <a:off x="526097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63" name="Line 878"/>
          <p:cNvSpPr>
            <a:spLocks noChangeShapeType="1"/>
          </p:cNvSpPr>
          <p:nvPr/>
        </p:nvSpPr>
        <p:spPr bwMode="auto">
          <a:xfrm flipV="1">
            <a:off x="527526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64" name="Line 879"/>
          <p:cNvSpPr>
            <a:spLocks noChangeShapeType="1"/>
          </p:cNvSpPr>
          <p:nvPr/>
        </p:nvSpPr>
        <p:spPr bwMode="auto">
          <a:xfrm flipV="1">
            <a:off x="528955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65" name="Line 880"/>
          <p:cNvSpPr>
            <a:spLocks noChangeShapeType="1"/>
          </p:cNvSpPr>
          <p:nvPr/>
        </p:nvSpPr>
        <p:spPr bwMode="auto">
          <a:xfrm flipV="1">
            <a:off x="530542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66" name="Line 881"/>
          <p:cNvSpPr>
            <a:spLocks noChangeShapeType="1"/>
          </p:cNvSpPr>
          <p:nvPr/>
        </p:nvSpPr>
        <p:spPr bwMode="auto">
          <a:xfrm flipV="1">
            <a:off x="532130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67" name="Line 882"/>
          <p:cNvSpPr>
            <a:spLocks noChangeShapeType="1"/>
          </p:cNvSpPr>
          <p:nvPr/>
        </p:nvSpPr>
        <p:spPr bwMode="auto">
          <a:xfrm flipV="1">
            <a:off x="5335588" y="4051300"/>
            <a:ext cx="0" cy="1016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68" name="Line 883"/>
          <p:cNvSpPr>
            <a:spLocks noChangeShapeType="1"/>
          </p:cNvSpPr>
          <p:nvPr/>
        </p:nvSpPr>
        <p:spPr bwMode="auto">
          <a:xfrm flipV="1">
            <a:off x="5349876" y="41306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69" name="Line 884"/>
          <p:cNvSpPr>
            <a:spLocks noChangeShapeType="1"/>
          </p:cNvSpPr>
          <p:nvPr/>
        </p:nvSpPr>
        <p:spPr bwMode="auto">
          <a:xfrm flipV="1">
            <a:off x="5365751" y="41481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0" name="Line 885"/>
          <p:cNvSpPr>
            <a:spLocks noChangeShapeType="1"/>
          </p:cNvSpPr>
          <p:nvPr/>
        </p:nvSpPr>
        <p:spPr bwMode="auto">
          <a:xfrm flipV="1">
            <a:off x="5381626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1" name="Line 886"/>
          <p:cNvSpPr>
            <a:spLocks noChangeShapeType="1"/>
          </p:cNvSpPr>
          <p:nvPr/>
        </p:nvSpPr>
        <p:spPr bwMode="auto">
          <a:xfrm flipV="1">
            <a:off x="539591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2" name="Line 887"/>
          <p:cNvSpPr>
            <a:spLocks noChangeShapeType="1"/>
          </p:cNvSpPr>
          <p:nvPr/>
        </p:nvSpPr>
        <p:spPr bwMode="auto">
          <a:xfrm flipV="1">
            <a:off x="54117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3" name="Line 888"/>
          <p:cNvSpPr>
            <a:spLocks noChangeShapeType="1"/>
          </p:cNvSpPr>
          <p:nvPr/>
        </p:nvSpPr>
        <p:spPr bwMode="auto">
          <a:xfrm>
            <a:off x="5426076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4" name="Line 889"/>
          <p:cNvSpPr>
            <a:spLocks noChangeShapeType="1"/>
          </p:cNvSpPr>
          <p:nvPr/>
        </p:nvSpPr>
        <p:spPr bwMode="auto">
          <a:xfrm>
            <a:off x="544195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5" name="Line 890"/>
          <p:cNvSpPr>
            <a:spLocks noChangeShapeType="1"/>
          </p:cNvSpPr>
          <p:nvPr/>
        </p:nvSpPr>
        <p:spPr bwMode="auto">
          <a:xfrm flipV="1">
            <a:off x="547211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6" name="Line 891"/>
          <p:cNvSpPr>
            <a:spLocks noChangeShapeType="1"/>
          </p:cNvSpPr>
          <p:nvPr/>
        </p:nvSpPr>
        <p:spPr bwMode="auto">
          <a:xfrm flipV="1">
            <a:off x="548640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7" name="Line 892"/>
          <p:cNvSpPr>
            <a:spLocks noChangeShapeType="1"/>
          </p:cNvSpPr>
          <p:nvPr/>
        </p:nvSpPr>
        <p:spPr bwMode="auto">
          <a:xfrm flipV="1">
            <a:off x="553243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8" name="Line 893"/>
          <p:cNvSpPr>
            <a:spLocks noChangeShapeType="1"/>
          </p:cNvSpPr>
          <p:nvPr/>
        </p:nvSpPr>
        <p:spPr bwMode="auto">
          <a:xfrm flipV="1">
            <a:off x="554831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79" name="Line 894"/>
          <p:cNvSpPr>
            <a:spLocks noChangeShapeType="1"/>
          </p:cNvSpPr>
          <p:nvPr/>
        </p:nvSpPr>
        <p:spPr bwMode="auto">
          <a:xfrm>
            <a:off x="5562601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80" name="Line 895"/>
          <p:cNvSpPr>
            <a:spLocks noChangeShapeType="1"/>
          </p:cNvSpPr>
          <p:nvPr/>
        </p:nvSpPr>
        <p:spPr bwMode="auto">
          <a:xfrm flipV="1">
            <a:off x="5576888" y="4117975"/>
            <a:ext cx="0" cy="349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81" name="Line 896"/>
          <p:cNvSpPr>
            <a:spLocks noChangeShapeType="1"/>
          </p:cNvSpPr>
          <p:nvPr/>
        </p:nvSpPr>
        <p:spPr bwMode="auto">
          <a:xfrm flipV="1">
            <a:off x="5592763" y="41449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782" name="Line 897"/>
          <p:cNvSpPr>
            <a:spLocks noChangeShapeType="1"/>
          </p:cNvSpPr>
          <p:nvPr/>
        </p:nvSpPr>
        <p:spPr bwMode="auto">
          <a:xfrm flipV="1">
            <a:off x="560863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08" name="Line 899"/>
          <p:cNvSpPr>
            <a:spLocks noChangeShapeType="1"/>
          </p:cNvSpPr>
          <p:nvPr/>
        </p:nvSpPr>
        <p:spPr bwMode="auto">
          <a:xfrm flipV="1">
            <a:off x="5622925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09" name="Line 900"/>
          <p:cNvSpPr>
            <a:spLocks noChangeShapeType="1"/>
          </p:cNvSpPr>
          <p:nvPr/>
        </p:nvSpPr>
        <p:spPr bwMode="auto">
          <a:xfrm flipV="1">
            <a:off x="5638800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10" name="Line 901"/>
          <p:cNvSpPr>
            <a:spLocks noChangeShapeType="1"/>
          </p:cNvSpPr>
          <p:nvPr/>
        </p:nvSpPr>
        <p:spPr bwMode="auto">
          <a:xfrm flipV="1">
            <a:off x="56530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11" name="Line 902"/>
          <p:cNvSpPr>
            <a:spLocks noChangeShapeType="1"/>
          </p:cNvSpPr>
          <p:nvPr/>
        </p:nvSpPr>
        <p:spPr bwMode="auto">
          <a:xfrm flipV="1">
            <a:off x="566896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12" name="Line 903"/>
          <p:cNvSpPr>
            <a:spLocks noChangeShapeType="1"/>
          </p:cNvSpPr>
          <p:nvPr/>
        </p:nvSpPr>
        <p:spPr bwMode="auto">
          <a:xfrm flipV="1">
            <a:off x="568325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13" name="Line 904"/>
          <p:cNvSpPr>
            <a:spLocks noChangeShapeType="1"/>
          </p:cNvSpPr>
          <p:nvPr/>
        </p:nvSpPr>
        <p:spPr bwMode="auto">
          <a:xfrm>
            <a:off x="57292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14" name="Line 905"/>
          <p:cNvSpPr>
            <a:spLocks noChangeShapeType="1"/>
          </p:cNvSpPr>
          <p:nvPr/>
        </p:nvSpPr>
        <p:spPr bwMode="auto">
          <a:xfrm flipV="1">
            <a:off x="574516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15" name="Line 906"/>
          <p:cNvSpPr>
            <a:spLocks noChangeShapeType="1"/>
          </p:cNvSpPr>
          <p:nvPr/>
        </p:nvSpPr>
        <p:spPr bwMode="auto">
          <a:xfrm flipV="1">
            <a:off x="5789613" y="41497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16" name="Line 907"/>
          <p:cNvSpPr>
            <a:spLocks noChangeShapeType="1"/>
          </p:cNvSpPr>
          <p:nvPr/>
        </p:nvSpPr>
        <p:spPr bwMode="auto">
          <a:xfrm flipV="1">
            <a:off x="5805488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17" name="Line 908"/>
          <p:cNvSpPr>
            <a:spLocks noChangeShapeType="1"/>
          </p:cNvSpPr>
          <p:nvPr/>
        </p:nvSpPr>
        <p:spPr bwMode="auto">
          <a:xfrm flipV="1">
            <a:off x="5819775" y="2886075"/>
            <a:ext cx="0" cy="12668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18" name="Line 909"/>
          <p:cNvSpPr>
            <a:spLocks noChangeShapeType="1"/>
          </p:cNvSpPr>
          <p:nvPr/>
        </p:nvSpPr>
        <p:spPr bwMode="auto">
          <a:xfrm flipV="1">
            <a:off x="5835650" y="3856038"/>
            <a:ext cx="0" cy="2968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19" name="Line 910"/>
          <p:cNvSpPr>
            <a:spLocks noChangeShapeType="1"/>
          </p:cNvSpPr>
          <p:nvPr/>
        </p:nvSpPr>
        <p:spPr bwMode="auto">
          <a:xfrm flipV="1">
            <a:off x="5851525" y="4067175"/>
            <a:ext cx="0" cy="857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20" name="Line 911"/>
          <p:cNvSpPr>
            <a:spLocks noChangeShapeType="1"/>
          </p:cNvSpPr>
          <p:nvPr/>
        </p:nvSpPr>
        <p:spPr bwMode="auto">
          <a:xfrm flipV="1">
            <a:off x="5865813" y="4141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1" name="Line 912"/>
          <p:cNvSpPr>
            <a:spLocks noChangeShapeType="1"/>
          </p:cNvSpPr>
          <p:nvPr/>
        </p:nvSpPr>
        <p:spPr bwMode="auto">
          <a:xfrm flipV="1">
            <a:off x="5880100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2" name="Line 913"/>
          <p:cNvSpPr>
            <a:spLocks noChangeShapeType="1"/>
          </p:cNvSpPr>
          <p:nvPr/>
        </p:nvSpPr>
        <p:spPr bwMode="auto">
          <a:xfrm flipV="1">
            <a:off x="591026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3" name="Line 914"/>
          <p:cNvSpPr>
            <a:spLocks noChangeShapeType="1"/>
          </p:cNvSpPr>
          <p:nvPr/>
        </p:nvSpPr>
        <p:spPr bwMode="auto">
          <a:xfrm>
            <a:off x="59705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4" name="Line 915"/>
          <p:cNvSpPr>
            <a:spLocks noChangeShapeType="1"/>
          </p:cNvSpPr>
          <p:nvPr/>
        </p:nvSpPr>
        <p:spPr bwMode="auto">
          <a:xfrm flipV="1">
            <a:off x="600075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5" name="Line 916"/>
          <p:cNvSpPr>
            <a:spLocks noChangeShapeType="1"/>
          </p:cNvSpPr>
          <p:nvPr/>
        </p:nvSpPr>
        <p:spPr bwMode="auto">
          <a:xfrm flipV="1">
            <a:off x="603091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6" name="Line 917"/>
          <p:cNvSpPr>
            <a:spLocks noChangeShapeType="1"/>
          </p:cNvSpPr>
          <p:nvPr/>
        </p:nvSpPr>
        <p:spPr bwMode="auto">
          <a:xfrm flipV="1">
            <a:off x="6061075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7" name="Line 918"/>
          <p:cNvSpPr>
            <a:spLocks noChangeShapeType="1"/>
          </p:cNvSpPr>
          <p:nvPr/>
        </p:nvSpPr>
        <p:spPr bwMode="auto">
          <a:xfrm flipV="1">
            <a:off x="6121400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8" name="Line 919"/>
          <p:cNvSpPr>
            <a:spLocks noChangeShapeType="1"/>
          </p:cNvSpPr>
          <p:nvPr/>
        </p:nvSpPr>
        <p:spPr bwMode="auto">
          <a:xfrm flipV="1">
            <a:off x="6153150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29" name="Line 920"/>
          <p:cNvSpPr>
            <a:spLocks noChangeShapeType="1"/>
          </p:cNvSpPr>
          <p:nvPr/>
        </p:nvSpPr>
        <p:spPr bwMode="auto">
          <a:xfrm>
            <a:off x="618331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0" name="Line 921"/>
          <p:cNvSpPr>
            <a:spLocks noChangeShapeType="1"/>
          </p:cNvSpPr>
          <p:nvPr/>
        </p:nvSpPr>
        <p:spPr bwMode="auto">
          <a:xfrm flipV="1">
            <a:off x="6213475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1" name="Line 922"/>
          <p:cNvSpPr>
            <a:spLocks noChangeShapeType="1"/>
          </p:cNvSpPr>
          <p:nvPr/>
        </p:nvSpPr>
        <p:spPr bwMode="auto">
          <a:xfrm>
            <a:off x="624363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2" name="Line 923"/>
          <p:cNvSpPr>
            <a:spLocks noChangeShapeType="1"/>
          </p:cNvSpPr>
          <p:nvPr/>
        </p:nvSpPr>
        <p:spPr bwMode="auto">
          <a:xfrm flipV="1">
            <a:off x="6257925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3" name="Line 924"/>
          <p:cNvSpPr>
            <a:spLocks noChangeShapeType="1"/>
          </p:cNvSpPr>
          <p:nvPr/>
        </p:nvSpPr>
        <p:spPr bwMode="auto">
          <a:xfrm>
            <a:off x="627380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4" name="Line 925"/>
          <p:cNvSpPr>
            <a:spLocks noChangeShapeType="1"/>
          </p:cNvSpPr>
          <p:nvPr/>
        </p:nvSpPr>
        <p:spPr bwMode="auto">
          <a:xfrm flipV="1">
            <a:off x="62880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5" name="Line 926"/>
          <p:cNvSpPr>
            <a:spLocks noChangeShapeType="1"/>
          </p:cNvSpPr>
          <p:nvPr/>
        </p:nvSpPr>
        <p:spPr bwMode="auto">
          <a:xfrm flipV="1">
            <a:off x="630396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6" name="Line 927"/>
          <p:cNvSpPr>
            <a:spLocks noChangeShapeType="1"/>
          </p:cNvSpPr>
          <p:nvPr/>
        </p:nvSpPr>
        <p:spPr bwMode="auto">
          <a:xfrm flipV="1">
            <a:off x="6334125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7" name="Line 928"/>
          <p:cNvSpPr>
            <a:spLocks noChangeShapeType="1"/>
          </p:cNvSpPr>
          <p:nvPr/>
        </p:nvSpPr>
        <p:spPr bwMode="auto">
          <a:xfrm flipV="1">
            <a:off x="639445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8" name="Line 929"/>
          <p:cNvSpPr>
            <a:spLocks noChangeShapeType="1"/>
          </p:cNvSpPr>
          <p:nvPr/>
        </p:nvSpPr>
        <p:spPr bwMode="auto">
          <a:xfrm flipV="1">
            <a:off x="6410325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39" name="Line 930"/>
          <p:cNvSpPr>
            <a:spLocks noChangeShapeType="1"/>
          </p:cNvSpPr>
          <p:nvPr/>
        </p:nvSpPr>
        <p:spPr bwMode="auto">
          <a:xfrm flipV="1">
            <a:off x="642461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0" name="Line 931"/>
          <p:cNvSpPr>
            <a:spLocks noChangeShapeType="1"/>
          </p:cNvSpPr>
          <p:nvPr/>
        </p:nvSpPr>
        <p:spPr bwMode="auto">
          <a:xfrm flipV="1">
            <a:off x="643890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1" name="Line 932"/>
          <p:cNvSpPr>
            <a:spLocks noChangeShapeType="1"/>
          </p:cNvSpPr>
          <p:nvPr/>
        </p:nvSpPr>
        <p:spPr bwMode="auto">
          <a:xfrm flipV="1">
            <a:off x="6499225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2" name="Line 933"/>
          <p:cNvSpPr>
            <a:spLocks noChangeShapeType="1"/>
          </p:cNvSpPr>
          <p:nvPr/>
        </p:nvSpPr>
        <p:spPr bwMode="auto">
          <a:xfrm>
            <a:off x="651510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3" name="Line 934"/>
          <p:cNvSpPr>
            <a:spLocks noChangeShapeType="1"/>
          </p:cNvSpPr>
          <p:nvPr/>
        </p:nvSpPr>
        <p:spPr bwMode="auto">
          <a:xfrm>
            <a:off x="66055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4" name="Line 935"/>
          <p:cNvSpPr>
            <a:spLocks noChangeShapeType="1"/>
          </p:cNvSpPr>
          <p:nvPr/>
        </p:nvSpPr>
        <p:spPr bwMode="auto">
          <a:xfrm>
            <a:off x="663575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5" name="Line 936"/>
          <p:cNvSpPr>
            <a:spLocks noChangeShapeType="1"/>
          </p:cNvSpPr>
          <p:nvPr/>
        </p:nvSpPr>
        <p:spPr bwMode="auto">
          <a:xfrm flipV="1">
            <a:off x="6651625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6" name="Line 937"/>
          <p:cNvSpPr>
            <a:spLocks noChangeShapeType="1"/>
          </p:cNvSpPr>
          <p:nvPr/>
        </p:nvSpPr>
        <p:spPr bwMode="auto">
          <a:xfrm flipV="1">
            <a:off x="669766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7" name="Line 938"/>
          <p:cNvSpPr>
            <a:spLocks noChangeShapeType="1"/>
          </p:cNvSpPr>
          <p:nvPr/>
        </p:nvSpPr>
        <p:spPr bwMode="auto">
          <a:xfrm>
            <a:off x="671195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8" name="Line 939"/>
          <p:cNvSpPr>
            <a:spLocks noChangeShapeType="1"/>
          </p:cNvSpPr>
          <p:nvPr/>
        </p:nvSpPr>
        <p:spPr bwMode="auto">
          <a:xfrm flipV="1">
            <a:off x="6772275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49" name="Line 940"/>
          <p:cNvSpPr>
            <a:spLocks noChangeShapeType="1"/>
          </p:cNvSpPr>
          <p:nvPr/>
        </p:nvSpPr>
        <p:spPr bwMode="auto">
          <a:xfrm flipV="1">
            <a:off x="681831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0" name="Line 941"/>
          <p:cNvSpPr>
            <a:spLocks noChangeShapeType="1"/>
          </p:cNvSpPr>
          <p:nvPr/>
        </p:nvSpPr>
        <p:spPr bwMode="auto">
          <a:xfrm>
            <a:off x="683260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1" name="Line 942"/>
          <p:cNvSpPr>
            <a:spLocks noChangeShapeType="1"/>
          </p:cNvSpPr>
          <p:nvPr/>
        </p:nvSpPr>
        <p:spPr bwMode="auto">
          <a:xfrm flipV="1">
            <a:off x="687863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2" name="Line 943"/>
          <p:cNvSpPr>
            <a:spLocks noChangeShapeType="1"/>
          </p:cNvSpPr>
          <p:nvPr/>
        </p:nvSpPr>
        <p:spPr bwMode="auto">
          <a:xfrm flipV="1">
            <a:off x="6894513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3" name="Line 944"/>
          <p:cNvSpPr>
            <a:spLocks noChangeShapeType="1"/>
          </p:cNvSpPr>
          <p:nvPr/>
        </p:nvSpPr>
        <p:spPr bwMode="auto">
          <a:xfrm flipV="1">
            <a:off x="6908800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4" name="Line 945"/>
          <p:cNvSpPr>
            <a:spLocks noChangeShapeType="1"/>
          </p:cNvSpPr>
          <p:nvPr/>
        </p:nvSpPr>
        <p:spPr bwMode="auto">
          <a:xfrm flipV="1">
            <a:off x="69230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5" name="Line 946"/>
          <p:cNvSpPr>
            <a:spLocks noChangeShapeType="1"/>
          </p:cNvSpPr>
          <p:nvPr/>
        </p:nvSpPr>
        <p:spPr bwMode="auto">
          <a:xfrm>
            <a:off x="693896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6" name="Line 947"/>
          <p:cNvSpPr>
            <a:spLocks noChangeShapeType="1"/>
          </p:cNvSpPr>
          <p:nvPr/>
        </p:nvSpPr>
        <p:spPr bwMode="auto">
          <a:xfrm flipV="1">
            <a:off x="698341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7" name="Line 948"/>
          <p:cNvSpPr>
            <a:spLocks noChangeShapeType="1"/>
          </p:cNvSpPr>
          <p:nvPr/>
        </p:nvSpPr>
        <p:spPr bwMode="auto">
          <a:xfrm flipV="1">
            <a:off x="69992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8" name="Line 949"/>
          <p:cNvSpPr>
            <a:spLocks noChangeShapeType="1"/>
          </p:cNvSpPr>
          <p:nvPr/>
        </p:nvSpPr>
        <p:spPr bwMode="auto">
          <a:xfrm flipV="1">
            <a:off x="7059613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59" name="Line 950"/>
          <p:cNvSpPr>
            <a:spLocks noChangeShapeType="1"/>
          </p:cNvSpPr>
          <p:nvPr/>
        </p:nvSpPr>
        <p:spPr bwMode="auto">
          <a:xfrm>
            <a:off x="7075488" y="41529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60" name="Line 951"/>
          <p:cNvSpPr>
            <a:spLocks noChangeShapeType="1"/>
          </p:cNvSpPr>
          <p:nvPr/>
        </p:nvSpPr>
        <p:spPr bwMode="auto">
          <a:xfrm flipV="1">
            <a:off x="7089775" y="41513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AU" sz="1000"/>
          </a:p>
        </p:txBody>
      </p:sp>
      <p:sp>
        <p:nvSpPr>
          <p:cNvPr id="561" name="Rectangle 952"/>
          <p:cNvSpPr>
            <a:spLocks noChangeArrowheads="1"/>
          </p:cNvSpPr>
          <p:nvPr/>
        </p:nvSpPr>
        <p:spPr bwMode="auto">
          <a:xfrm>
            <a:off x="5726113" y="285908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315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2" name="Rectangle 953"/>
          <p:cNvSpPr>
            <a:spLocks noChangeArrowheads="1"/>
          </p:cNvSpPr>
          <p:nvPr/>
        </p:nvSpPr>
        <p:spPr bwMode="auto">
          <a:xfrm>
            <a:off x="3606800" y="32432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175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3" name="Rectangle 954"/>
          <p:cNvSpPr>
            <a:spLocks noChangeArrowheads="1"/>
          </p:cNvSpPr>
          <p:nvPr/>
        </p:nvSpPr>
        <p:spPr bwMode="auto">
          <a:xfrm>
            <a:off x="2330450" y="3319463"/>
            <a:ext cx="1365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89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4" name="Rectangle 955"/>
          <p:cNvSpPr>
            <a:spLocks noChangeArrowheads="1"/>
          </p:cNvSpPr>
          <p:nvPr/>
        </p:nvSpPr>
        <p:spPr bwMode="auto">
          <a:xfrm>
            <a:off x="2089150" y="3328988"/>
            <a:ext cx="1365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73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5" name="Rectangle 956"/>
          <p:cNvSpPr>
            <a:spLocks noChangeArrowheads="1"/>
          </p:cNvSpPr>
          <p:nvPr/>
        </p:nvSpPr>
        <p:spPr bwMode="auto">
          <a:xfrm>
            <a:off x="2941638" y="367982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131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6" name="Rectangle 957"/>
          <p:cNvSpPr>
            <a:spLocks noChangeArrowheads="1"/>
          </p:cNvSpPr>
          <p:nvPr/>
        </p:nvSpPr>
        <p:spPr bwMode="auto">
          <a:xfrm>
            <a:off x="1876425" y="3938588"/>
            <a:ext cx="1365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59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7" name="Rectangle 958"/>
          <p:cNvSpPr>
            <a:spLocks noChangeArrowheads="1"/>
          </p:cNvSpPr>
          <p:nvPr/>
        </p:nvSpPr>
        <p:spPr bwMode="auto">
          <a:xfrm>
            <a:off x="2638425" y="395763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111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8" name="Rectangle 959"/>
          <p:cNvSpPr>
            <a:spLocks noChangeArrowheads="1"/>
          </p:cNvSpPr>
          <p:nvPr/>
        </p:nvSpPr>
        <p:spPr bwMode="auto">
          <a:xfrm>
            <a:off x="4848225" y="395922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257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9" name="Rectangle 960"/>
          <p:cNvSpPr>
            <a:spLocks noChangeArrowheads="1"/>
          </p:cNvSpPr>
          <p:nvPr/>
        </p:nvSpPr>
        <p:spPr bwMode="auto">
          <a:xfrm>
            <a:off x="3621088" y="397192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176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0" name="Rectangle 961"/>
          <p:cNvSpPr>
            <a:spLocks noChangeArrowheads="1"/>
          </p:cNvSpPr>
          <p:nvPr/>
        </p:nvSpPr>
        <p:spPr bwMode="auto">
          <a:xfrm>
            <a:off x="5241925" y="397668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283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1" name="Rectangle 962"/>
          <p:cNvSpPr>
            <a:spLocks noChangeArrowheads="1"/>
          </p:cNvSpPr>
          <p:nvPr/>
        </p:nvSpPr>
        <p:spPr bwMode="auto">
          <a:xfrm>
            <a:off x="3122613" y="399732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143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2" name="Rectangle 963"/>
          <p:cNvSpPr>
            <a:spLocks noChangeArrowheads="1"/>
          </p:cNvSpPr>
          <p:nvPr/>
        </p:nvSpPr>
        <p:spPr bwMode="auto">
          <a:xfrm>
            <a:off x="5483225" y="40433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299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3" name="Rectangle 964"/>
          <p:cNvSpPr>
            <a:spLocks noChangeArrowheads="1"/>
          </p:cNvSpPr>
          <p:nvPr/>
        </p:nvSpPr>
        <p:spPr bwMode="auto">
          <a:xfrm>
            <a:off x="4605338" y="406717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241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4" name="Rectangle 965"/>
          <p:cNvSpPr>
            <a:spLocks noChangeArrowheads="1"/>
          </p:cNvSpPr>
          <p:nvPr/>
        </p:nvSpPr>
        <p:spPr bwMode="auto">
          <a:xfrm>
            <a:off x="4121150" y="407035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209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5" name="Rectangle 966"/>
          <p:cNvSpPr>
            <a:spLocks noChangeArrowheads="1"/>
          </p:cNvSpPr>
          <p:nvPr/>
        </p:nvSpPr>
        <p:spPr bwMode="auto">
          <a:xfrm>
            <a:off x="4364038" y="407193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225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6" name="Rectangle 967"/>
          <p:cNvSpPr>
            <a:spLocks noChangeArrowheads="1"/>
          </p:cNvSpPr>
          <p:nvPr/>
        </p:nvSpPr>
        <p:spPr bwMode="auto">
          <a:xfrm>
            <a:off x="6557963" y="407670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370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9" name="Rectangle 970"/>
          <p:cNvSpPr>
            <a:spLocks noChangeArrowheads="1"/>
          </p:cNvSpPr>
          <p:nvPr/>
        </p:nvSpPr>
        <p:spPr bwMode="auto">
          <a:xfrm>
            <a:off x="6210300" y="407670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347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0" name="Rectangle 971"/>
          <p:cNvSpPr>
            <a:spLocks noChangeArrowheads="1"/>
          </p:cNvSpPr>
          <p:nvPr/>
        </p:nvSpPr>
        <p:spPr bwMode="auto">
          <a:xfrm>
            <a:off x="6059488" y="407670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337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1" name="Rectangle 972"/>
          <p:cNvSpPr>
            <a:spLocks noChangeArrowheads="1"/>
          </p:cNvSpPr>
          <p:nvPr/>
        </p:nvSpPr>
        <p:spPr bwMode="auto">
          <a:xfrm>
            <a:off x="6724650" y="407670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381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2" name="Rectangle 973"/>
          <p:cNvSpPr>
            <a:spLocks noChangeArrowheads="1"/>
          </p:cNvSpPr>
          <p:nvPr/>
        </p:nvSpPr>
        <p:spPr bwMode="auto">
          <a:xfrm>
            <a:off x="1808163" y="2808288"/>
            <a:ext cx="5289550" cy="1339850"/>
          </a:xfrm>
          <a:prstGeom prst="rect">
            <a:avLst/>
          </a:prstGeom>
          <a:noFill/>
          <a:ln w="1588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6" name="Line 977"/>
          <p:cNvSpPr>
            <a:spLocks noChangeShapeType="1"/>
          </p:cNvSpPr>
          <p:nvPr/>
        </p:nvSpPr>
        <p:spPr bwMode="auto">
          <a:xfrm>
            <a:off x="18081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247" name="Line 978"/>
          <p:cNvSpPr>
            <a:spLocks noChangeShapeType="1"/>
          </p:cNvSpPr>
          <p:nvPr/>
        </p:nvSpPr>
        <p:spPr bwMode="auto">
          <a:xfrm>
            <a:off x="18843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8" name="Line 979"/>
          <p:cNvSpPr>
            <a:spLocks noChangeShapeType="1"/>
          </p:cNvSpPr>
          <p:nvPr/>
        </p:nvSpPr>
        <p:spPr bwMode="auto">
          <a:xfrm>
            <a:off x="19605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9" name="Line 980"/>
          <p:cNvSpPr>
            <a:spLocks noChangeShapeType="1"/>
          </p:cNvSpPr>
          <p:nvPr/>
        </p:nvSpPr>
        <p:spPr bwMode="auto">
          <a:xfrm>
            <a:off x="20351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0" name="Line 981"/>
          <p:cNvSpPr>
            <a:spLocks noChangeShapeType="1"/>
          </p:cNvSpPr>
          <p:nvPr/>
        </p:nvSpPr>
        <p:spPr bwMode="auto">
          <a:xfrm>
            <a:off x="21113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1" name="Line 982"/>
          <p:cNvSpPr>
            <a:spLocks noChangeShapeType="1"/>
          </p:cNvSpPr>
          <p:nvPr/>
        </p:nvSpPr>
        <p:spPr bwMode="auto">
          <a:xfrm>
            <a:off x="218598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2" name="Line 983"/>
          <p:cNvSpPr>
            <a:spLocks noChangeShapeType="1"/>
          </p:cNvSpPr>
          <p:nvPr/>
        </p:nvSpPr>
        <p:spPr bwMode="auto">
          <a:xfrm>
            <a:off x="226218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3" name="Line 984"/>
          <p:cNvSpPr>
            <a:spLocks noChangeShapeType="1"/>
          </p:cNvSpPr>
          <p:nvPr/>
        </p:nvSpPr>
        <p:spPr bwMode="auto">
          <a:xfrm>
            <a:off x="233838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4" name="Line 985"/>
          <p:cNvSpPr>
            <a:spLocks noChangeShapeType="1"/>
          </p:cNvSpPr>
          <p:nvPr/>
        </p:nvSpPr>
        <p:spPr bwMode="auto">
          <a:xfrm>
            <a:off x="241300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5" name="Line 986"/>
          <p:cNvSpPr>
            <a:spLocks noChangeShapeType="1"/>
          </p:cNvSpPr>
          <p:nvPr/>
        </p:nvSpPr>
        <p:spPr bwMode="auto">
          <a:xfrm>
            <a:off x="248920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6" name="Line 987"/>
          <p:cNvSpPr>
            <a:spLocks noChangeShapeType="1"/>
          </p:cNvSpPr>
          <p:nvPr/>
        </p:nvSpPr>
        <p:spPr bwMode="auto">
          <a:xfrm>
            <a:off x="256540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7" name="Line 988"/>
          <p:cNvSpPr>
            <a:spLocks noChangeShapeType="1"/>
          </p:cNvSpPr>
          <p:nvPr/>
        </p:nvSpPr>
        <p:spPr bwMode="auto">
          <a:xfrm>
            <a:off x="264160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8" name="Line 989"/>
          <p:cNvSpPr>
            <a:spLocks noChangeShapeType="1"/>
          </p:cNvSpPr>
          <p:nvPr/>
        </p:nvSpPr>
        <p:spPr bwMode="auto">
          <a:xfrm>
            <a:off x="271621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9" name="Line 990"/>
          <p:cNvSpPr>
            <a:spLocks noChangeShapeType="1"/>
          </p:cNvSpPr>
          <p:nvPr/>
        </p:nvSpPr>
        <p:spPr bwMode="auto">
          <a:xfrm>
            <a:off x="279241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0" name="Line 991"/>
          <p:cNvSpPr>
            <a:spLocks noChangeShapeType="1"/>
          </p:cNvSpPr>
          <p:nvPr/>
        </p:nvSpPr>
        <p:spPr bwMode="auto">
          <a:xfrm>
            <a:off x="286702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1" name="Line 992"/>
          <p:cNvSpPr>
            <a:spLocks noChangeShapeType="1"/>
          </p:cNvSpPr>
          <p:nvPr/>
        </p:nvSpPr>
        <p:spPr bwMode="auto">
          <a:xfrm>
            <a:off x="294322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2" name="Line 993"/>
          <p:cNvSpPr>
            <a:spLocks noChangeShapeType="1"/>
          </p:cNvSpPr>
          <p:nvPr/>
        </p:nvSpPr>
        <p:spPr bwMode="auto">
          <a:xfrm>
            <a:off x="301783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3" name="Line 994"/>
          <p:cNvSpPr>
            <a:spLocks noChangeShapeType="1"/>
          </p:cNvSpPr>
          <p:nvPr/>
        </p:nvSpPr>
        <p:spPr bwMode="auto">
          <a:xfrm>
            <a:off x="309403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4" name="Line 995"/>
          <p:cNvSpPr>
            <a:spLocks noChangeShapeType="1"/>
          </p:cNvSpPr>
          <p:nvPr/>
        </p:nvSpPr>
        <p:spPr bwMode="auto">
          <a:xfrm>
            <a:off x="317023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5" name="Line 996"/>
          <p:cNvSpPr>
            <a:spLocks noChangeShapeType="1"/>
          </p:cNvSpPr>
          <p:nvPr/>
        </p:nvSpPr>
        <p:spPr bwMode="auto">
          <a:xfrm>
            <a:off x="324643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6" name="Line 997"/>
          <p:cNvSpPr>
            <a:spLocks noChangeShapeType="1"/>
          </p:cNvSpPr>
          <p:nvPr/>
        </p:nvSpPr>
        <p:spPr bwMode="auto">
          <a:xfrm>
            <a:off x="332105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7" name="Line 998"/>
          <p:cNvSpPr>
            <a:spLocks noChangeShapeType="1"/>
          </p:cNvSpPr>
          <p:nvPr/>
        </p:nvSpPr>
        <p:spPr bwMode="auto">
          <a:xfrm>
            <a:off x="339725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8" name="Line 999"/>
          <p:cNvSpPr>
            <a:spLocks noChangeShapeType="1"/>
          </p:cNvSpPr>
          <p:nvPr/>
        </p:nvSpPr>
        <p:spPr bwMode="auto">
          <a:xfrm>
            <a:off x="34718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9" name="Line 1000"/>
          <p:cNvSpPr>
            <a:spLocks noChangeShapeType="1"/>
          </p:cNvSpPr>
          <p:nvPr/>
        </p:nvSpPr>
        <p:spPr bwMode="auto">
          <a:xfrm>
            <a:off x="35480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0" name="Line 1001"/>
          <p:cNvSpPr>
            <a:spLocks noChangeShapeType="1"/>
          </p:cNvSpPr>
          <p:nvPr/>
        </p:nvSpPr>
        <p:spPr bwMode="auto">
          <a:xfrm>
            <a:off x="36226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1" name="Line 1002"/>
          <p:cNvSpPr>
            <a:spLocks noChangeShapeType="1"/>
          </p:cNvSpPr>
          <p:nvPr/>
        </p:nvSpPr>
        <p:spPr bwMode="auto">
          <a:xfrm>
            <a:off x="36988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2" name="Line 1003"/>
          <p:cNvSpPr>
            <a:spLocks noChangeShapeType="1"/>
          </p:cNvSpPr>
          <p:nvPr/>
        </p:nvSpPr>
        <p:spPr bwMode="auto">
          <a:xfrm>
            <a:off x="37750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3" name="Line 1004"/>
          <p:cNvSpPr>
            <a:spLocks noChangeShapeType="1"/>
          </p:cNvSpPr>
          <p:nvPr/>
        </p:nvSpPr>
        <p:spPr bwMode="auto">
          <a:xfrm>
            <a:off x="38512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4" name="Line 1005"/>
          <p:cNvSpPr>
            <a:spLocks noChangeShapeType="1"/>
          </p:cNvSpPr>
          <p:nvPr/>
        </p:nvSpPr>
        <p:spPr bwMode="auto">
          <a:xfrm>
            <a:off x="392588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5" name="Line 1006"/>
          <p:cNvSpPr>
            <a:spLocks noChangeShapeType="1"/>
          </p:cNvSpPr>
          <p:nvPr/>
        </p:nvSpPr>
        <p:spPr bwMode="auto">
          <a:xfrm>
            <a:off x="400208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6" name="Line 1007"/>
          <p:cNvSpPr>
            <a:spLocks noChangeShapeType="1"/>
          </p:cNvSpPr>
          <p:nvPr/>
        </p:nvSpPr>
        <p:spPr bwMode="auto">
          <a:xfrm>
            <a:off x="407828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7" name="Line 1008"/>
          <p:cNvSpPr>
            <a:spLocks noChangeShapeType="1"/>
          </p:cNvSpPr>
          <p:nvPr/>
        </p:nvSpPr>
        <p:spPr bwMode="auto">
          <a:xfrm>
            <a:off x="415290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8" name="Line 1009"/>
          <p:cNvSpPr>
            <a:spLocks noChangeShapeType="1"/>
          </p:cNvSpPr>
          <p:nvPr/>
        </p:nvSpPr>
        <p:spPr bwMode="auto">
          <a:xfrm>
            <a:off x="422910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9" name="Line 1010"/>
          <p:cNvSpPr>
            <a:spLocks noChangeShapeType="1"/>
          </p:cNvSpPr>
          <p:nvPr/>
        </p:nvSpPr>
        <p:spPr bwMode="auto">
          <a:xfrm>
            <a:off x="430371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0" name="Line 1011"/>
          <p:cNvSpPr>
            <a:spLocks noChangeShapeType="1"/>
          </p:cNvSpPr>
          <p:nvPr/>
        </p:nvSpPr>
        <p:spPr bwMode="auto">
          <a:xfrm>
            <a:off x="437991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1" name="Line 1012"/>
          <p:cNvSpPr>
            <a:spLocks noChangeShapeType="1"/>
          </p:cNvSpPr>
          <p:nvPr/>
        </p:nvSpPr>
        <p:spPr bwMode="auto">
          <a:xfrm>
            <a:off x="445611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2" name="Line 1013"/>
          <p:cNvSpPr>
            <a:spLocks noChangeShapeType="1"/>
          </p:cNvSpPr>
          <p:nvPr/>
        </p:nvSpPr>
        <p:spPr bwMode="auto">
          <a:xfrm>
            <a:off x="453072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3" name="Line 1014"/>
          <p:cNvSpPr>
            <a:spLocks noChangeShapeType="1"/>
          </p:cNvSpPr>
          <p:nvPr/>
        </p:nvSpPr>
        <p:spPr bwMode="auto">
          <a:xfrm>
            <a:off x="460692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4" name="Line 1015"/>
          <p:cNvSpPr>
            <a:spLocks noChangeShapeType="1"/>
          </p:cNvSpPr>
          <p:nvPr/>
        </p:nvSpPr>
        <p:spPr bwMode="auto">
          <a:xfrm>
            <a:off x="468312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5" name="Line 1016"/>
          <p:cNvSpPr>
            <a:spLocks noChangeShapeType="1"/>
          </p:cNvSpPr>
          <p:nvPr/>
        </p:nvSpPr>
        <p:spPr bwMode="auto">
          <a:xfrm>
            <a:off x="475773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6" name="Line 1017"/>
          <p:cNvSpPr>
            <a:spLocks noChangeShapeType="1"/>
          </p:cNvSpPr>
          <p:nvPr/>
        </p:nvSpPr>
        <p:spPr bwMode="auto">
          <a:xfrm>
            <a:off x="483393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7" name="Line 1018"/>
          <p:cNvSpPr>
            <a:spLocks noChangeShapeType="1"/>
          </p:cNvSpPr>
          <p:nvPr/>
        </p:nvSpPr>
        <p:spPr bwMode="auto">
          <a:xfrm>
            <a:off x="490855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8" name="Line 1019"/>
          <p:cNvSpPr>
            <a:spLocks noChangeShapeType="1"/>
          </p:cNvSpPr>
          <p:nvPr/>
        </p:nvSpPr>
        <p:spPr bwMode="auto">
          <a:xfrm>
            <a:off x="498475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9" name="Line 1020"/>
          <p:cNvSpPr>
            <a:spLocks noChangeShapeType="1"/>
          </p:cNvSpPr>
          <p:nvPr/>
        </p:nvSpPr>
        <p:spPr bwMode="auto">
          <a:xfrm>
            <a:off x="506095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0" name="Line 1021"/>
          <p:cNvSpPr>
            <a:spLocks noChangeShapeType="1"/>
          </p:cNvSpPr>
          <p:nvPr/>
        </p:nvSpPr>
        <p:spPr bwMode="auto">
          <a:xfrm>
            <a:off x="51355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1" name="Line 1022"/>
          <p:cNvSpPr>
            <a:spLocks noChangeShapeType="1"/>
          </p:cNvSpPr>
          <p:nvPr/>
        </p:nvSpPr>
        <p:spPr bwMode="auto">
          <a:xfrm>
            <a:off x="52117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2" name="Line 1023"/>
          <p:cNvSpPr>
            <a:spLocks noChangeShapeType="1"/>
          </p:cNvSpPr>
          <p:nvPr/>
        </p:nvSpPr>
        <p:spPr bwMode="auto">
          <a:xfrm>
            <a:off x="52879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3" name="Line 1024"/>
          <p:cNvSpPr>
            <a:spLocks noChangeShapeType="1"/>
          </p:cNvSpPr>
          <p:nvPr/>
        </p:nvSpPr>
        <p:spPr bwMode="auto">
          <a:xfrm>
            <a:off x="53625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4" name="Line 1025"/>
          <p:cNvSpPr>
            <a:spLocks noChangeShapeType="1"/>
          </p:cNvSpPr>
          <p:nvPr/>
        </p:nvSpPr>
        <p:spPr bwMode="auto">
          <a:xfrm>
            <a:off x="54387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5" name="Line 1026"/>
          <p:cNvSpPr>
            <a:spLocks noChangeShapeType="1"/>
          </p:cNvSpPr>
          <p:nvPr/>
        </p:nvSpPr>
        <p:spPr bwMode="auto">
          <a:xfrm>
            <a:off x="551338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6" name="Line 1027"/>
          <p:cNvSpPr>
            <a:spLocks noChangeShapeType="1"/>
          </p:cNvSpPr>
          <p:nvPr/>
        </p:nvSpPr>
        <p:spPr bwMode="auto">
          <a:xfrm>
            <a:off x="558958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7" name="Line 1028"/>
          <p:cNvSpPr>
            <a:spLocks noChangeShapeType="1"/>
          </p:cNvSpPr>
          <p:nvPr/>
        </p:nvSpPr>
        <p:spPr bwMode="auto">
          <a:xfrm>
            <a:off x="566578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8" name="Line 1029"/>
          <p:cNvSpPr>
            <a:spLocks noChangeShapeType="1"/>
          </p:cNvSpPr>
          <p:nvPr/>
        </p:nvSpPr>
        <p:spPr bwMode="auto">
          <a:xfrm>
            <a:off x="574040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9" name="Line 1030"/>
          <p:cNvSpPr>
            <a:spLocks noChangeShapeType="1"/>
          </p:cNvSpPr>
          <p:nvPr/>
        </p:nvSpPr>
        <p:spPr bwMode="auto">
          <a:xfrm>
            <a:off x="581660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0" name="Line 1031"/>
          <p:cNvSpPr>
            <a:spLocks noChangeShapeType="1"/>
          </p:cNvSpPr>
          <p:nvPr/>
        </p:nvSpPr>
        <p:spPr bwMode="auto">
          <a:xfrm>
            <a:off x="589280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1" name="Line 1032"/>
          <p:cNvSpPr>
            <a:spLocks noChangeShapeType="1"/>
          </p:cNvSpPr>
          <p:nvPr/>
        </p:nvSpPr>
        <p:spPr bwMode="auto">
          <a:xfrm>
            <a:off x="596741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2" name="Line 1033"/>
          <p:cNvSpPr>
            <a:spLocks noChangeShapeType="1"/>
          </p:cNvSpPr>
          <p:nvPr/>
        </p:nvSpPr>
        <p:spPr bwMode="auto">
          <a:xfrm>
            <a:off x="604361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3" name="Line 1034"/>
          <p:cNvSpPr>
            <a:spLocks noChangeShapeType="1"/>
          </p:cNvSpPr>
          <p:nvPr/>
        </p:nvSpPr>
        <p:spPr bwMode="auto">
          <a:xfrm>
            <a:off x="611822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4" name="Line 1035"/>
          <p:cNvSpPr>
            <a:spLocks noChangeShapeType="1"/>
          </p:cNvSpPr>
          <p:nvPr/>
        </p:nvSpPr>
        <p:spPr bwMode="auto">
          <a:xfrm>
            <a:off x="619442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5" name="Line 1036"/>
          <p:cNvSpPr>
            <a:spLocks noChangeShapeType="1"/>
          </p:cNvSpPr>
          <p:nvPr/>
        </p:nvSpPr>
        <p:spPr bwMode="auto">
          <a:xfrm>
            <a:off x="627062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6" name="Line 1037"/>
          <p:cNvSpPr>
            <a:spLocks noChangeShapeType="1"/>
          </p:cNvSpPr>
          <p:nvPr/>
        </p:nvSpPr>
        <p:spPr bwMode="auto">
          <a:xfrm>
            <a:off x="634523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7" name="Line 1038"/>
          <p:cNvSpPr>
            <a:spLocks noChangeShapeType="1"/>
          </p:cNvSpPr>
          <p:nvPr/>
        </p:nvSpPr>
        <p:spPr bwMode="auto">
          <a:xfrm>
            <a:off x="642143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8" name="Line 1039"/>
          <p:cNvSpPr>
            <a:spLocks noChangeShapeType="1"/>
          </p:cNvSpPr>
          <p:nvPr/>
        </p:nvSpPr>
        <p:spPr bwMode="auto">
          <a:xfrm>
            <a:off x="6497638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9" name="Line 1040"/>
          <p:cNvSpPr>
            <a:spLocks noChangeShapeType="1"/>
          </p:cNvSpPr>
          <p:nvPr/>
        </p:nvSpPr>
        <p:spPr bwMode="auto">
          <a:xfrm>
            <a:off x="657225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0" name="Line 1041"/>
          <p:cNvSpPr>
            <a:spLocks noChangeShapeType="1"/>
          </p:cNvSpPr>
          <p:nvPr/>
        </p:nvSpPr>
        <p:spPr bwMode="auto">
          <a:xfrm>
            <a:off x="664845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1" name="Line 1042"/>
          <p:cNvSpPr>
            <a:spLocks noChangeShapeType="1"/>
          </p:cNvSpPr>
          <p:nvPr/>
        </p:nvSpPr>
        <p:spPr bwMode="auto">
          <a:xfrm>
            <a:off x="6724651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2" name="Line 1043"/>
          <p:cNvSpPr>
            <a:spLocks noChangeShapeType="1"/>
          </p:cNvSpPr>
          <p:nvPr/>
        </p:nvSpPr>
        <p:spPr bwMode="auto">
          <a:xfrm>
            <a:off x="67992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3" name="Line 1044"/>
          <p:cNvSpPr>
            <a:spLocks noChangeShapeType="1"/>
          </p:cNvSpPr>
          <p:nvPr/>
        </p:nvSpPr>
        <p:spPr bwMode="auto">
          <a:xfrm>
            <a:off x="6875463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4" name="Line 1045"/>
          <p:cNvSpPr>
            <a:spLocks noChangeShapeType="1"/>
          </p:cNvSpPr>
          <p:nvPr/>
        </p:nvSpPr>
        <p:spPr bwMode="auto">
          <a:xfrm>
            <a:off x="69500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5" name="Line 1046"/>
          <p:cNvSpPr>
            <a:spLocks noChangeShapeType="1"/>
          </p:cNvSpPr>
          <p:nvPr/>
        </p:nvSpPr>
        <p:spPr bwMode="auto">
          <a:xfrm>
            <a:off x="70262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6" name="Line 1047"/>
          <p:cNvSpPr>
            <a:spLocks noChangeShapeType="1"/>
          </p:cNvSpPr>
          <p:nvPr/>
        </p:nvSpPr>
        <p:spPr bwMode="auto">
          <a:xfrm>
            <a:off x="7102476" y="57927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7" name="Line 1048"/>
          <p:cNvSpPr>
            <a:spLocks noChangeShapeType="1"/>
          </p:cNvSpPr>
          <p:nvPr/>
        </p:nvSpPr>
        <p:spPr bwMode="auto">
          <a:xfrm>
            <a:off x="1808163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18" name="Rectangle 1049"/>
          <p:cNvSpPr>
            <a:spLocks noChangeArrowheads="1"/>
          </p:cNvSpPr>
          <p:nvPr/>
        </p:nvSpPr>
        <p:spPr bwMode="auto">
          <a:xfrm>
            <a:off x="1768634" y="5816601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19" name="Line 1050"/>
          <p:cNvSpPr>
            <a:spLocks noChangeShapeType="1"/>
          </p:cNvSpPr>
          <p:nvPr/>
        </p:nvSpPr>
        <p:spPr bwMode="auto">
          <a:xfrm>
            <a:off x="2185988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20" name="Rectangle 1051"/>
          <p:cNvSpPr>
            <a:spLocks noChangeArrowheads="1"/>
          </p:cNvSpPr>
          <p:nvPr/>
        </p:nvSpPr>
        <p:spPr bwMode="auto">
          <a:xfrm>
            <a:off x="2146459" y="5816601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21" name="Line 1052"/>
          <p:cNvSpPr>
            <a:spLocks noChangeShapeType="1"/>
          </p:cNvSpPr>
          <p:nvPr/>
        </p:nvSpPr>
        <p:spPr bwMode="auto">
          <a:xfrm>
            <a:off x="2565401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22" name="Rectangle 1053"/>
          <p:cNvSpPr>
            <a:spLocks noChangeArrowheads="1"/>
          </p:cNvSpPr>
          <p:nvPr/>
        </p:nvSpPr>
        <p:spPr bwMode="auto">
          <a:xfrm>
            <a:off x="2494597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23" name="Line 1054"/>
          <p:cNvSpPr>
            <a:spLocks noChangeShapeType="1"/>
          </p:cNvSpPr>
          <p:nvPr/>
        </p:nvSpPr>
        <p:spPr bwMode="auto">
          <a:xfrm>
            <a:off x="2943226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24" name="Rectangle 1055"/>
          <p:cNvSpPr>
            <a:spLocks noChangeArrowheads="1"/>
          </p:cNvSpPr>
          <p:nvPr/>
        </p:nvSpPr>
        <p:spPr bwMode="auto">
          <a:xfrm>
            <a:off x="2872422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125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25" name="Line 1056"/>
          <p:cNvSpPr>
            <a:spLocks noChangeShapeType="1"/>
          </p:cNvSpPr>
          <p:nvPr/>
        </p:nvSpPr>
        <p:spPr bwMode="auto">
          <a:xfrm>
            <a:off x="3321051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26" name="Rectangle 1057"/>
          <p:cNvSpPr>
            <a:spLocks noChangeArrowheads="1"/>
          </p:cNvSpPr>
          <p:nvPr/>
        </p:nvSpPr>
        <p:spPr bwMode="auto">
          <a:xfrm>
            <a:off x="3251835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27" name="Line 1058"/>
          <p:cNvSpPr>
            <a:spLocks noChangeShapeType="1"/>
          </p:cNvSpPr>
          <p:nvPr/>
        </p:nvSpPr>
        <p:spPr bwMode="auto">
          <a:xfrm>
            <a:off x="3698876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28" name="Rectangle 1059"/>
          <p:cNvSpPr>
            <a:spLocks noChangeArrowheads="1"/>
          </p:cNvSpPr>
          <p:nvPr/>
        </p:nvSpPr>
        <p:spPr bwMode="auto">
          <a:xfrm>
            <a:off x="3628072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29" name="Line 1060"/>
          <p:cNvSpPr>
            <a:spLocks noChangeShapeType="1"/>
          </p:cNvSpPr>
          <p:nvPr/>
        </p:nvSpPr>
        <p:spPr bwMode="auto">
          <a:xfrm>
            <a:off x="4078288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0" name="Rectangle 1061"/>
          <p:cNvSpPr>
            <a:spLocks noChangeArrowheads="1"/>
          </p:cNvSpPr>
          <p:nvPr/>
        </p:nvSpPr>
        <p:spPr bwMode="auto">
          <a:xfrm>
            <a:off x="4007485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31" name="Line 1062"/>
          <p:cNvSpPr>
            <a:spLocks noChangeShapeType="1"/>
          </p:cNvSpPr>
          <p:nvPr/>
        </p:nvSpPr>
        <p:spPr bwMode="auto">
          <a:xfrm>
            <a:off x="4456113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2" name="Rectangle 1063"/>
          <p:cNvSpPr>
            <a:spLocks noChangeArrowheads="1"/>
          </p:cNvSpPr>
          <p:nvPr/>
        </p:nvSpPr>
        <p:spPr bwMode="auto">
          <a:xfrm>
            <a:off x="4385310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225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33" name="Line 1064"/>
          <p:cNvSpPr>
            <a:spLocks noChangeShapeType="1"/>
          </p:cNvSpPr>
          <p:nvPr/>
        </p:nvSpPr>
        <p:spPr bwMode="auto">
          <a:xfrm>
            <a:off x="4833938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4" name="Rectangle 1065"/>
          <p:cNvSpPr>
            <a:spLocks noChangeArrowheads="1"/>
          </p:cNvSpPr>
          <p:nvPr/>
        </p:nvSpPr>
        <p:spPr bwMode="auto">
          <a:xfrm>
            <a:off x="4763135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35" name="Line 1066"/>
          <p:cNvSpPr>
            <a:spLocks noChangeShapeType="1"/>
          </p:cNvSpPr>
          <p:nvPr/>
        </p:nvSpPr>
        <p:spPr bwMode="auto">
          <a:xfrm>
            <a:off x="5211763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6" name="Rectangle 1067"/>
          <p:cNvSpPr>
            <a:spLocks noChangeArrowheads="1"/>
          </p:cNvSpPr>
          <p:nvPr/>
        </p:nvSpPr>
        <p:spPr bwMode="auto">
          <a:xfrm>
            <a:off x="5140960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37" name="Line 1068"/>
          <p:cNvSpPr>
            <a:spLocks noChangeShapeType="1"/>
          </p:cNvSpPr>
          <p:nvPr/>
        </p:nvSpPr>
        <p:spPr bwMode="auto">
          <a:xfrm>
            <a:off x="5589588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8" name="Rectangle 1069"/>
          <p:cNvSpPr>
            <a:spLocks noChangeArrowheads="1"/>
          </p:cNvSpPr>
          <p:nvPr/>
        </p:nvSpPr>
        <p:spPr bwMode="auto">
          <a:xfrm>
            <a:off x="5518785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39" name="Line 1070"/>
          <p:cNvSpPr>
            <a:spLocks noChangeShapeType="1"/>
          </p:cNvSpPr>
          <p:nvPr/>
        </p:nvSpPr>
        <p:spPr bwMode="auto">
          <a:xfrm>
            <a:off x="5967413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40" name="Rectangle 1071"/>
          <p:cNvSpPr>
            <a:spLocks noChangeArrowheads="1"/>
          </p:cNvSpPr>
          <p:nvPr/>
        </p:nvSpPr>
        <p:spPr bwMode="auto">
          <a:xfrm>
            <a:off x="5898197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325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41" name="Line 1072"/>
          <p:cNvSpPr>
            <a:spLocks noChangeShapeType="1"/>
          </p:cNvSpPr>
          <p:nvPr/>
        </p:nvSpPr>
        <p:spPr bwMode="auto">
          <a:xfrm>
            <a:off x="6345238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42" name="Rectangle 1073"/>
          <p:cNvSpPr>
            <a:spLocks noChangeArrowheads="1"/>
          </p:cNvSpPr>
          <p:nvPr/>
        </p:nvSpPr>
        <p:spPr bwMode="auto">
          <a:xfrm>
            <a:off x="6276022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350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43" name="Line 1074"/>
          <p:cNvSpPr>
            <a:spLocks noChangeShapeType="1"/>
          </p:cNvSpPr>
          <p:nvPr/>
        </p:nvSpPr>
        <p:spPr bwMode="auto">
          <a:xfrm>
            <a:off x="6724651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44" name="Rectangle 1075"/>
          <p:cNvSpPr>
            <a:spLocks noChangeArrowheads="1"/>
          </p:cNvSpPr>
          <p:nvPr/>
        </p:nvSpPr>
        <p:spPr bwMode="auto">
          <a:xfrm>
            <a:off x="6653847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375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45" name="Line 1076"/>
          <p:cNvSpPr>
            <a:spLocks noChangeShapeType="1"/>
          </p:cNvSpPr>
          <p:nvPr/>
        </p:nvSpPr>
        <p:spPr bwMode="auto">
          <a:xfrm>
            <a:off x="7102476" y="57927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46" name="Rectangle 1077"/>
          <p:cNvSpPr>
            <a:spLocks noChangeArrowheads="1"/>
          </p:cNvSpPr>
          <p:nvPr/>
        </p:nvSpPr>
        <p:spPr bwMode="auto">
          <a:xfrm>
            <a:off x="7031672" y="5816601"/>
            <a:ext cx="1971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400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47" name="Line 1078"/>
          <p:cNvSpPr>
            <a:spLocks noChangeShapeType="1"/>
          </p:cNvSpPr>
          <p:nvPr/>
        </p:nvSpPr>
        <p:spPr bwMode="auto">
          <a:xfrm>
            <a:off x="1795463" y="57912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48" name="Line 1079"/>
          <p:cNvSpPr>
            <a:spLocks noChangeShapeType="1"/>
          </p:cNvSpPr>
          <p:nvPr/>
        </p:nvSpPr>
        <p:spPr bwMode="auto">
          <a:xfrm>
            <a:off x="1795463" y="57658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49" name="Line 1080"/>
          <p:cNvSpPr>
            <a:spLocks noChangeShapeType="1"/>
          </p:cNvSpPr>
          <p:nvPr/>
        </p:nvSpPr>
        <p:spPr bwMode="auto">
          <a:xfrm>
            <a:off x="1795463" y="57419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0" name="Line 1081"/>
          <p:cNvSpPr>
            <a:spLocks noChangeShapeType="1"/>
          </p:cNvSpPr>
          <p:nvPr/>
        </p:nvSpPr>
        <p:spPr bwMode="auto">
          <a:xfrm>
            <a:off x="1795463" y="57150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1" name="Line 1082"/>
          <p:cNvSpPr>
            <a:spLocks noChangeShapeType="1"/>
          </p:cNvSpPr>
          <p:nvPr/>
        </p:nvSpPr>
        <p:spPr bwMode="auto">
          <a:xfrm>
            <a:off x="1795463" y="56896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2" name="Line 1083"/>
          <p:cNvSpPr>
            <a:spLocks noChangeShapeType="1"/>
          </p:cNvSpPr>
          <p:nvPr/>
        </p:nvSpPr>
        <p:spPr bwMode="auto">
          <a:xfrm>
            <a:off x="1795463" y="56657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3" name="Line 1084"/>
          <p:cNvSpPr>
            <a:spLocks noChangeShapeType="1"/>
          </p:cNvSpPr>
          <p:nvPr/>
        </p:nvSpPr>
        <p:spPr bwMode="auto">
          <a:xfrm>
            <a:off x="1795463" y="5638801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4" name="Line 1085"/>
          <p:cNvSpPr>
            <a:spLocks noChangeShapeType="1"/>
          </p:cNvSpPr>
          <p:nvPr/>
        </p:nvSpPr>
        <p:spPr bwMode="auto">
          <a:xfrm>
            <a:off x="1795463" y="56149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5" name="Line 1086"/>
          <p:cNvSpPr>
            <a:spLocks noChangeShapeType="1"/>
          </p:cNvSpPr>
          <p:nvPr/>
        </p:nvSpPr>
        <p:spPr bwMode="auto">
          <a:xfrm>
            <a:off x="1795463" y="55895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6" name="Line 1087"/>
          <p:cNvSpPr>
            <a:spLocks noChangeShapeType="1"/>
          </p:cNvSpPr>
          <p:nvPr/>
        </p:nvSpPr>
        <p:spPr bwMode="auto">
          <a:xfrm>
            <a:off x="1795463" y="55641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7" name="Line 1088"/>
          <p:cNvSpPr>
            <a:spLocks noChangeShapeType="1"/>
          </p:cNvSpPr>
          <p:nvPr/>
        </p:nvSpPr>
        <p:spPr bwMode="auto">
          <a:xfrm>
            <a:off x="1795463" y="55387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8" name="Line 1089"/>
          <p:cNvSpPr>
            <a:spLocks noChangeShapeType="1"/>
          </p:cNvSpPr>
          <p:nvPr/>
        </p:nvSpPr>
        <p:spPr bwMode="auto">
          <a:xfrm>
            <a:off x="1795463" y="55133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59" name="Line 1090"/>
          <p:cNvSpPr>
            <a:spLocks noChangeShapeType="1"/>
          </p:cNvSpPr>
          <p:nvPr/>
        </p:nvSpPr>
        <p:spPr bwMode="auto">
          <a:xfrm>
            <a:off x="1795463" y="54879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0" name="Line 1091"/>
          <p:cNvSpPr>
            <a:spLocks noChangeShapeType="1"/>
          </p:cNvSpPr>
          <p:nvPr/>
        </p:nvSpPr>
        <p:spPr bwMode="auto">
          <a:xfrm>
            <a:off x="1795463" y="54625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1" name="Line 1092"/>
          <p:cNvSpPr>
            <a:spLocks noChangeShapeType="1"/>
          </p:cNvSpPr>
          <p:nvPr/>
        </p:nvSpPr>
        <p:spPr bwMode="auto">
          <a:xfrm>
            <a:off x="1795463" y="54371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2" name="Line 1093"/>
          <p:cNvSpPr>
            <a:spLocks noChangeShapeType="1"/>
          </p:cNvSpPr>
          <p:nvPr/>
        </p:nvSpPr>
        <p:spPr bwMode="auto">
          <a:xfrm>
            <a:off x="1795463" y="54117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3" name="Line 1094"/>
          <p:cNvSpPr>
            <a:spLocks noChangeShapeType="1"/>
          </p:cNvSpPr>
          <p:nvPr/>
        </p:nvSpPr>
        <p:spPr bwMode="auto">
          <a:xfrm>
            <a:off x="1795463" y="53863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4" name="Line 1095"/>
          <p:cNvSpPr>
            <a:spLocks noChangeShapeType="1"/>
          </p:cNvSpPr>
          <p:nvPr/>
        </p:nvSpPr>
        <p:spPr bwMode="auto">
          <a:xfrm>
            <a:off x="1795463" y="53609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5" name="Line 1096"/>
          <p:cNvSpPr>
            <a:spLocks noChangeShapeType="1"/>
          </p:cNvSpPr>
          <p:nvPr/>
        </p:nvSpPr>
        <p:spPr bwMode="auto">
          <a:xfrm>
            <a:off x="1795463" y="53355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6" name="Line 1097"/>
          <p:cNvSpPr>
            <a:spLocks noChangeShapeType="1"/>
          </p:cNvSpPr>
          <p:nvPr/>
        </p:nvSpPr>
        <p:spPr bwMode="auto">
          <a:xfrm>
            <a:off x="1795463" y="53101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7" name="Line 1098"/>
          <p:cNvSpPr>
            <a:spLocks noChangeShapeType="1"/>
          </p:cNvSpPr>
          <p:nvPr/>
        </p:nvSpPr>
        <p:spPr bwMode="auto">
          <a:xfrm>
            <a:off x="1795463" y="52847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8" name="Line 1099"/>
          <p:cNvSpPr>
            <a:spLocks noChangeShapeType="1"/>
          </p:cNvSpPr>
          <p:nvPr/>
        </p:nvSpPr>
        <p:spPr bwMode="auto">
          <a:xfrm>
            <a:off x="1795463" y="52593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69" name="Line 1100"/>
          <p:cNvSpPr>
            <a:spLocks noChangeShapeType="1"/>
          </p:cNvSpPr>
          <p:nvPr/>
        </p:nvSpPr>
        <p:spPr bwMode="auto">
          <a:xfrm>
            <a:off x="1795463" y="52339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0" name="Line 1101"/>
          <p:cNvSpPr>
            <a:spLocks noChangeShapeType="1"/>
          </p:cNvSpPr>
          <p:nvPr/>
        </p:nvSpPr>
        <p:spPr bwMode="auto">
          <a:xfrm>
            <a:off x="1795463" y="52085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1" name="Line 1102"/>
          <p:cNvSpPr>
            <a:spLocks noChangeShapeType="1"/>
          </p:cNvSpPr>
          <p:nvPr/>
        </p:nvSpPr>
        <p:spPr bwMode="auto">
          <a:xfrm>
            <a:off x="1795463" y="51847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2" name="Line 1103"/>
          <p:cNvSpPr>
            <a:spLocks noChangeShapeType="1"/>
          </p:cNvSpPr>
          <p:nvPr/>
        </p:nvSpPr>
        <p:spPr bwMode="auto">
          <a:xfrm>
            <a:off x="1795463" y="51577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3" name="Line 1104"/>
          <p:cNvSpPr>
            <a:spLocks noChangeShapeType="1"/>
          </p:cNvSpPr>
          <p:nvPr/>
        </p:nvSpPr>
        <p:spPr bwMode="auto">
          <a:xfrm>
            <a:off x="1795463" y="51339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4" name="Line 1105"/>
          <p:cNvSpPr>
            <a:spLocks noChangeShapeType="1"/>
          </p:cNvSpPr>
          <p:nvPr/>
        </p:nvSpPr>
        <p:spPr bwMode="auto">
          <a:xfrm>
            <a:off x="1795463" y="51085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5" name="Line 1106"/>
          <p:cNvSpPr>
            <a:spLocks noChangeShapeType="1"/>
          </p:cNvSpPr>
          <p:nvPr/>
        </p:nvSpPr>
        <p:spPr bwMode="auto">
          <a:xfrm>
            <a:off x="1795463" y="5081588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6" name="Line 1107"/>
          <p:cNvSpPr>
            <a:spLocks noChangeShapeType="1"/>
          </p:cNvSpPr>
          <p:nvPr/>
        </p:nvSpPr>
        <p:spPr bwMode="auto">
          <a:xfrm>
            <a:off x="1795463" y="50577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7" name="Line 1108"/>
          <p:cNvSpPr>
            <a:spLocks noChangeShapeType="1"/>
          </p:cNvSpPr>
          <p:nvPr/>
        </p:nvSpPr>
        <p:spPr bwMode="auto">
          <a:xfrm>
            <a:off x="1795463" y="50323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8" name="Line 1109"/>
          <p:cNvSpPr>
            <a:spLocks noChangeShapeType="1"/>
          </p:cNvSpPr>
          <p:nvPr/>
        </p:nvSpPr>
        <p:spPr bwMode="auto">
          <a:xfrm>
            <a:off x="1795463" y="50069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79" name="Line 1110"/>
          <p:cNvSpPr>
            <a:spLocks noChangeShapeType="1"/>
          </p:cNvSpPr>
          <p:nvPr/>
        </p:nvSpPr>
        <p:spPr bwMode="auto">
          <a:xfrm>
            <a:off x="1795463" y="49815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0" name="Line 1111"/>
          <p:cNvSpPr>
            <a:spLocks noChangeShapeType="1"/>
          </p:cNvSpPr>
          <p:nvPr/>
        </p:nvSpPr>
        <p:spPr bwMode="auto">
          <a:xfrm>
            <a:off x="1795463" y="49561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1" name="Line 1112"/>
          <p:cNvSpPr>
            <a:spLocks noChangeShapeType="1"/>
          </p:cNvSpPr>
          <p:nvPr/>
        </p:nvSpPr>
        <p:spPr bwMode="auto">
          <a:xfrm>
            <a:off x="1795463" y="49307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2" name="Line 1113"/>
          <p:cNvSpPr>
            <a:spLocks noChangeShapeType="1"/>
          </p:cNvSpPr>
          <p:nvPr/>
        </p:nvSpPr>
        <p:spPr bwMode="auto">
          <a:xfrm>
            <a:off x="1795463" y="49053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3" name="Line 1114"/>
          <p:cNvSpPr>
            <a:spLocks noChangeShapeType="1"/>
          </p:cNvSpPr>
          <p:nvPr/>
        </p:nvSpPr>
        <p:spPr bwMode="auto">
          <a:xfrm>
            <a:off x="1795463" y="48799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4" name="Line 1115"/>
          <p:cNvSpPr>
            <a:spLocks noChangeShapeType="1"/>
          </p:cNvSpPr>
          <p:nvPr/>
        </p:nvSpPr>
        <p:spPr bwMode="auto">
          <a:xfrm>
            <a:off x="1795463" y="48545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5" name="Line 1116"/>
          <p:cNvSpPr>
            <a:spLocks noChangeShapeType="1"/>
          </p:cNvSpPr>
          <p:nvPr/>
        </p:nvSpPr>
        <p:spPr bwMode="auto">
          <a:xfrm>
            <a:off x="1795463" y="48291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6" name="Line 1117"/>
          <p:cNvSpPr>
            <a:spLocks noChangeShapeType="1"/>
          </p:cNvSpPr>
          <p:nvPr/>
        </p:nvSpPr>
        <p:spPr bwMode="auto">
          <a:xfrm>
            <a:off x="1795463" y="48037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7" name="Line 1118"/>
          <p:cNvSpPr>
            <a:spLocks noChangeShapeType="1"/>
          </p:cNvSpPr>
          <p:nvPr/>
        </p:nvSpPr>
        <p:spPr bwMode="auto">
          <a:xfrm>
            <a:off x="1795463" y="47783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8" name="Line 1119"/>
          <p:cNvSpPr>
            <a:spLocks noChangeShapeType="1"/>
          </p:cNvSpPr>
          <p:nvPr/>
        </p:nvSpPr>
        <p:spPr bwMode="auto">
          <a:xfrm>
            <a:off x="1795463" y="47529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89" name="Line 1120"/>
          <p:cNvSpPr>
            <a:spLocks noChangeShapeType="1"/>
          </p:cNvSpPr>
          <p:nvPr/>
        </p:nvSpPr>
        <p:spPr bwMode="auto">
          <a:xfrm>
            <a:off x="1795463" y="47275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0" name="Line 1121"/>
          <p:cNvSpPr>
            <a:spLocks noChangeShapeType="1"/>
          </p:cNvSpPr>
          <p:nvPr/>
        </p:nvSpPr>
        <p:spPr bwMode="auto">
          <a:xfrm>
            <a:off x="1795463" y="47021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1" name="Line 1122"/>
          <p:cNvSpPr>
            <a:spLocks noChangeShapeType="1"/>
          </p:cNvSpPr>
          <p:nvPr/>
        </p:nvSpPr>
        <p:spPr bwMode="auto">
          <a:xfrm>
            <a:off x="1795463" y="46767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2" name="Line 1123"/>
          <p:cNvSpPr>
            <a:spLocks noChangeShapeType="1"/>
          </p:cNvSpPr>
          <p:nvPr/>
        </p:nvSpPr>
        <p:spPr bwMode="auto">
          <a:xfrm>
            <a:off x="1795463" y="46529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3" name="Line 1124"/>
          <p:cNvSpPr>
            <a:spLocks noChangeShapeType="1"/>
          </p:cNvSpPr>
          <p:nvPr/>
        </p:nvSpPr>
        <p:spPr bwMode="auto">
          <a:xfrm>
            <a:off x="1795463" y="46275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4" name="Line 1125"/>
          <p:cNvSpPr>
            <a:spLocks noChangeShapeType="1"/>
          </p:cNvSpPr>
          <p:nvPr/>
        </p:nvSpPr>
        <p:spPr bwMode="auto">
          <a:xfrm>
            <a:off x="1795463" y="46005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5" name="Line 1126"/>
          <p:cNvSpPr>
            <a:spLocks noChangeShapeType="1"/>
          </p:cNvSpPr>
          <p:nvPr/>
        </p:nvSpPr>
        <p:spPr bwMode="auto">
          <a:xfrm>
            <a:off x="1795463" y="45767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6" name="Line 1127"/>
          <p:cNvSpPr>
            <a:spLocks noChangeShapeType="1"/>
          </p:cNvSpPr>
          <p:nvPr/>
        </p:nvSpPr>
        <p:spPr bwMode="auto">
          <a:xfrm>
            <a:off x="1795463" y="45513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7" name="Line 1128"/>
          <p:cNvSpPr>
            <a:spLocks noChangeShapeType="1"/>
          </p:cNvSpPr>
          <p:nvPr/>
        </p:nvSpPr>
        <p:spPr bwMode="auto">
          <a:xfrm>
            <a:off x="1795463" y="4524376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8" name="Line 1129"/>
          <p:cNvSpPr>
            <a:spLocks noChangeShapeType="1"/>
          </p:cNvSpPr>
          <p:nvPr/>
        </p:nvSpPr>
        <p:spPr bwMode="auto">
          <a:xfrm>
            <a:off x="1795463" y="45005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399" name="Line 1130"/>
          <p:cNvSpPr>
            <a:spLocks noChangeShapeType="1"/>
          </p:cNvSpPr>
          <p:nvPr/>
        </p:nvSpPr>
        <p:spPr bwMode="auto">
          <a:xfrm>
            <a:off x="1795463" y="44751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00" name="Line 1131"/>
          <p:cNvSpPr>
            <a:spLocks noChangeShapeType="1"/>
          </p:cNvSpPr>
          <p:nvPr/>
        </p:nvSpPr>
        <p:spPr bwMode="auto">
          <a:xfrm>
            <a:off x="1795463" y="4449763"/>
            <a:ext cx="1270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01" name="Line 1132"/>
          <p:cNvSpPr>
            <a:spLocks noChangeShapeType="1"/>
          </p:cNvSpPr>
          <p:nvPr/>
        </p:nvSpPr>
        <p:spPr bwMode="auto">
          <a:xfrm>
            <a:off x="1784351" y="5791201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03" name="Line 1134"/>
          <p:cNvSpPr>
            <a:spLocks noChangeShapeType="1"/>
          </p:cNvSpPr>
          <p:nvPr/>
        </p:nvSpPr>
        <p:spPr bwMode="auto">
          <a:xfrm>
            <a:off x="1784351" y="56657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05" name="Line 1136"/>
          <p:cNvSpPr>
            <a:spLocks noChangeShapeType="1"/>
          </p:cNvSpPr>
          <p:nvPr/>
        </p:nvSpPr>
        <p:spPr bwMode="auto">
          <a:xfrm>
            <a:off x="1784351" y="55387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06" name="Rectangle 1137"/>
          <p:cNvSpPr>
            <a:spLocks noChangeArrowheads="1"/>
          </p:cNvSpPr>
          <p:nvPr/>
        </p:nvSpPr>
        <p:spPr bwMode="auto">
          <a:xfrm>
            <a:off x="1648348" y="5470885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07" name="Line 1138"/>
          <p:cNvSpPr>
            <a:spLocks noChangeShapeType="1"/>
          </p:cNvSpPr>
          <p:nvPr/>
        </p:nvSpPr>
        <p:spPr bwMode="auto">
          <a:xfrm>
            <a:off x="1784351" y="54117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09" name="Line 1140"/>
          <p:cNvSpPr>
            <a:spLocks noChangeShapeType="1"/>
          </p:cNvSpPr>
          <p:nvPr/>
        </p:nvSpPr>
        <p:spPr bwMode="auto">
          <a:xfrm>
            <a:off x="1784351" y="52847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10" name="Rectangle 1141"/>
          <p:cNvSpPr>
            <a:spLocks noChangeArrowheads="1"/>
          </p:cNvSpPr>
          <p:nvPr/>
        </p:nvSpPr>
        <p:spPr bwMode="auto">
          <a:xfrm>
            <a:off x="1648348" y="5216885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40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11" name="Line 1142"/>
          <p:cNvSpPr>
            <a:spLocks noChangeShapeType="1"/>
          </p:cNvSpPr>
          <p:nvPr/>
        </p:nvSpPr>
        <p:spPr bwMode="auto">
          <a:xfrm>
            <a:off x="1784351" y="5157788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13" name="Line 1144"/>
          <p:cNvSpPr>
            <a:spLocks noChangeShapeType="1"/>
          </p:cNvSpPr>
          <p:nvPr/>
        </p:nvSpPr>
        <p:spPr bwMode="auto">
          <a:xfrm>
            <a:off x="1784351" y="5032376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14" name="Rectangle 1145"/>
          <p:cNvSpPr>
            <a:spLocks noChangeArrowheads="1"/>
          </p:cNvSpPr>
          <p:nvPr/>
        </p:nvSpPr>
        <p:spPr bwMode="auto">
          <a:xfrm>
            <a:off x="1648348" y="4962885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60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15" name="Line 1146"/>
          <p:cNvSpPr>
            <a:spLocks noChangeShapeType="1"/>
          </p:cNvSpPr>
          <p:nvPr/>
        </p:nvSpPr>
        <p:spPr bwMode="auto">
          <a:xfrm>
            <a:off x="1784351" y="4905376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17" name="Line 1148"/>
          <p:cNvSpPr>
            <a:spLocks noChangeShapeType="1"/>
          </p:cNvSpPr>
          <p:nvPr/>
        </p:nvSpPr>
        <p:spPr bwMode="auto">
          <a:xfrm>
            <a:off x="1784351" y="4778376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18" name="Rectangle 1149"/>
          <p:cNvSpPr>
            <a:spLocks noChangeArrowheads="1"/>
          </p:cNvSpPr>
          <p:nvPr/>
        </p:nvSpPr>
        <p:spPr bwMode="auto">
          <a:xfrm>
            <a:off x="1648348" y="4710473"/>
            <a:ext cx="131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80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19" name="Line 1150"/>
          <p:cNvSpPr>
            <a:spLocks noChangeShapeType="1"/>
          </p:cNvSpPr>
          <p:nvPr/>
        </p:nvSpPr>
        <p:spPr bwMode="auto">
          <a:xfrm>
            <a:off x="1784351" y="4652963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21" name="Line 1152"/>
          <p:cNvSpPr>
            <a:spLocks noChangeShapeType="1"/>
          </p:cNvSpPr>
          <p:nvPr/>
        </p:nvSpPr>
        <p:spPr bwMode="auto">
          <a:xfrm>
            <a:off x="1784351" y="4524376"/>
            <a:ext cx="238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AU" sz="1000"/>
          </a:p>
        </p:txBody>
      </p:sp>
      <p:sp>
        <p:nvSpPr>
          <p:cNvPr id="1422" name="Rectangle 1153"/>
          <p:cNvSpPr>
            <a:spLocks noChangeArrowheads="1"/>
          </p:cNvSpPr>
          <p:nvPr/>
        </p:nvSpPr>
        <p:spPr bwMode="auto">
          <a:xfrm>
            <a:off x="1588974" y="4456473"/>
            <a:ext cx="19717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100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24" name="Line 1155"/>
          <p:cNvSpPr>
            <a:spLocks noChangeShapeType="1"/>
          </p:cNvSpPr>
          <p:nvPr/>
        </p:nvSpPr>
        <p:spPr bwMode="auto">
          <a:xfrm>
            <a:off x="1808163" y="5791201"/>
            <a:ext cx="5294313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25" name="Line 1156"/>
          <p:cNvSpPr>
            <a:spLocks noChangeShapeType="1"/>
          </p:cNvSpPr>
          <p:nvPr/>
        </p:nvSpPr>
        <p:spPr bwMode="auto">
          <a:xfrm flipV="1">
            <a:off x="183991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26" name="Line 1157"/>
          <p:cNvSpPr>
            <a:spLocks noChangeShapeType="1"/>
          </p:cNvSpPr>
          <p:nvPr/>
        </p:nvSpPr>
        <p:spPr bwMode="auto">
          <a:xfrm flipV="1">
            <a:off x="1854201" y="5667376"/>
            <a:ext cx="0" cy="1238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27" name="Line 1158"/>
          <p:cNvSpPr>
            <a:spLocks noChangeShapeType="1"/>
          </p:cNvSpPr>
          <p:nvPr/>
        </p:nvSpPr>
        <p:spPr bwMode="auto">
          <a:xfrm flipV="1">
            <a:off x="1868488" y="5499101"/>
            <a:ext cx="0" cy="2921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28" name="Line 1159"/>
          <p:cNvSpPr>
            <a:spLocks noChangeShapeType="1"/>
          </p:cNvSpPr>
          <p:nvPr/>
        </p:nvSpPr>
        <p:spPr bwMode="auto">
          <a:xfrm flipV="1">
            <a:off x="1884363" y="4524376"/>
            <a:ext cx="0" cy="12668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29" name="Line 1160"/>
          <p:cNvSpPr>
            <a:spLocks noChangeShapeType="1"/>
          </p:cNvSpPr>
          <p:nvPr/>
        </p:nvSpPr>
        <p:spPr bwMode="auto">
          <a:xfrm flipV="1">
            <a:off x="1900238" y="5559426"/>
            <a:ext cx="0" cy="2317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0" name="Line 1161"/>
          <p:cNvSpPr>
            <a:spLocks noChangeShapeType="1"/>
          </p:cNvSpPr>
          <p:nvPr/>
        </p:nvSpPr>
        <p:spPr bwMode="auto">
          <a:xfrm flipV="1">
            <a:off x="1914526" y="5499101"/>
            <a:ext cx="0" cy="2921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1" name="Line 1162"/>
          <p:cNvSpPr>
            <a:spLocks noChangeShapeType="1"/>
          </p:cNvSpPr>
          <p:nvPr/>
        </p:nvSpPr>
        <p:spPr bwMode="auto">
          <a:xfrm flipV="1">
            <a:off x="1930401" y="5765801"/>
            <a:ext cx="0" cy="254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2" name="Line 1163"/>
          <p:cNvSpPr>
            <a:spLocks noChangeShapeType="1"/>
          </p:cNvSpPr>
          <p:nvPr/>
        </p:nvSpPr>
        <p:spPr bwMode="auto">
          <a:xfrm flipV="1">
            <a:off x="1944688" y="5457826"/>
            <a:ext cx="0" cy="3333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3" name="Line 1164"/>
          <p:cNvSpPr>
            <a:spLocks noChangeShapeType="1"/>
          </p:cNvSpPr>
          <p:nvPr/>
        </p:nvSpPr>
        <p:spPr bwMode="auto">
          <a:xfrm flipV="1">
            <a:off x="1960563" y="5788026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4" name="Line 1165"/>
          <p:cNvSpPr>
            <a:spLocks noChangeShapeType="1"/>
          </p:cNvSpPr>
          <p:nvPr/>
        </p:nvSpPr>
        <p:spPr bwMode="auto">
          <a:xfrm flipV="1">
            <a:off x="2035176" y="5749926"/>
            <a:ext cx="0" cy="412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5" name="Line 1166"/>
          <p:cNvSpPr>
            <a:spLocks noChangeShapeType="1"/>
          </p:cNvSpPr>
          <p:nvPr/>
        </p:nvSpPr>
        <p:spPr bwMode="auto">
          <a:xfrm flipV="1">
            <a:off x="2051051" y="5753101"/>
            <a:ext cx="0" cy="381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6" name="Line 1167"/>
          <p:cNvSpPr>
            <a:spLocks noChangeShapeType="1"/>
          </p:cNvSpPr>
          <p:nvPr/>
        </p:nvSpPr>
        <p:spPr bwMode="auto">
          <a:xfrm flipV="1">
            <a:off x="2066926" y="5159376"/>
            <a:ext cx="0" cy="6318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7" name="Line 1168"/>
          <p:cNvSpPr>
            <a:spLocks noChangeShapeType="1"/>
          </p:cNvSpPr>
          <p:nvPr/>
        </p:nvSpPr>
        <p:spPr bwMode="auto">
          <a:xfrm flipV="1">
            <a:off x="2081213" y="5464176"/>
            <a:ext cx="0" cy="3270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8" name="Line 1169"/>
          <p:cNvSpPr>
            <a:spLocks noChangeShapeType="1"/>
          </p:cNvSpPr>
          <p:nvPr/>
        </p:nvSpPr>
        <p:spPr bwMode="auto">
          <a:xfrm flipV="1">
            <a:off x="2097088" y="4921251"/>
            <a:ext cx="0" cy="8699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39" name="Line 1170"/>
          <p:cNvSpPr>
            <a:spLocks noChangeShapeType="1"/>
          </p:cNvSpPr>
          <p:nvPr/>
        </p:nvSpPr>
        <p:spPr bwMode="auto">
          <a:xfrm flipV="1">
            <a:off x="2111376" y="5611813"/>
            <a:ext cx="0" cy="1793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40" name="Line 1171"/>
          <p:cNvSpPr>
            <a:spLocks noChangeShapeType="1"/>
          </p:cNvSpPr>
          <p:nvPr/>
        </p:nvSpPr>
        <p:spPr bwMode="auto">
          <a:xfrm flipV="1">
            <a:off x="2127251" y="5645151"/>
            <a:ext cx="0" cy="146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41" name="Line 1172"/>
          <p:cNvSpPr>
            <a:spLocks noChangeShapeType="1"/>
          </p:cNvSpPr>
          <p:nvPr/>
        </p:nvSpPr>
        <p:spPr bwMode="auto">
          <a:xfrm flipV="1">
            <a:off x="2141538" y="5751513"/>
            <a:ext cx="0" cy="396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42" name="Line 1173"/>
          <p:cNvSpPr>
            <a:spLocks noChangeShapeType="1"/>
          </p:cNvSpPr>
          <p:nvPr/>
        </p:nvSpPr>
        <p:spPr bwMode="auto">
          <a:xfrm flipV="1">
            <a:off x="2157413" y="5146676"/>
            <a:ext cx="0" cy="644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43" name="Line 1174"/>
          <p:cNvSpPr>
            <a:spLocks noChangeShapeType="1"/>
          </p:cNvSpPr>
          <p:nvPr/>
        </p:nvSpPr>
        <p:spPr bwMode="auto">
          <a:xfrm flipV="1">
            <a:off x="2173288" y="5018088"/>
            <a:ext cx="0" cy="773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44" name="Line 1175"/>
          <p:cNvSpPr>
            <a:spLocks noChangeShapeType="1"/>
          </p:cNvSpPr>
          <p:nvPr/>
        </p:nvSpPr>
        <p:spPr bwMode="auto">
          <a:xfrm flipV="1">
            <a:off x="2232026" y="5776913"/>
            <a:ext cx="0" cy="142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45" name="Line 1176"/>
          <p:cNvSpPr>
            <a:spLocks noChangeShapeType="1"/>
          </p:cNvSpPr>
          <p:nvPr/>
        </p:nvSpPr>
        <p:spPr bwMode="auto">
          <a:xfrm flipV="1">
            <a:off x="2247901" y="5575301"/>
            <a:ext cx="0" cy="2159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6" name="Line 1178"/>
          <p:cNvSpPr>
            <a:spLocks noChangeShapeType="1"/>
          </p:cNvSpPr>
          <p:nvPr/>
        </p:nvSpPr>
        <p:spPr bwMode="auto">
          <a:xfrm flipV="1">
            <a:off x="2263775" y="5673725"/>
            <a:ext cx="0" cy="1174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7" name="Line 1179"/>
          <p:cNvSpPr>
            <a:spLocks noChangeShapeType="1"/>
          </p:cNvSpPr>
          <p:nvPr/>
        </p:nvSpPr>
        <p:spPr bwMode="auto">
          <a:xfrm flipV="1">
            <a:off x="2278063" y="5297488"/>
            <a:ext cx="0" cy="4937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8" name="Line 1180"/>
          <p:cNvSpPr>
            <a:spLocks noChangeShapeType="1"/>
          </p:cNvSpPr>
          <p:nvPr/>
        </p:nvSpPr>
        <p:spPr bwMode="auto">
          <a:xfrm flipV="1">
            <a:off x="2293938" y="5462588"/>
            <a:ext cx="0" cy="3286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9" name="Line 1181"/>
          <p:cNvSpPr>
            <a:spLocks noChangeShapeType="1"/>
          </p:cNvSpPr>
          <p:nvPr/>
        </p:nvSpPr>
        <p:spPr bwMode="auto">
          <a:xfrm flipV="1">
            <a:off x="2309813" y="5075238"/>
            <a:ext cx="0" cy="7159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0" name="Line 1182"/>
          <p:cNvSpPr>
            <a:spLocks noChangeShapeType="1"/>
          </p:cNvSpPr>
          <p:nvPr/>
        </p:nvSpPr>
        <p:spPr bwMode="auto">
          <a:xfrm flipV="1">
            <a:off x="2324100" y="5262563"/>
            <a:ext cx="0" cy="5286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1" name="Line 1183"/>
          <p:cNvSpPr>
            <a:spLocks noChangeShapeType="1"/>
          </p:cNvSpPr>
          <p:nvPr/>
        </p:nvSpPr>
        <p:spPr bwMode="auto">
          <a:xfrm flipV="1">
            <a:off x="2339975" y="5627688"/>
            <a:ext cx="0" cy="1635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2" name="Line 1184"/>
          <p:cNvSpPr>
            <a:spLocks noChangeShapeType="1"/>
          </p:cNvSpPr>
          <p:nvPr/>
        </p:nvSpPr>
        <p:spPr bwMode="auto">
          <a:xfrm flipV="1">
            <a:off x="2354263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3" name="Line 1185"/>
          <p:cNvSpPr>
            <a:spLocks noChangeShapeType="1"/>
          </p:cNvSpPr>
          <p:nvPr/>
        </p:nvSpPr>
        <p:spPr bwMode="auto">
          <a:xfrm flipV="1">
            <a:off x="2370138" y="5286375"/>
            <a:ext cx="0" cy="5048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4" name="Line 1186"/>
          <p:cNvSpPr>
            <a:spLocks noChangeShapeType="1"/>
          </p:cNvSpPr>
          <p:nvPr/>
        </p:nvSpPr>
        <p:spPr bwMode="auto">
          <a:xfrm flipV="1">
            <a:off x="2384425" y="5754688"/>
            <a:ext cx="0" cy="365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5" name="Line 1187"/>
          <p:cNvSpPr>
            <a:spLocks noChangeShapeType="1"/>
          </p:cNvSpPr>
          <p:nvPr/>
        </p:nvSpPr>
        <p:spPr bwMode="auto">
          <a:xfrm flipV="1">
            <a:off x="2398713" y="5154613"/>
            <a:ext cx="0" cy="636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6" name="Line 1188"/>
          <p:cNvSpPr>
            <a:spLocks noChangeShapeType="1"/>
          </p:cNvSpPr>
          <p:nvPr/>
        </p:nvSpPr>
        <p:spPr bwMode="auto">
          <a:xfrm flipV="1">
            <a:off x="2414588" y="5745163"/>
            <a:ext cx="0" cy="460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7" name="Line 1189"/>
          <p:cNvSpPr>
            <a:spLocks noChangeShapeType="1"/>
          </p:cNvSpPr>
          <p:nvPr/>
        </p:nvSpPr>
        <p:spPr bwMode="auto">
          <a:xfrm flipV="1">
            <a:off x="2430463" y="5662613"/>
            <a:ext cx="0" cy="128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8" name="Line 1190"/>
          <p:cNvSpPr>
            <a:spLocks noChangeShapeType="1"/>
          </p:cNvSpPr>
          <p:nvPr/>
        </p:nvSpPr>
        <p:spPr bwMode="auto">
          <a:xfrm flipV="1">
            <a:off x="2444750" y="57689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9" name="Line 1191"/>
          <p:cNvSpPr>
            <a:spLocks noChangeShapeType="1"/>
          </p:cNvSpPr>
          <p:nvPr/>
        </p:nvSpPr>
        <p:spPr bwMode="auto">
          <a:xfrm flipV="1">
            <a:off x="2459038" y="5748338"/>
            <a:ext cx="0" cy="428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0" name="Line 1192"/>
          <p:cNvSpPr>
            <a:spLocks noChangeShapeType="1"/>
          </p:cNvSpPr>
          <p:nvPr/>
        </p:nvSpPr>
        <p:spPr bwMode="auto">
          <a:xfrm flipV="1">
            <a:off x="2474913" y="5692775"/>
            <a:ext cx="0" cy="984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1" name="Line 1193"/>
          <p:cNvSpPr>
            <a:spLocks noChangeShapeType="1"/>
          </p:cNvSpPr>
          <p:nvPr/>
        </p:nvSpPr>
        <p:spPr bwMode="auto">
          <a:xfrm flipV="1">
            <a:off x="2490788" y="5343525"/>
            <a:ext cx="0" cy="4476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2" name="Line 1194"/>
          <p:cNvSpPr>
            <a:spLocks noChangeShapeType="1"/>
          </p:cNvSpPr>
          <p:nvPr/>
        </p:nvSpPr>
        <p:spPr bwMode="auto">
          <a:xfrm flipV="1">
            <a:off x="2505075" y="5137150"/>
            <a:ext cx="0" cy="654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3" name="Line 1195"/>
          <p:cNvSpPr>
            <a:spLocks noChangeShapeType="1"/>
          </p:cNvSpPr>
          <p:nvPr/>
        </p:nvSpPr>
        <p:spPr bwMode="auto">
          <a:xfrm flipV="1">
            <a:off x="2520950" y="5108575"/>
            <a:ext cx="0" cy="6826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4" name="Line 1196"/>
          <p:cNvSpPr>
            <a:spLocks noChangeShapeType="1"/>
          </p:cNvSpPr>
          <p:nvPr/>
        </p:nvSpPr>
        <p:spPr bwMode="auto">
          <a:xfrm flipV="1">
            <a:off x="2536825" y="5210175"/>
            <a:ext cx="0" cy="5810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5" name="Line 1197"/>
          <p:cNvSpPr>
            <a:spLocks noChangeShapeType="1"/>
          </p:cNvSpPr>
          <p:nvPr/>
        </p:nvSpPr>
        <p:spPr bwMode="auto">
          <a:xfrm flipV="1">
            <a:off x="2551113" y="5700713"/>
            <a:ext cx="0" cy="904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6" name="Line 1198"/>
          <p:cNvSpPr>
            <a:spLocks noChangeShapeType="1"/>
          </p:cNvSpPr>
          <p:nvPr/>
        </p:nvSpPr>
        <p:spPr bwMode="auto">
          <a:xfrm flipV="1">
            <a:off x="2566988" y="577215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7" name="Line 1199"/>
          <p:cNvSpPr>
            <a:spLocks noChangeShapeType="1"/>
          </p:cNvSpPr>
          <p:nvPr/>
        </p:nvSpPr>
        <p:spPr bwMode="auto">
          <a:xfrm flipV="1">
            <a:off x="2581275" y="5624513"/>
            <a:ext cx="0" cy="1666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8" name="Line 1200"/>
          <p:cNvSpPr>
            <a:spLocks noChangeShapeType="1"/>
          </p:cNvSpPr>
          <p:nvPr/>
        </p:nvSpPr>
        <p:spPr bwMode="auto">
          <a:xfrm flipV="1">
            <a:off x="2597150" y="57689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9" name="Line 1201"/>
          <p:cNvSpPr>
            <a:spLocks noChangeShapeType="1"/>
          </p:cNvSpPr>
          <p:nvPr/>
        </p:nvSpPr>
        <p:spPr bwMode="auto">
          <a:xfrm flipV="1">
            <a:off x="2611438" y="5726113"/>
            <a:ext cx="0" cy="650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0" name="Line 1202"/>
          <p:cNvSpPr>
            <a:spLocks noChangeShapeType="1"/>
          </p:cNvSpPr>
          <p:nvPr/>
        </p:nvSpPr>
        <p:spPr bwMode="auto">
          <a:xfrm flipV="1">
            <a:off x="2627313" y="5770563"/>
            <a:ext cx="0" cy="206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1" name="Line 1203"/>
          <p:cNvSpPr>
            <a:spLocks noChangeShapeType="1"/>
          </p:cNvSpPr>
          <p:nvPr/>
        </p:nvSpPr>
        <p:spPr bwMode="auto">
          <a:xfrm flipV="1">
            <a:off x="2641600" y="5664200"/>
            <a:ext cx="0" cy="1270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2" name="Line 1204"/>
          <p:cNvSpPr>
            <a:spLocks noChangeShapeType="1"/>
          </p:cNvSpPr>
          <p:nvPr/>
        </p:nvSpPr>
        <p:spPr bwMode="auto">
          <a:xfrm flipV="1">
            <a:off x="2657475" y="577215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3" name="Line 1205"/>
          <p:cNvSpPr>
            <a:spLocks noChangeShapeType="1"/>
          </p:cNvSpPr>
          <p:nvPr/>
        </p:nvSpPr>
        <p:spPr bwMode="auto">
          <a:xfrm flipV="1">
            <a:off x="2671763" y="5675313"/>
            <a:ext cx="0" cy="1158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4" name="Line 1206"/>
          <p:cNvSpPr>
            <a:spLocks noChangeShapeType="1"/>
          </p:cNvSpPr>
          <p:nvPr/>
        </p:nvSpPr>
        <p:spPr bwMode="auto">
          <a:xfrm flipV="1">
            <a:off x="2687638" y="5727700"/>
            <a:ext cx="0" cy="635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5" name="Line 1207"/>
          <p:cNvSpPr>
            <a:spLocks noChangeShapeType="1"/>
          </p:cNvSpPr>
          <p:nvPr/>
        </p:nvSpPr>
        <p:spPr bwMode="auto">
          <a:xfrm flipV="1">
            <a:off x="2703513" y="5521325"/>
            <a:ext cx="0" cy="2698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6" name="Line 1208"/>
          <p:cNvSpPr>
            <a:spLocks noChangeShapeType="1"/>
          </p:cNvSpPr>
          <p:nvPr/>
        </p:nvSpPr>
        <p:spPr bwMode="auto">
          <a:xfrm flipV="1">
            <a:off x="2717800" y="5435600"/>
            <a:ext cx="0" cy="3556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7" name="Line 1209"/>
          <p:cNvSpPr>
            <a:spLocks noChangeShapeType="1"/>
          </p:cNvSpPr>
          <p:nvPr/>
        </p:nvSpPr>
        <p:spPr bwMode="auto">
          <a:xfrm flipV="1">
            <a:off x="2733675" y="5451475"/>
            <a:ext cx="0" cy="3397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8" name="Line 1210"/>
          <p:cNvSpPr>
            <a:spLocks noChangeShapeType="1"/>
          </p:cNvSpPr>
          <p:nvPr/>
        </p:nvSpPr>
        <p:spPr bwMode="auto">
          <a:xfrm flipV="1">
            <a:off x="2747963" y="5680075"/>
            <a:ext cx="0" cy="1111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9" name="Line 1211"/>
          <p:cNvSpPr>
            <a:spLocks noChangeShapeType="1"/>
          </p:cNvSpPr>
          <p:nvPr/>
        </p:nvSpPr>
        <p:spPr bwMode="auto">
          <a:xfrm flipV="1">
            <a:off x="2763838" y="5702300"/>
            <a:ext cx="0" cy="889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0" name="Line 1212"/>
          <p:cNvSpPr>
            <a:spLocks noChangeShapeType="1"/>
          </p:cNvSpPr>
          <p:nvPr/>
        </p:nvSpPr>
        <p:spPr bwMode="auto">
          <a:xfrm flipV="1">
            <a:off x="2778125" y="5715000"/>
            <a:ext cx="0" cy="762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1" name="Line 1213"/>
          <p:cNvSpPr>
            <a:spLocks noChangeShapeType="1"/>
          </p:cNvSpPr>
          <p:nvPr/>
        </p:nvSpPr>
        <p:spPr bwMode="auto">
          <a:xfrm flipV="1">
            <a:off x="2792413" y="5678488"/>
            <a:ext cx="0" cy="1127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2" name="Line 1214"/>
          <p:cNvSpPr>
            <a:spLocks noChangeShapeType="1"/>
          </p:cNvSpPr>
          <p:nvPr/>
        </p:nvSpPr>
        <p:spPr bwMode="auto">
          <a:xfrm flipV="1">
            <a:off x="2808288" y="5765800"/>
            <a:ext cx="0" cy="254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3" name="Line 1215"/>
          <p:cNvSpPr>
            <a:spLocks noChangeShapeType="1"/>
          </p:cNvSpPr>
          <p:nvPr/>
        </p:nvSpPr>
        <p:spPr bwMode="auto">
          <a:xfrm flipV="1">
            <a:off x="2822575" y="5756275"/>
            <a:ext cx="0" cy="349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4" name="Line 1216"/>
          <p:cNvSpPr>
            <a:spLocks noChangeShapeType="1"/>
          </p:cNvSpPr>
          <p:nvPr/>
        </p:nvSpPr>
        <p:spPr bwMode="auto">
          <a:xfrm flipV="1">
            <a:off x="2838450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5" name="Line 1217"/>
          <p:cNvSpPr>
            <a:spLocks noChangeShapeType="1"/>
          </p:cNvSpPr>
          <p:nvPr/>
        </p:nvSpPr>
        <p:spPr bwMode="auto">
          <a:xfrm flipV="1">
            <a:off x="2852738" y="5665788"/>
            <a:ext cx="0" cy="1254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6" name="Line 1218"/>
          <p:cNvSpPr>
            <a:spLocks noChangeShapeType="1"/>
          </p:cNvSpPr>
          <p:nvPr/>
        </p:nvSpPr>
        <p:spPr bwMode="auto">
          <a:xfrm flipV="1">
            <a:off x="2868613" y="577215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7" name="Line 1219"/>
          <p:cNvSpPr>
            <a:spLocks noChangeShapeType="1"/>
          </p:cNvSpPr>
          <p:nvPr/>
        </p:nvSpPr>
        <p:spPr bwMode="auto">
          <a:xfrm flipV="1">
            <a:off x="2884488" y="5689600"/>
            <a:ext cx="0" cy="1016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8" name="Line 1220"/>
          <p:cNvSpPr>
            <a:spLocks noChangeShapeType="1"/>
          </p:cNvSpPr>
          <p:nvPr/>
        </p:nvSpPr>
        <p:spPr bwMode="auto">
          <a:xfrm flipV="1">
            <a:off x="2900363" y="5738813"/>
            <a:ext cx="0" cy="523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9" name="Line 1221"/>
          <p:cNvSpPr>
            <a:spLocks noChangeShapeType="1"/>
          </p:cNvSpPr>
          <p:nvPr/>
        </p:nvSpPr>
        <p:spPr bwMode="auto">
          <a:xfrm flipV="1">
            <a:off x="2914650" y="5491163"/>
            <a:ext cx="0" cy="3000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0" name="Line 1222"/>
          <p:cNvSpPr>
            <a:spLocks noChangeShapeType="1"/>
          </p:cNvSpPr>
          <p:nvPr/>
        </p:nvSpPr>
        <p:spPr bwMode="auto">
          <a:xfrm flipV="1">
            <a:off x="2930525" y="5595938"/>
            <a:ext cx="0" cy="1952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1" name="Line 1223"/>
          <p:cNvSpPr>
            <a:spLocks noChangeShapeType="1"/>
          </p:cNvSpPr>
          <p:nvPr/>
        </p:nvSpPr>
        <p:spPr bwMode="auto">
          <a:xfrm flipV="1">
            <a:off x="2944813" y="5624513"/>
            <a:ext cx="0" cy="1666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2" name="Line 1224"/>
          <p:cNvSpPr>
            <a:spLocks noChangeShapeType="1"/>
          </p:cNvSpPr>
          <p:nvPr/>
        </p:nvSpPr>
        <p:spPr bwMode="auto">
          <a:xfrm flipV="1">
            <a:off x="2959100" y="5748338"/>
            <a:ext cx="0" cy="428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3" name="Line 1225"/>
          <p:cNvSpPr>
            <a:spLocks noChangeShapeType="1"/>
          </p:cNvSpPr>
          <p:nvPr/>
        </p:nvSpPr>
        <p:spPr bwMode="auto">
          <a:xfrm flipV="1">
            <a:off x="2976563" y="5686425"/>
            <a:ext cx="0" cy="1047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4" name="Line 1226"/>
          <p:cNvSpPr>
            <a:spLocks noChangeShapeType="1"/>
          </p:cNvSpPr>
          <p:nvPr/>
        </p:nvSpPr>
        <p:spPr bwMode="auto">
          <a:xfrm flipV="1">
            <a:off x="2990850" y="5743575"/>
            <a:ext cx="0" cy="476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5" name="Line 1227"/>
          <p:cNvSpPr>
            <a:spLocks noChangeShapeType="1"/>
          </p:cNvSpPr>
          <p:nvPr/>
        </p:nvSpPr>
        <p:spPr bwMode="auto">
          <a:xfrm flipV="1">
            <a:off x="3005138" y="5729288"/>
            <a:ext cx="0" cy="619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6" name="Line 1228"/>
          <p:cNvSpPr>
            <a:spLocks noChangeShapeType="1"/>
          </p:cNvSpPr>
          <p:nvPr/>
        </p:nvSpPr>
        <p:spPr bwMode="auto">
          <a:xfrm flipV="1">
            <a:off x="3021013" y="5734050"/>
            <a:ext cx="0" cy="571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7" name="Line 1229"/>
          <p:cNvSpPr>
            <a:spLocks noChangeShapeType="1"/>
          </p:cNvSpPr>
          <p:nvPr/>
        </p:nvSpPr>
        <p:spPr bwMode="auto">
          <a:xfrm flipV="1">
            <a:off x="3035300" y="5464175"/>
            <a:ext cx="0" cy="3270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8" name="Line 1230"/>
          <p:cNvSpPr>
            <a:spLocks noChangeShapeType="1"/>
          </p:cNvSpPr>
          <p:nvPr/>
        </p:nvSpPr>
        <p:spPr bwMode="auto">
          <a:xfrm flipV="1">
            <a:off x="3051175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9" name="Line 1231"/>
          <p:cNvSpPr>
            <a:spLocks noChangeShapeType="1"/>
          </p:cNvSpPr>
          <p:nvPr/>
        </p:nvSpPr>
        <p:spPr bwMode="auto">
          <a:xfrm flipV="1">
            <a:off x="3065463" y="5426075"/>
            <a:ext cx="0" cy="3651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0" name="Line 1232"/>
          <p:cNvSpPr>
            <a:spLocks noChangeShapeType="1"/>
          </p:cNvSpPr>
          <p:nvPr/>
        </p:nvSpPr>
        <p:spPr bwMode="auto">
          <a:xfrm flipV="1">
            <a:off x="3081338" y="5686425"/>
            <a:ext cx="0" cy="1047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1" name="Line 1233"/>
          <p:cNvSpPr>
            <a:spLocks noChangeShapeType="1"/>
          </p:cNvSpPr>
          <p:nvPr/>
        </p:nvSpPr>
        <p:spPr bwMode="auto">
          <a:xfrm flipV="1">
            <a:off x="3097213" y="5700713"/>
            <a:ext cx="0" cy="904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2" name="Line 1234"/>
          <p:cNvSpPr>
            <a:spLocks noChangeShapeType="1"/>
          </p:cNvSpPr>
          <p:nvPr/>
        </p:nvSpPr>
        <p:spPr bwMode="auto">
          <a:xfrm flipV="1">
            <a:off x="3111500" y="5757863"/>
            <a:ext cx="0" cy="333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3" name="Line 1235"/>
          <p:cNvSpPr>
            <a:spLocks noChangeShapeType="1"/>
          </p:cNvSpPr>
          <p:nvPr/>
        </p:nvSpPr>
        <p:spPr bwMode="auto">
          <a:xfrm flipV="1">
            <a:off x="3127375" y="5622925"/>
            <a:ext cx="0" cy="1682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4" name="Line 1236"/>
          <p:cNvSpPr>
            <a:spLocks noChangeShapeType="1"/>
          </p:cNvSpPr>
          <p:nvPr/>
        </p:nvSpPr>
        <p:spPr bwMode="auto">
          <a:xfrm flipV="1">
            <a:off x="3141663" y="5462588"/>
            <a:ext cx="0" cy="3286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5" name="Line 1237"/>
          <p:cNvSpPr>
            <a:spLocks noChangeShapeType="1"/>
          </p:cNvSpPr>
          <p:nvPr/>
        </p:nvSpPr>
        <p:spPr bwMode="auto">
          <a:xfrm flipV="1">
            <a:off x="3157538" y="5678488"/>
            <a:ext cx="0" cy="1127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6" name="Line 1238"/>
          <p:cNvSpPr>
            <a:spLocks noChangeShapeType="1"/>
          </p:cNvSpPr>
          <p:nvPr/>
        </p:nvSpPr>
        <p:spPr bwMode="auto">
          <a:xfrm flipV="1">
            <a:off x="3171825" y="5776913"/>
            <a:ext cx="0" cy="142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7" name="Line 1239"/>
          <p:cNvSpPr>
            <a:spLocks noChangeShapeType="1"/>
          </p:cNvSpPr>
          <p:nvPr/>
        </p:nvSpPr>
        <p:spPr bwMode="auto">
          <a:xfrm flipV="1">
            <a:off x="3186113" y="5627688"/>
            <a:ext cx="0" cy="1635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8" name="Line 1240"/>
          <p:cNvSpPr>
            <a:spLocks noChangeShapeType="1"/>
          </p:cNvSpPr>
          <p:nvPr/>
        </p:nvSpPr>
        <p:spPr bwMode="auto">
          <a:xfrm flipV="1">
            <a:off x="3201988" y="5762625"/>
            <a:ext cx="0" cy="285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9" name="Line 1241"/>
          <p:cNvSpPr>
            <a:spLocks noChangeShapeType="1"/>
          </p:cNvSpPr>
          <p:nvPr/>
        </p:nvSpPr>
        <p:spPr bwMode="auto">
          <a:xfrm flipV="1">
            <a:off x="3217863" y="5716588"/>
            <a:ext cx="0" cy="746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0" name="Line 1242"/>
          <p:cNvSpPr>
            <a:spLocks noChangeShapeType="1"/>
          </p:cNvSpPr>
          <p:nvPr/>
        </p:nvSpPr>
        <p:spPr bwMode="auto">
          <a:xfrm flipV="1">
            <a:off x="3232150" y="5773738"/>
            <a:ext cx="0" cy="174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1" name="Line 1243"/>
          <p:cNvSpPr>
            <a:spLocks noChangeShapeType="1"/>
          </p:cNvSpPr>
          <p:nvPr/>
        </p:nvSpPr>
        <p:spPr bwMode="auto">
          <a:xfrm flipV="1">
            <a:off x="3248025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2" name="Line 1244"/>
          <p:cNvSpPr>
            <a:spLocks noChangeShapeType="1"/>
          </p:cNvSpPr>
          <p:nvPr/>
        </p:nvSpPr>
        <p:spPr bwMode="auto">
          <a:xfrm flipV="1">
            <a:off x="3262313" y="5773738"/>
            <a:ext cx="0" cy="174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3" name="Line 1245"/>
          <p:cNvSpPr>
            <a:spLocks noChangeShapeType="1"/>
          </p:cNvSpPr>
          <p:nvPr/>
        </p:nvSpPr>
        <p:spPr bwMode="auto">
          <a:xfrm flipV="1">
            <a:off x="3276600" y="577215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4" name="Line 1246"/>
          <p:cNvSpPr>
            <a:spLocks noChangeShapeType="1"/>
          </p:cNvSpPr>
          <p:nvPr/>
        </p:nvSpPr>
        <p:spPr bwMode="auto">
          <a:xfrm flipV="1">
            <a:off x="3294063" y="5730875"/>
            <a:ext cx="0" cy="603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5" name="Line 1247"/>
          <p:cNvSpPr>
            <a:spLocks noChangeShapeType="1"/>
          </p:cNvSpPr>
          <p:nvPr/>
        </p:nvSpPr>
        <p:spPr bwMode="auto">
          <a:xfrm flipV="1">
            <a:off x="3308350" y="5737225"/>
            <a:ext cx="0" cy="539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6" name="Line 1248"/>
          <p:cNvSpPr>
            <a:spLocks noChangeShapeType="1"/>
          </p:cNvSpPr>
          <p:nvPr/>
        </p:nvSpPr>
        <p:spPr bwMode="auto">
          <a:xfrm flipV="1">
            <a:off x="3322638" y="5772150"/>
            <a:ext cx="0" cy="19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7" name="Line 1249"/>
          <p:cNvSpPr>
            <a:spLocks noChangeShapeType="1"/>
          </p:cNvSpPr>
          <p:nvPr/>
        </p:nvSpPr>
        <p:spPr bwMode="auto">
          <a:xfrm flipV="1">
            <a:off x="3336925" y="5681663"/>
            <a:ext cx="0" cy="1095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8" name="Line 1250"/>
          <p:cNvSpPr>
            <a:spLocks noChangeShapeType="1"/>
          </p:cNvSpPr>
          <p:nvPr/>
        </p:nvSpPr>
        <p:spPr bwMode="auto">
          <a:xfrm flipV="1">
            <a:off x="3354388" y="5678488"/>
            <a:ext cx="0" cy="1127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9" name="Line 1251"/>
          <p:cNvSpPr>
            <a:spLocks noChangeShapeType="1"/>
          </p:cNvSpPr>
          <p:nvPr/>
        </p:nvSpPr>
        <p:spPr bwMode="auto">
          <a:xfrm flipV="1">
            <a:off x="3368675" y="5754688"/>
            <a:ext cx="0" cy="365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0" name="Line 1252"/>
          <p:cNvSpPr>
            <a:spLocks noChangeShapeType="1"/>
          </p:cNvSpPr>
          <p:nvPr/>
        </p:nvSpPr>
        <p:spPr bwMode="auto">
          <a:xfrm flipV="1">
            <a:off x="3397250" y="5765800"/>
            <a:ext cx="0" cy="254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1" name="Line 1253"/>
          <p:cNvSpPr>
            <a:spLocks noChangeShapeType="1"/>
          </p:cNvSpPr>
          <p:nvPr/>
        </p:nvSpPr>
        <p:spPr bwMode="auto">
          <a:xfrm flipV="1">
            <a:off x="3413125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2" name="Line 1254"/>
          <p:cNvSpPr>
            <a:spLocks noChangeShapeType="1"/>
          </p:cNvSpPr>
          <p:nvPr/>
        </p:nvSpPr>
        <p:spPr bwMode="auto">
          <a:xfrm flipV="1">
            <a:off x="3429000" y="5756275"/>
            <a:ext cx="0" cy="349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3" name="Line 1255"/>
          <p:cNvSpPr>
            <a:spLocks noChangeShapeType="1"/>
          </p:cNvSpPr>
          <p:nvPr/>
        </p:nvSpPr>
        <p:spPr bwMode="auto">
          <a:xfrm flipV="1">
            <a:off x="3443288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4" name="Line 1256"/>
          <p:cNvSpPr>
            <a:spLocks noChangeShapeType="1"/>
          </p:cNvSpPr>
          <p:nvPr/>
        </p:nvSpPr>
        <p:spPr bwMode="auto">
          <a:xfrm flipV="1">
            <a:off x="3459163" y="5545138"/>
            <a:ext cx="0" cy="2460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5" name="Line 1257"/>
          <p:cNvSpPr>
            <a:spLocks noChangeShapeType="1"/>
          </p:cNvSpPr>
          <p:nvPr/>
        </p:nvSpPr>
        <p:spPr bwMode="auto">
          <a:xfrm flipV="1">
            <a:off x="3473450" y="5756275"/>
            <a:ext cx="0" cy="349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6" name="Line 1258"/>
          <p:cNvSpPr>
            <a:spLocks noChangeShapeType="1"/>
          </p:cNvSpPr>
          <p:nvPr/>
        </p:nvSpPr>
        <p:spPr bwMode="auto">
          <a:xfrm flipV="1">
            <a:off x="3489325" y="5759450"/>
            <a:ext cx="0" cy="317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7" name="Line 1259"/>
          <p:cNvSpPr>
            <a:spLocks noChangeShapeType="1"/>
          </p:cNvSpPr>
          <p:nvPr/>
        </p:nvSpPr>
        <p:spPr bwMode="auto">
          <a:xfrm flipV="1">
            <a:off x="3503613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8" name="Line 1260"/>
          <p:cNvSpPr>
            <a:spLocks noChangeShapeType="1"/>
          </p:cNvSpPr>
          <p:nvPr/>
        </p:nvSpPr>
        <p:spPr bwMode="auto">
          <a:xfrm flipV="1">
            <a:off x="3549650" y="5735638"/>
            <a:ext cx="0" cy="555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9" name="Line 1261"/>
          <p:cNvSpPr>
            <a:spLocks noChangeShapeType="1"/>
          </p:cNvSpPr>
          <p:nvPr/>
        </p:nvSpPr>
        <p:spPr bwMode="auto">
          <a:xfrm flipV="1">
            <a:off x="356552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0" name="Line 1262"/>
          <p:cNvSpPr>
            <a:spLocks noChangeShapeType="1"/>
          </p:cNvSpPr>
          <p:nvPr/>
        </p:nvSpPr>
        <p:spPr bwMode="auto">
          <a:xfrm flipV="1">
            <a:off x="3579813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1" name="Line 1263"/>
          <p:cNvSpPr>
            <a:spLocks noChangeShapeType="1"/>
          </p:cNvSpPr>
          <p:nvPr/>
        </p:nvSpPr>
        <p:spPr bwMode="auto">
          <a:xfrm flipV="1">
            <a:off x="3609975" y="57673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2" name="Line 1264"/>
          <p:cNvSpPr>
            <a:spLocks noChangeShapeType="1"/>
          </p:cNvSpPr>
          <p:nvPr/>
        </p:nvSpPr>
        <p:spPr bwMode="auto">
          <a:xfrm>
            <a:off x="3625850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3" name="Line 1265"/>
          <p:cNvSpPr>
            <a:spLocks noChangeShapeType="1"/>
          </p:cNvSpPr>
          <p:nvPr/>
        </p:nvSpPr>
        <p:spPr bwMode="auto">
          <a:xfrm flipV="1">
            <a:off x="3640138" y="5759450"/>
            <a:ext cx="0" cy="317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4" name="Line 1266"/>
          <p:cNvSpPr>
            <a:spLocks noChangeShapeType="1"/>
          </p:cNvSpPr>
          <p:nvPr/>
        </p:nvSpPr>
        <p:spPr bwMode="auto">
          <a:xfrm flipV="1">
            <a:off x="3656013" y="577850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5" name="Line 1267"/>
          <p:cNvSpPr>
            <a:spLocks noChangeShapeType="1"/>
          </p:cNvSpPr>
          <p:nvPr/>
        </p:nvSpPr>
        <p:spPr bwMode="auto">
          <a:xfrm flipV="1">
            <a:off x="3670300" y="5770563"/>
            <a:ext cx="0" cy="206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6" name="Line 1268"/>
          <p:cNvSpPr>
            <a:spLocks noChangeShapeType="1"/>
          </p:cNvSpPr>
          <p:nvPr/>
        </p:nvSpPr>
        <p:spPr bwMode="auto">
          <a:xfrm flipV="1">
            <a:off x="3686175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7" name="Line 1269"/>
          <p:cNvSpPr>
            <a:spLocks noChangeShapeType="1"/>
          </p:cNvSpPr>
          <p:nvPr/>
        </p:nvSpPr>
        <p:spPr bwMode="auto">
          <a:xfrm flipV="1">
            <a:off x="3700463" y="5057775"/>
            <a:ext cx="0" cy="7334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8" name="Line 1270"/>
          <p:cNvSpPr>
            <a:spLocks noChangeShapeType="1"/>
          </p:cNvSpPr>
          <p:nvPr/>
        </p:nvSpPr>
        <p:spPr bwMode="auto">
          <a:xfrm flipV="1">
            <a:off x="3714750" y="5700713"/>
            <a:ext cx="0" cy="904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9" name="Line 1271"/>
          <p:cNvSpPr>
            <a:spLocks noChangeShapeType="1"/>
          </p:cNvSpPr>
          <p:nvPr/>
        </p:nvSpPr>
        <p:spPr bwMode="auto">
          <a:xfrm flipV="1">
            <a:off x="3729038" y="5754688"/>
            <a:ext cx="0" cy="365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0" name="Line 1272"/>
          <p:cNvSpPr>
            <a:spLocks noChangeShapeType="1"/>
          </p:cNvSpPr>
          <p:nvPr/>
        </p:nvSpPr>
        <p:spPr bwMode="auto">
          <a:xfrm flipV="1">
            <a:off x="3746500" y="5707063"/>
            <a:ext cx="0" cy="841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1" name="Line 1273"/>
          <p:cNvSpPr>
            <a:spLocks noChangeShapeType="1"/>
          </p:cNvSpPr>
          <p:nvPr/>
        </p:nvSpPr>
        <p:spPr bwMode="auto">
          <a:xfrm flipV="1">
            <a:off x="3762375" y="5722938"/>
            <a:ext cx="0" cy="682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2" name="Line 1274"/>
          <p:cNvSpPr>
            <a:spLocks noChangeShapeType="1"/>
          </p:cNvSpPr>
          <p:nvPr/>
        </p:nvSpPr>
        <p:spPr bwMode="auto">
          <a:xfrm flipV="1">
            <a:off x="3776663" y="5532438"/>
            <a:ext cx="0" cy="258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3" name="Line 1275"/>
          <p:cNvSpPr>
            <a:spLocks noChangeShapeType="1"/>
          </p:cNvSpPr>
          <p:nvPr/>
        </p:nvSpPr>
        <p:spPr bwMode="auto">
          <a:xfrm flipV="1">
            <a:off x="3792538" y="5727700"/>
            <a:ext cx="0" cy="635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4" name="Line 1276"/>
          <p:cNvSpPr>
            <a:spLocks noChangeShapeType="1"/>
          </p:cNvSpPr>
          <p:nvPr/>
        </p:nvSpPr>
        <p:spPr bwMode="auto">
          <a:xfrm flipV="1">
            <a:off x="3808413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5" name="Line 1277"/>
          <p:cNvSpPr>
            <a:spLocks noChangeShapeType="1"/>
          </p:cNvSpPr>
          <p:nvPr/>
        </p:nvSpPr>
        <p:spPr bwMode="auto">
          <a:xfrm flipV="1">
            <a:off x="3822700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6" name="Line 1278"/>
          <p:cNvSpPr>
            <a:spLocks noChangeShapeType="1"/>
          </p:cNvSpPr>
          <p:nvPr/>
        </p:nvSpPr>
        <p:spPr bwMode="auto">
          <a:xfrm flipV="1">
            <a:off x="383857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7" name="Line 1279"/>
          <p:cNvSpPr>
            <a:spLocks noChangeShapeType="1"/>
          </p:cNvSpPr>
          <p:nvPr/>
        </p:nvSpPr>
        <p:spPr bwMode="auto">
          <a:xfrm flipV="1">
            <a:off x="3852863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8" name="Line 1280"/>
          <p:cNvSpPr>
            <a:spLocks noChangeShapeType="1"/>
          </p:cNvSpPr>
          <p:nvPr/>
        </p:nvSpPr>
        <p:spPr bwMode="auto">
          <a:xfrm flipV="1">
            <a:off x="3868738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9" name="Line 1281"/>
          <p:cNvSpPr>
            <a:spLocks noChangeShapeType="1"/>
          </p:cNvSpPr>
          <p:nvPr/>
        </p:nvSpPr>
        <p:spPr bwMode="auto">
          <a:xfrm flipV="1">
            <a:off x="3883025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0" name="Line 1282"/>
          <p:cNvSpPr>
            <a:spLocks noChangeShapeType="1"/>
          </p:cNvSpPr>
          <p:nvPr/>
        </p:nvSpPr>
        <p:spPr bwMode="auto">
          <a:xfrm flipV="1">
            <a:off x="3898900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1" name="Line 1283"/>
          <p:cNvSpPr>
            <a:spLocks noChangeShapeType="1"/>
          </p:cNvSpPr>
          <p:nvPr/>
        </p:nvSpPr>
        <p:spPr bwMode="auto">
          <a:xfrm flipV="1">
            <a:off x="3914775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2" name="Line 1284"/>
          <p:cNvSpPr>
            <a:spLocks noChangeShapeType="1"/>
          </p:cNvSpPr>
          <p:nvPr/>
        </p:nvSpPr>
        <p:spPr bwMode="auto">
          <a:xfrm flipV="1">
            <a:off x="3975100" y="5767388"/>
            <a:ext cx="0" cy="238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3" name="Line 1285"/>
          <p:cNvSpPr>
            <a:spLocks noChangeShapeType="1"/>
          </p:cNvSpPr>
          <p:nvPr/>
        </p:nvSpPr>
        <p:spPr bwMode="auto">
          <a:xfrm flipV="1">
            <a:off x="3989388" y="5764213"/>
            <a:ext cx="0" cy="269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4" name="Line 1286"/>
          <p:cNvSpPr>
            <a:spLocks noChangeShapeType="1"/>
          </p:cNvSpPr>
          <p:nvPr/>
        </p:nvSpPr>
        <p:spPr bwMode="auto">
          <a:xfrm flipV="1">
            <a:off x="4019550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5" name="Line 1287"/>
          <p:cNvSpPr>
            <a:spLocks noChangeShapeType="1"/>
          </p:cNvSpPr>
          <p:nvPr/>
        </p:nvSpPr>
        <p:spPr bwMode="auto">
          <a:xfrm flipV="1">
            <a:off x="4035425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6" name="Line 1288"/>
          <p:cNvSpPr>
            <a:spLocks noChangeShapeType="1"/>
          </p:cNvSpPr>
          <p:nvPr/>
        </p:nvSpPr>
        <p:spPr bwMode="auto">
          <a:xfrm flipV="1">
            <a:off x="4051300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7" name="Line 1289"/>
          <p:cNvSpPr>
            <a:spLocks noChangeShapeType="1"/>
          </p:cNvSpPr>
          <p:nvPr/>
        </p:nvSpPr>
        <p:spPr bwMode="auto">
          <a:xfrm flipV="1">
            <a:off x="4079875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8" name="Line 1290"/>
          <p:cNvSpPr>
            <a:spLocks noChangeShapeType="1"/>
          </p:cNvSpPr>
          <p:nvPr/>
        </p:nvSpPr>
        <p:spPr bwMode="auto">
          <a:xfrm flipV="1">
            <a:off x="4095750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9" name="Line 1291"/>
          <p:cNvSpPr>
            <a:spLocks noChangeShapeType="1"/>
          </p:cNvSpPr>
          <p:nvPr/>
        </p:nvSpPr>
        <p:spPr bwMode="auto">
          <a:xfrm flipV="1">
            <a:off x="4111625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0" name="Line 1292"/>
          <p:cNvSpPr>
            <a:spLocks noChangeShapeType="1"/>
          </p:cNvSpPr>
          <p:nvPr/>
        </p:nvSpPr>
        <p:spPr bwMode="auto">
          <a:xfrm flipV="1">
            <a:off x="4140200" y="5749925"/>
            <a:ext cx="0" cy="412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1" name="Line 1293"/>
          <p:cNvSpPr>
            <a:spLocks noChangeShapeType="1"/>
          </p:cNvSpPr>
          <p:nvPr/>
        </p:nvSpPr>
        <p:spPr bwMode="auto">
          <a:xfrm flipV="1">
            <a:off x="4156075" y="5748338"/>
            <a:ext cx="0" cy="428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2" name="Line 1294"/>
          <p:cNvSpPr>
            <a:spLocks noChangeShapeType="1"/>
          </p:cNvSpPr>
          <p:nvPr/>
        </p:nvSpPr>
        <p:spPr bwMode="auto">
          <a:xfrm flipV="1">
            <a:off x="4171950" y="577850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3" name="Line 1295"/>
          <p:cNvSpPr>
            <a:spLocks noChangeShapeType="1"/>
          </p:cNvSpPr>
          <p:nvPr/>
        </p:nvSpPr>
        <p:spPr bwMode="auto">
          <a:xfrm flipV="1">
            <a:off x="4186238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4" name="Line 1296"/>
          <p:cNvSpPr>
            <a:spLocks noChangeShapeType="1"/>
          </p:cNvSpPr>
          <p:nvPr/>
        </p:nvSpPr>
        <p:spPr bwMode="auto">
          <a:xfrm flipV="1">
            <a:off x="4232275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5" name="Line 1297"/>
          <p:cNvSpPr>
            <a:spLocks noChangeShapeType="1"/>
          </p:cNvSpPr>
          <p:nvPr/>
        </p:nvSpPr>
        <p:spPr bwMode="auto">
          <a:xfrm flipV="1">
            <a:off x="424656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6" name="Line 1298"/>
          <p:cNvSpPr>
            <a:spLocks noChangeShapeType="1"/>
          </p:cNvSpPr>
          <p:nvPr/>
        </p:nvSpPr>
        <p:spPr bwMode="auto">
          <a:xfrm flipV="1">
            <a:off x="4260850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7" name="Line 1299"/>
          <p:cNvSpPr>
            <a:spLocks noChangeShapeType="1"/>
          </p:cNvSpPr>
          <p:nvPr/>
        </p:nvSpPr>
        <p:spPr bwMode="auto">
          <a:xfrm flipV="1">
            <a:off x="4276725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8" name="Line 1300"/>
          <p:cNvSpPr>
            <a:spLocks noChangeShapeType="1"/>
          </p:cNvSpPr>
          <p:nvPr/>
        </p:nvSpPr>
        <p:spPr bwMode="auto">
          <a:xfrm flipV="1">
            <a:off x="4292600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9" name="Line 1301"/>
          <p:cNvSpPr>
            <a:spLocks noChangeShapeType="1"/>
          </p:cNvSpPr>
          <p:nvPr/>
        </p:nvSpPr>
        <p:spPr bwMode="auto">
          <a:xfrm>
            <a:off x="4306888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0" name="Line 1302"/>
          <p:cNvSpPr>
            <a:spLocks noChangeShapeType="1"/>
          </p:cNvSpPr>
          <p:nvPr/>
        </p:nvSpPr>
        <p:spPr bwMode="auto">
          <a:xfrm flipV="1">
            <a:off x="4322763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1" name="Line 1303"/>
          <p:cNvSpPr>
            <a:spLocks noChangeShapeType="1"/>
          </p:cNvSpPr>
          <p:nvPr/>
        </p:nvSpPr>
        <p:spPr bwMode="auto">
          <a:xfrm flipV="1">
            <a:off x="4383088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2" name="Line 1304"/>
          <p:cNvSpPr>
            <a:spLocks noChangeShapeType="1"/>
          </p:cNvSpPr>
          <p:nvPr/>
        </p:nvSpPr>
        <p:spPr bwMode="auto">
          <a:xfrm flipV="1">
            <a:off x="439737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3" name="Line 1305"/>
          <p:cNvSpPr>
            <a:spLocks noChangeShapeType="1"/>
          </p:cNvSpPr>
          <p:nvPr/>
        </p:nvSpPr>
        <p:spPr bwMode="auto">
          <a:xfrm flipV="1">
            <a:off x="4411663" y="5540375"/>
            <a:ext cx="0" cy="2508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4" name="Line 1306"/>
          <p:cNvSpPr>
            <a:spLocks noChangeShapeType="1"/>
          </p:cNvSpPr>
          <p:nvPr/>
        </p:nvSpPr>
        <p:spPr bwMode="auto">
          <a:xfrm flipV="1">
            <a:off x="4427538" y="5649913"/>
            <a:ext cx="0" cy="1412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5" name="Line 1307"/>
          <p:cNvSpPr>
            <a:spLocks noChangeShapeType="1"/>
          </p:cNvSpPr>
          <p:nvPr/>
        </p:nvSpPr>
        <p:spPr bwMode="auto">
          <a:xfrm flipV="1">
            <a:off x="4443413" y="5770563"/>
            <a:ext cx="0" cy="206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6" name="Line 1308"/>
          <p:cNvSpPr>
            <a:spLocks noChangeShapeType="1"/>
          </p:cNvSpPr>
          <p:nvPr/>
        </p:nvSpPr>
        <p:spPr bwMode="auto">
          <a:xfrm flipV="1">
            <a:off x="4459288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7" name="Line 1309"/>
          <p:cNvSpPr>
            <a:spLocks noChangeShapeType="1"/>
          </p:cNvSpPr>
          <p:nvPr/>
        </p:nvSpPr>
        <p:spPr bwMode="auto">
          <a:xfrm flipV="1">
            <a:off x="4503738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8" name="Line 1310"/>
          <p:cNvSpPr>
            <a:spLocks noChangeShapeType="1"/>
          </p:cNvSpPr>
          <p:nvPr/>
        </p:nvSpPr>
        <p:spPr bwMode="auto">
          <a:xfrm flipV="1">
            <a:off x="4549775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9" name="Line 1311"/>
          <p:cNvSpPr>
            <a:spLocks noChangeShapeType="1"/>
          </p:cNvSpPr>
          <p:nvPr/>
        </p:nvSpPr>
        <p:spPr bwMode="auto">
          <a:xfrm flipV="1">
            <a:off x="4564063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0" name="Line 1312"/>
          <p:cNvSpPr>
            <a:spLocks noChangeShapeType="1"/>
          </p:cNvSpPr>
          <p:nvPr/>
        </p:nvSpPr>
        <p:spPr bwMode="auto">
          <a:xfrm flipV="1">
            <a:off x="4579938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1" name="Line 1313"/>
          <p:cNvSpPr>
            <a:spLocks noChangeShapeType="1"/>
          </p:cNvSpPr>
          <p:nvPr/>
        </p:nvSpPr>
        <p:spPr bwMode="auto">
          <a:xfrm flipV="1">
            <a:off x="4595813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2" name="Line 1314"/>
          <p:cNvSpPr>
            <a:spLocks noChangeShapeType="1"/>
          </p:cNvSpPr>
          <p:nvPr/>
        </p:nvSpPr>
        <p:spPr bwMode="auto">
          <a:xfrm flipV="1">
            <a:off x="4624388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3" name="Line 1315"/>
          <p:cNvSpPr>
            <a:spLocks noChangeShapeType="1"/>
          </p:cNvSpPr>
          <p:nvPr/>
        </p:nvSpPr>
        <p:spPr bwMode="auto">
          <a:xfrm flipV="1">
            <a:off x="4656138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4" name="Line 1316"/>
          <p:cNvSpPr>
            <a:spLocks noChangeShapeType="1"/>
          </p:cNvSpPr>
          <p:nvPr/>
        </p:nvSpPr>
        <p:spPr bwMode="auto">
          <a:xfrm flipV="1">
            <a:off x="4670425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5" name="Line 1317"/>
          <p:cNvSpPr>
            <a:spLocks noChangeShapeType="1"/>
          </p:cNvSpPr>
          <p:nvPr/>
        </p:nvSpPr>
        <p:spPr bwMode="auto">
          <a:xfrm flipV="1">
            <a:off x="4700588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6" name="Line 1318"/>
          <p:cNvSpPr>
            <a:spLocks noChangeShapeType="1"/>
          </p:cNvSpPr>
          <p:nvPr/>
        </p:nvSpPr>
        <p:spPr bwMode="auto">
          <a:xfrm flipV="1">
            <a:off x="471646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7" name="Line 1319"/>
          <p:cNvSpPr>
            <a:spLocks noChangeShapeType="1"/>
          </p:cNvSpPr>
          <p:nvPr/>
        </p:nvSpPr>
        <p:spPr bwMode="auto">
          <a:xfrm flipV="1">
            <a:off x="4745038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8" name="Line 1320"/>
          <p:cNvSpPr>
            <a:spLocks noChangeShapeType="1"/>
          </p:cNvSpPr>
          <p:nvPr/>
        </p:nvSpPr>
        <p:spPr bwMode="auto">
          <a:xfrm flipV="1">
            <a:off x="4760913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9" name="Line 1321"/>
          <p:cNvSpPr>
            <a:spLocks noChangeShapeType="1"/>
          </p:cNvSpPr>
          <p:nvPr/>
        </p:nvSpPr>
        <p:spPr bwMode="auto">
          <a:xfrm flipV="1">
            <a:off x="480536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0" name="Line 1322"/>
          <p:cNvSpPr>
            <a:spLocks noChangeShapeType="1"/>
          </p:cNvSpPr>
          <p:nvPr/>
        </p:nvSpPr>
        <p:spPr bwMode="auto">
          <a:xfrm flipV="1">
            <a:off x="4851400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1" name="Line 1323"/>
          <p:cNvSpPr>
            <a:spLocks noChangeShapeType="1"/>
          </p:cNvSpPr>
          <p:nvPr/>
        </p:nvSpPr>
        <p:spPr bwMode="auto">
          <a:xfrm flipV="1">
            <a:off x="486727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2" name="Line 1324"/>
          <p:cNvSpPr>
            <a:spLocks noChangeShapeType="1"/>
          </p:cNvSpPr>
          <p:nvPr/>
        </p:nvSpPr>
        <p:spPr bwMode="auto">
          <a:xfrm flipV="1">
            <a:off x="488156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3" name="Line 1325"/>
          <p:cNvSpPr>
            <a:spLocks noChangeShapeType="1"/>
          </p:cNvSpPr>
          <p:nvPr/>
        </p:nvSpPr>
        <p:spPr bwMode="auto">
          <a:xfrm flipV="1">
            <a:off x="4895850" y="5719763"/>
            <a:ext cx="0" cy="714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4" name="Line 1326"/>
          <p:cNvSpPr>
            <a:spLocks noChangeShapeType="1"/>
          </p:cNvSpPr>
          <p:nvPr/>
        </p:nvSpPr>
        <p:spPr bwMode="auto">
          <a:xfrm flipV="1">
            <a:off x="4910138" y="5776913"/>
            <a:ext cx="0" cy="142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5" name="Line 1327"/>
          <p:cNvSpPr>
            <a:spLocks noChangeShapeType="1"/>
          </p:cNvSpPr>
          <p:nvPr/>
        </p:nvSpPr>
        <p:spPr bwMode="auto">
          <a:xfrm flipV="1">
            <a:off x="492601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6" name="Line 1328"/>
          <p:cNvSpPr>
            <a:spLocks noChangeShapeType="1"/>
          </p:cNvSpPr>
          <p:nvPr/>
        </p:nvSpPr>
        <p:spPr bwMode="auto">
          <a:xfrm flipV="1">
            <a:off x="4941888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7" name="Line 1329"/>
          <p:cNvSpPr>
            <a:spLocks noChangeShapeType="1"/>
          </p:cNvSpPr>
          <p:nvPr/>
        </p:nvSpPr>
        <p:spPr bwMode="auto">
          <a:xfrm flipV="1">
            <a:off x="4956175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8" name="Line 1330"/>
          <p:cNvSpPr>
            <a:spLocks noChangeShapeType="1"/>
          </p:cNvSpPr>
          <p:nvPr/>
        </p:nvSpPr>
        <p:spPr bwMode="auto">
          <a:xfrm flipV="1">
            <a:off x="4970463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9" name="Line 1331"/>
          <p:cNvSpPr>
            <a:spLocks noChangeShapeType="1"/>
          </p:cNvSpPr>
          <p:nvPr/>
        </p:nvSpPr>
        <p:spPr bwMode="auto">
          <a:xfrm flipV="1">
            <a:off x="5062538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0" name="Line 1332"/>
          <p:cNvSpPr>
            <a:spLocks noChangeShapeType="1"/>
          </p:cNvSpPr>
          <p:nvPr/>
        </p:nvSpPr>
        <p:spPr bwMode="auto">
          <a:xfrm flipV="1">
            <a:off x="5091113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1" name="Line 1333"/>
          <p:cNvSpPr>
            <a:spLocks noChangeShapeType="1"/>
          </p:cNvSpPr>
          <p:nvPr/>
        </p:nvSpPr>
        <p:spPr bwMode="auto">
          <a:xfrm flipV="1">
            <a:off x="5106988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2" name="Line 1334"/>
          <p:cNvSpPr>
            <a:spLocks noChangeShapeType="1"/>
          </p:cNvSpPr>
          <p:nvPr/>
        </p:nvSpPr>
        <p:spPr bwMode="auto">
          <a:xfrm flipV="1">
            <a:off x="5122863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3" name="Line 1335"/>
          <p:cNvSpPr>
            <a:spLocks noChangeShapeType="1"/>
          </p:cNvSpPr>
          <p:nvPr/>
        </p:nvSpPr>
        <p:spPr bwMode="auto">
          <a:xfrm flipV="1">
            <a:off x="5137150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4" name="Line 1336"/>
          <p:cNvSpPr>
            <a:spLocks noChangeShapeType="1"/>
          </p:cNvSpPr>
          <p:nvPr/>
        </p:nvSpPr>
        <p:spPr bwMode="auto">
          <a:xfrm flipV="1">
            <a:off x="5154613" y="5700713"/>
            <a:ext cx="0" cy="904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5" name="Line 1337"/>
          <p:cNvSpPr>
            <a:spLocks noChangeShapeType="1"/>
          </p:cNvSpPr>
          <p:nvPr/>
        </p:nvSpPr>
        <p:spPr bwMode="auto">
          <a:xfrm flipV="1">
            <a:off x="5168900" y="5770563"/>
            <a:ext cx="0" cy="206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6" name="Line 1338"/>
          <p:cNvSpPr>
            <a:spLocks noChangeShapeType="1"/>
          </p:cNvSpPr>
          <p:nvPr/>
        </p:nvSpPr>
        <p:spPr bwMode="auto">
          <a:xfrm flipV="1">
            <a:off x="5184775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7" name="Line 1339"/>
          <p:cNvSpPr>
            <a:spLocks noChangeShapeType="1"/>
          </p:cNvSpPr>
          <p:nvPr/>
        </p:nvSpPr>
        <p:spPr bwMode="auto">
          <a:xfrm flipV="1">
            <a:off x="5200650" y="577850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8" name="Line 1340"/>
          <p:cNvSpPr>
            <a:spLocks noChangeShapeType="1"/>
          </p:cNvSpPr>
          <p:nvPr/>
        </p:nvSpPr>
        <p:spPr bwMode="auto">
          <a:xfrm flipV="1">
            <a:off x="5214938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9" name="Line 1341"/>
          <p:cNvSpPr>
            <a:spLocks noChangeShapeType="1"/>
          </p:cNvSpPr>
          <p:nvPr/>
        </p:nvSpPr>
        <p:spPr bwMode="auto">
          <a:xfrm flipV="1">
            <a:off x="5245100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0" name="Line 1342"/>
          <p:cNvSpPr>
            <a:spLocks noChangeShapeType="1"/>
          </p:cNvSpPr>
          <p:nvPr/>
        </p:nvSpPr>
        <p:spPr bwMode="auto">
          <a:xfrm flipV="1">
            <a:off x="530542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1" name="Line 1343"/>
          <p:cNvSpPr>
            <a:spLocks noChangeShapeType="1"/>
          </p:cNvSpPr>
          <p:nvPr/>
        </p:nvSpPr>
        <p:spPr bwMode="auto">
          <a:xfrm flipV="1">
            <a:off x="5321300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2" name="Line 1344"/>
          <p:cNvSpPr>
            <a:spLocks noChangeShapeType="1"/>
          </p:cNvSpPr>
          <p:nvPr/>
        </p:nvSpPr>
        <p:spPr bwMode="auto">
          <a:xfrm flipV="1">
            <a:off x="5335588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3" name="Line 1345"/>
          <p:cNvSpPr>
            <a:spLocks noChangeShapeType="1"/>
          </p:cNvSpPr>
          <p:nvPr/>
        </p:nvSpPr>
        <p:spPr bwMode="auto">
          <a:xfrm flipV="1">
            <a:off x="5349875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4" name="Line 1346"/>
          <p:cNvSpPr>
            <a:spLocks noChangeShapeType="1"/>
          </p:cNvSpPr>
          <p:nvPr/>
        </p:nvSpPr>
        <p:spPr bwMode="auto">
          <a:xfrm flipV="1">
            <a:off x="5365750" y="5778500"/>
            <a:ext cx="0" cy="127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5" name="Line 1347"/>
          <p:cNvSpPr>
            <a:spLocks noChangeShapeType="1"/>
          </p:cNvSpPr>
          <p:nvPr/>
        </p:nvSpPr>
        <p:spPr bwMode="auto">
          <a:xfrm flipV="1">
            <a:off x="5381625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6" name="Line 1348"/>
          <p:cNvSpPr>
            <a:spLocks noChangeShapeType="1"/>
          </p:cNvSpPr>
          <p:nvPr/>
        </p:nvSpPr>
        <p:spPr bwMode="auto">
          <a:xfrm flipV="1">
            <a:off x="5395913" y="5764213"/>
            <a:ext cx="0" cy="269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7" name="Line 1349"/>
          <p:cNvSpPr>
            <a:spLocks noChangeShapeType="1"/>
          </p:cNvSpPr>
          <p:nvPr/>
        </p:nvSpPr>
        <p:spPr bwMode="auto">
          <a:xfrm flipV="1">
            <a:off x="5411788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8" name="Line 1350"/>
          <p:cNvSpPr>
            <a:spLocks noChangeShapeType="1"/>
          </p:cNvSpPr>
          <p:nvPr/>
        </p:nvSpPr>
        <p:spPr bwMode="auto">
          <a:xfrm flipV="1">
            <a:off x="5441950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9" name="Line 1351"/>
          <p:cNvSpPr>
            <a:spLocks noChangeShapeType="1"/>
          </p:cNvSpPr>
          <p:nvPr/>
        </p:nvSpPr>
        <p:spPr bwMode="auto">
          <a:xfrm>
            <a:off x="5456238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0" name="Line 1352"/>
          <p:cNvSpPr>
            <a:spLocks noChangeShapeType="1"/>
          </p:cNvSpPr>
          <p:nvPr/>
        </p:nvSpPr>
        <p:spPr bwMode="auto">
          <a:xfrm flipV="1">
            <a:off x="547211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1" name="Line 1353"/>
          <p:cNvSpPr>
            <a:spLocks noChangeShapeType="1"/>
          </p:cNvSpPr>
          <p:nvPr/>
        </p:nvSpPr>
        <p:spPr bwMode="auto">
          <a:xfrm flipV="1">
            <a:off x="5486400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2" name="Line 1354"/>
          <p:cNvSpPr>
            <a:spLocks noChangeShapeType="1"/>
          </p:cNvSpPr>
          <p:nvPr/>
        </p:nvSpPr>
        <p:spPr bwMode="auto">
          <a:xfrm>
            <a:off x="5516563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3" name="Line 1355"/>
          <p:cNvSpPr>
            <a:spLocks noChangeShapeType="1"/>
          </p:cNvSpPr>
          <p:nvPr/>
        </p:nvSpPr>
        <p:spPr bwMode="auto">
          <a:xfrm flipV="1">
            <a:off x="5532438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4" name="Line 1356"/>
          <p:cNvSpPr>
            <a:spLocks noChangeShapeType="1"/>
          </p:cNvSpPr>
          <p:nvPr/>
        </p:nvSpPr>
        <p:spPr bwMode="auto">
          <a:xfrm flipV="1">
            <a:off x="5548313" y="5721350"/>
            <a:ext cx="0" cy="698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5" name="Line 1357"/>
          <p:cNvSpPr>
            <a:spLocks noChangeShapeType="1"/>
          </p:cNvSpPr>
          <p:nvPr/>
        </p:nvSpPr>
        <p:spPr bwMode="auto">
          <a:xfrm flipV="1">
            <a:off x="5562600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6" name="Line 1358"/>
          <p:cNvSpPr>
            <a:spLocks noChangeShapeType="1"/>
          </p:cNvSpPr>
          <p:nvPr/>
        </p:nvSpPr>
        <p:spPr bwMode="auto">
          <a:xfrm flipV="1">
            <a:off x="5622925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7" name="Line 1359"/>
          <p:cNvSpPr>
            <a:spLocks noChangeShapeType="1"/>
          </p:cNvSpPr>
          <p:nvPr/>
        </p:nvSpPr>
        <p:spPr bwMode="auto">
          <a:xfrm flipV="1">
            <a:off x="5653088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8" name="Line 1360"/>
          <p:cNvSpPr>
            <a:spLocks noChangeShapeType="1"/>
          </p:cNvSpPr>
          <p:nvPr/>
        </p:nvSpPr>
        <p:spPr bwMode="auto">
          <a:xfrm flipV="1">
            <a:off x="5683250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9" name="Line 1361"/>
          <p:cNvSpPr>
            <a:spLocks noChangeShapeType="1"/>
          </p:cNvSpPr>
          <p:nvPr/>
        </p:nvSpPr>
        <p:spPr bwMode="auto">
          <a:xfrm flipV="1">
            <a:off x="5699125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0" name="Line 1362"/>
          <p:cNvSpPr>
            <a:spLocks noChangeShapeType="1"/>
          </p:cNvSpPr>
          <p:nvPr/>
        </p:nvSpPr>
        <p:spPr bwMode="auto">
          <a:xfrm flipV="1">
            <a:off x="5713413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1" name="Line 1363"/>
          <p:cNvSpPr>
            <a:spLocks noChangeShapeType="1"/>
          </p:cNvSpPr>
          <p:nvPr/>
        </p:nvSpPr>
        <p:spPr bwMode="auto">
          <a:xfrm flipV="1">
            <a:off x="5745163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2" name="Line 1364"/>
          <p:cNvSpPr>
            <a:spLocks noChangeShapeType="1"/>
          </p:cNvSpPr>
          <p:nvPr/>
        </p:nvSpPr>
        <p:spPr bwMode="auto">
          <a:xfrm flipV="1">
            <a:off x="5789613" y="5754688"/>
            <a:ext cx="0" cy="365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3" name="Line 1365"/>
          <p:cNvSpPr>
            <a:spLocks noChangeShapeType="1"/>
          </p:cNvSpPr>
          <p:nvPr/>
        </p:nvSpPr>
        <p:spPr bwMode="auto">
          <a:xfrm flipV="1">
            <a:off x="5805488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4" name="Line 1366"/>
          <p:cNvSpPr>
            <a:spLocks noChangeShapeType="1"/>
          </p:cNvSpPr>
          <p:nvPr/>
        </p:nvSpPr>
        <p:spPr bwMode="auto">
          <a:xfrm flipV="1">
            <a:off x="5819775" y="5765800"/>
            <a:ext cx="0" cy="2540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5" name="Line 1367"/>
          <p:cNvSpPr>
            <a:spLocks noChangeShapeType="1"/>
          </p:cNvSpPr>
          <p:nvPr/>
        </p:nvSpPr>
        <p:spPr bwMode="auto">
          <a:xfrm flipV="1">
            <a:off x="5849938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6" name="Line 1368"/>
          <p:cNvSpPr>
            <a:spLocks noChangeShapeType="1"/>
          </p:cNvSpPr>
          <p:nvPr/>
        </p:nvSpPr>
        <p:spPr bwMode="auto">
          <a:xfrm flipV="1">
            <a:off x="586581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7" name="Line 1369"/>
          <p:cNvSpPr>
            <a:spLocks noChangeShapeType="1"/>
          </p:cNvSpPr>
          <p:nvPr/>
        </p:nvSpPr>
        <p:spPr bwMode="auto">
          <a:xfrm flipV="1">
            <a:off x="5880100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8" name="Line 1370"/>
          <p:cNvSpPr>
            <a:spLocks noChangeShapeType="1"/>
          </p:cNvSpPr>
          <p:nvPr/>
        </p:nvSpPr>
        <p:spPr bwMode="auto">
          <a:xfrm flipV="1">
            <a:off x="591026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9" name="Line 1371"/>
          <p:cNvSpPr>
            <a:spLocks noChangeShapeType="1"/>
          </p:cNvSpPr>
          <p:nvPr/>
        </p:nvSpPr>
        <p:spPr bwMode="auto">
          <a:xfrm flipV="1">
            <a:off x="594042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0" name="Line 1372"/>
          <p:cNvSpPr>
            <a:spLocks noChangeShapeType="1"/>
          </p:cNvSpPr>
          <p:nvPr/>
        </p:nvSpPr>
        <p:spPr bwMode="auto">
          <a:xfrm flipV="1">
            <a:off x="5954713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1" name="Line 1373"/>
          <p:cNvSpPr>
            <a:spLocks noChangeShapeType="1"/>
          </p:cNvSpPr>
          <p:nvPr/>
        </p:nvSpPr>
        <p:spPr bwMode="auto">
          <a:xfrm flipV="1">
            <a:off x="5986463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2" name="Line 1374"/>
          <p:cNvSpPr>
            <a:spLocks noChangeShapeType="1"/>
          </p:cNvSpPr>
          <p:nvPr/>
        </p:nvSpPr>
        <p:spPr bwMode="auto">
          <a:xfrm flipV="1">
            <a:off x="6000750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3" name="Line 1375"/>
          <p:cNvSpPr>
            <a:spLocks noChangeShapeType="1"/>
          </p:cNvSpPr>
          <p:nvPr/>
        </p:nvSpPr>
        <p:spPr bwMode="auto">
          <a:xfrm flipV="1">
            <a:off x="6018213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4" name="Line 1376"/>
          <p:cNvSpPr>
            <a:spLocks noChangeShapeType="1"/>
          </p:cNvSpPr>
          <p:nvPr/>
        </p:nvSpPr>
        <p:spPr bwMode="auto">
          <a:xfrm flipV="1">
            <a:off x="6032500" y="4727575"/>
            <a:ext cx="0" cy="10636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5" name="Line 1377"/>
          <p:cNvSpPr>
            <a:spLocks noChangeShapeType="1"/>
          </p:cNvSpPr>
          <p:nvPr/>
        </p:nvSpPr>
        <p:spPr bwMode="auto">
          <a:xfrm flipV="1">
            <a:off x="6046788" y="5518150"/>
            <a:ext cx="0" cy="2730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7" name="Line 1379"/>
          <p:cNvSpPr>
            <a:spLocks noChangeShapeType="1"/>
          </p:cNvSpPr>
          <p:nvPr/>
        </p:nvSpPr>
        <p:spPr bwMode="auto">
          <a:xfrm flipV="1">
            <a:off x="6062663" y="5722938"/>
            <a:ext cx="0" cy="682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8" name="Line 1380"/>
          <p:cNvSpPr>
            <a:spLocks noChangeShapeType="1"/>
          </p:cNvSpPr>
          <p:nvPr/>
        </p:nvSpPr>
        <p:spPr bwMode="auto">
          <a:xfrm flipV="1">
            <a:off x="6078538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9" name="Line 1381"/>
          <p:cNvSpPr>
            <a:spLocks noChangeShapeType="1"/>
          </p:cNvSpPr>
          <p:nvPr/>
        </p:nvSpPr>
        <p:spPr bwMode="auto">
          <a:xfrm flipV="1">
            <a:off x="6092825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0" name="Line 1382"/>
          <p:cNvSpPr>
            <a:spLocks noChangeShapeType="1"/>
          </p:cNvSpPr>
          <p:nvPr/>
        </p:nvSpPr>
        <p:spPr bwMode="auto">
          <a:xfrm flipV="1">
            <a:off x="6108700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1" name="Line 1383"/>
          <p:cNvSpPr>
            <a:spLocks noChangeShapeType="1"/>
          </p:cNvSpPr>
          <p:nvPr/>
        </p:nvSpPr>
        <p:spPr bwMode="auto">
          <a:xfrm flipV="1">
            <a:off x="6124575" y="5784850"/>
            <a:ext cx="0" cy="635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2" name="Line 1384"/>
          <p:cNvSpPr>
            <a:spLocks noChangeShapeType="1"/>
          </p:cNvSpPr>
          <p:nvPr/>
        </p:nvSpPr>
        <p:spPr bwMode="auto">
          <a:xfrm flipV="1">
            <a:off x="6169025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3" name="Line 1385"/>
          <p:cNvSpPr>
            <a:spLocks noChangeShapeType="1"/>
          </p:cNvSpPr>
          <p:nvPr/>
        </p:nvSpPr>
        <p:spPr bwMode="auto">
          <a:xfrm flipV="1">
            <a:off x="6199188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4" name="Line 1386"/>
          <p:cNvSpPr>
            <a:spLocks noChangeShapeType="1"/>
          </p:cNvSpPr>
          <p:nvPr/>
        </p:nvSpPr>
        <p:spPr bwMode="auto">
          <a:xfrm flipV="1">
            <a:off x="621347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5" name="Line 1387"/>
          <p:cNvSpPr>
            <a:spLocks noChangeShapeType="1"/>
          </p:cNvSpPr>
          <p:nvPr/>
        </p:nvSpPr>
        <p:spPr bwMode="auto">
          <a:xfrm flipV="1">
            <a:off x="6229350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6" name="Line 1388"/>
          <p:cNvSpPr>
            <a:spLocks noChangeShapeType="1"/>
          </p:cNvSpPr>
          <p:nvPr/>
        </p:nvSpPr>
        <p:spPr bwMode="auto">
          <a:xfrm flipV="1">
            <a:off x="6245225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7" name="Line 1389"/>
          <p:cNvSpPr>
            <a:spLocks noChangeShapeType="1"/>
          </p:cNvSpPr>
          <p:nvPr/>
        </p:nvSpPr>
        <p:spPr bwMode="auto">
          <a:xfrm flipV="1">
            <a:off x="6305550" y="5781675"/>
            <a:ext cx="0" cy="95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8" name="Line 1390"/>
          <p:cNvSpPr>
            <a:spLocks noChangeShapeType="1"/>
          </p:cNvSpPr>
          <p:nvPr/>
        </p:nvSpPr>
        <p:spPr bwMode="auto">
          <a:xfrm flipV="1">
            <a:off x="6350000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9" name="Line 1391"/>
          <p:cNvSpPr>
            <a:spLocks noChangeShapeType="1"/>
          </p:cNvSpPr>
          <p:nvPr/>
        </p:nvSpPr>
        <p:spPr bwMode="auto">
          <a:xfrm flipV="1">
            <a:off x="6365875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0" name="Line 1392"/>
          <p:cNvSpPr>
            <a:spLocks noChangeShapeType="1"/>
          </p:cNvSpPr>
          <p:nvPr/>
        </p:nvSpPr>
        <p:spPr bwMode="auto">
          <a:xfrm flipV="1">
            <a:off x="6380163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1" name="Line 1393"/>
          <p:cNvSpPr>
            <a:spLocks noChangeShapeType="1"/>
          </p:cNvSpPr>
          <p:nvPr/>
        </p:nvSpPr>
        <p:spPr bwMode="auto">
          <a:xfrm flipV="1">
            <a:off x="6396038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2" name="Line 1394"/>
          <p:cNvSpPr>
            <a:spLocks noChangeShapeType="1"/>
          </p:cNvSpPr>
          <p:nvPr/>
        </p:nvSpPr>
        <p:spPr bwMode="auto">
          <a:xfrm flipV="1">
            <a:off x="6440488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3" name="Line 1395"/>
          <p:cNvSpPr>
            <a:spLocks noChangeShapeType="1"/>
          </p:cNvSpPr>
          <p:nvPr/>
        </p:nvSpPr>
        <p:spPr bwMode="auto">
          <a:xfrm flipV="1">
            <a:off x="6456363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4" name="Line 1396"/>
          <p:cNvSpPr>
            <a:spLocks noChangeShapeType="1"/>
          </p:cNvSpPr>
          <p:nvPr/>
        </p:nvSpPr>
        <p:spPr bwMode="auto">
          <a:xfrm flipV="1">
            <a:off x="6472238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5" name="Line 1397"/>
          <p:cNvSpPr>
            <a:spLocks noChangeShapeType="1"/>
          </p:cNvSpPr>
          <p:nvPr/>
        </p:nvSpPr>
        <p:spPr bwMode="auto">
          <a:xfrm flipV="1">
            <a:off x="6516688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6" name="Line 1398"/>
          <p:cNvSpPr>
            <a:spLocks noChangeShapeType="1"/>
          </p:cNvSpPr>
          <p:nvPr/>
        </p:nvSpPr>
        <p:spPr bwMode="auto">
          <a:xfrm flipV="1">
            <a:off x="6532563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7" name="Line 1399"/>
          <p:cNvSpPr>
            <a:spLocks noChangeShapeType="1"/>
          </p:cNvSpPr>
          <p:nvPr/>
        </p:nvSpPr>
        <p:spPr bwMode="auto">
          <a:xfrm flipV="1">
            <a:off x="656272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8" name="Line 1400"/>
          <p:cNvSpPr>
            <a:spLocks noChangeShapeType="1"/>
          </p:cNvSpPr>
          <p:nvPr/>
        </p:nvSpPr>
        <p:spPr bwMode="auto">
          <a:xfrm flipV="1">
            <a:off x="6592888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9" name="Line 1401"/>
          <p:cNvSpPr>
            <a:spLocks noChangeShapeType="1"/>
          </p:cNvSpPr>
          <p:nvPr/>
        </p:nvSpPr>
        <p:spPr bwMode="auto">
          <a:xfrm flipV="1">
            <a:off x="6607175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0" name="Line 1402"/>
          <p:cNvSpPr>
            <a:spLocks noChangeShapeType="1"/>
          </p:cNvSpPr>
          <p:nvPr/>
        </p:nvSpPr>
        <p:spPr bwMode="auto">
          <a:xfrm flipV="1">
            <a:off x="6637338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1" name="Line 1403"/>
          <p:cNvSpPr>
            <a:spLocks noChangeShapeType="1"/>
          </p:cNvSpPr>
          <p:nvPr/>
        </p:nvSpPr>
        <p:spPr bwMode="auto">
          <a:xfrm flipV="1">
            <a:off x="6653213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2" name="Line 1404"/>
          <p:cNvSpPr>
            <a:spLocks noChangeShapeType="1"/>
          </p:cNvSpPr>
          <p:nvPr/>
        </p:nvSpPr>
        <p:spPr bwMode="auto">
          <a:xfrm flipV="1">
            <a:off x="6669088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3" name="Line 1405"/>
          <p:cNvSpPr>
            <a:spLocks noChangeShapeType="1"/>
          </p:cNvSpPr>
          <p:nvPr/>
        </p:nvSpPr>
        <p:spPr bwMode="auto">
          <a:xfrm flipV="1">
            <a:off x="668337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4" name="Line 1406"/>
          <p:cNvSpPr>
            <a:spLocks noChangeShapeType="1"/>
          </p:cNvSpPr>
          <p:nvPr/>
        </p:nvSpPr>
        <p:spPr bwMode="auto">
          <a:xfrm flipV="1">
            <a:off x="6713538" y="5780088"/>
            <a:ext cx="0" cy="1111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5" name="Line 1407"/>
          <p:cNvSpPr>
            <a:spLocks noChangeShapeType="1"/>
          </p:cNvSpPr>
          <p:nvPr/>
        </p:nvSpPr>
        <p:spPr bwMode="auto">
          <a:xfrm flipV="1">
            <a:off x="6743700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6" name="Line 1408"/>
          <p:cNvSpPr>
            <a:spLocks noChangeShapeType="1"/>
          </p:cNvSpPr>
          <p:nvPr/>
        </p:nvSpPr>
        <p:spPr bwMode="auto">
          <a:xfrm flipV="1">
            <a:off x="6819900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7" name="Line 1409"/>
          <p:cNvSpPr>
            <a:spLocks noChangeShapeType="1"/>
          </p:cNvSpPr>
          <p:nvPr/>
        </p:nvSpPr>
        <p:spPr bwMode="auto">
          <a:xfrm flipV="1">
            <a:off x="6850063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8" name="Line 1410"/>
          <p:cNvSpPr>
            <a:spLocks noChangeShapeType="1"/>
          </p:cNvSpPr>
          <p:nvPr/>
        </p:nvSpPr>
        <p:spPr bwMode="auto">
          <a:xfrm flipV="1">
            <a:off x="6924675" y="5788025"/>
            <a:ext cx="0" cy="317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9" name="Line 1411"/>
          <p:cNvSpPr>
            <a:spLocks noChangeShapeType="1"/>
          </p:cNvSpPr>
          <p:nvPr/>
        </p:nvSpPr>
        <p:spPr bwMode="auto">
          <a:xfrm flipV="1">
            <a:off x="695642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0" name="Line 1412"/>
          <p:cNvSpPr>
            <a:spLocks noChangeShapeType="1"/>
          </p:cNvSpPr>
          <p:nvPr/>
        </p:nvSpPr>
        <p:spPr bwMode="auto">
          <a:xfrm flipV="1">
            <a:off x="6970713" y="5783263"/>
            <a:ext cx="0" cy="793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1" name="Line 1413"/>
          <p:cNvSpPr>
            <a:spLocks noChangeShapeType="1"/>
          </p:cNvSpPr>
          <p:nvPr/>
        </p:nvSpPr>
        <p:spPr bwMode="auto">
          <a:xfrm flipV="1">
            <a:off x="6985000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2" name="Line 1414"/>
          <p:cNvSpPr>
            <a:spLocks noChangeShapeType="1"/>
          </p:cNvSpPr>
          <p:nvPr/>
        </p:nvSpPr>
        <p:spPr bwMode="auto">
          <a:xfrm flipV="1">
            <a:off x="7016750" y="5786438"/>
            <a:ext cx="0" cy="476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3" name="Line 1415"/>
          <p:cNvSpPr>
            <a:spLocks noChangeShapeType="1"/>
          </p:cNvSpPr>
          <p:nvPr/>
        </p:nvSpPr>
        <p:spPr bwMode="auto">
          <a:xfrm>
            <a:off x="7031038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4" name="Line 1416"/>
          <p:cNvSpPr>
            <a:spLocks noChangeShapeType="1"/>
          </p:cNvSpPr>
          <p:nvPr/>
        </p:nvSpPr>
        <p:spPr bwMode="auto">
          <a:xfrm flipV="1">
            <a:off x="7077075" y="5789613"/>
            <a:ext cx="0" cy="1588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5" name="Line 1417"/>
          <p:cNvSpPr>
            <a:spLocks noChangeShapeType="1"/>
          </p:cNvSpPr>
          <p:nvPr/>
        </p:nvSpPr>
        <p:spPr bwMode="auto">
          <a:xfrm>
            <a:off x="7091363" y="5791200"/>
            <a:ext cx="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6" name="Rectangle 1418"/>
          <p:cNvSpPr>
            <a:spLocks noChangeArrowheads="1"/>
          </p:cNvSpPr>
          <p:nvPr/>
        </p:nvSpPr>
        <p:spPr bwMode="auto">
          <a:xfrm>
            <a:off x="1816100" y="4449763"/>
            <a:ext cx="1365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55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7" name="Rectangle 1419"/>
          <p:cNvSpPr>
            <a:spLocks noChangeArrowheads="1"/>
          </p:cNvSpPr>
          <p:nvPr/>
        </p:nvSpPr>
        <p:spPr bwMode="auto">
          <a:xfrm>
            <a:off x="5938838" y="46529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329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8" name="Rectangle 1420"/>
          <p:cNvSpPr>
            <a:spLocks noChangeArrowheads="1"/>
          </p:cNvSpPr>
          <p:nvPr/>
        </p:nvSpPr>
        <p:spPr bwMode="auto">
          <a:xfrm>
            <a:off x="2028825" y="4846638"/>
            <a:ext cx="1365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69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9" name="Rectangle 1421"/>
          <p:cNvSpPr>
            <a:spLocks noChangeArrowheads="1"/>
          </p:cNvSpPr>
          <p:nvPr/>
        </p:nvSpPr>
        <p:spPr bwMode="auto">
          <a:xfrm>
            <a:off x="3606800" y="49831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175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0" name="Rectangle 1422"/>
          <p:cNvSpPr>
            <a:spLocks noChangeArrowheads="1"/>
          </p:cNvSpPr>
          <p:nvPr/>
        </p:nvSpPr>
        <p:spPr bwMode="auto">
          <a:xfrm>
            <a:off x="2452688" y="5033963"/>
            <a:ext cx="1365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97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1" name="Rectangle 1423"/>
          <p:cNvSpPr>
            <a:spLocks noChangeArrowheads="1"/>
          </p:cNvSpPr>
          <p:nvPr/>
        </p:nvSpPr>
        <p:spPr bwMode="auto">
          <a:xfrm>
            <a:off x="2971800" y="53514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133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2" name="Rectangle 1424"/>
          <p:cNvSpPr>
            <a:spLocks noChangeArrowheads="1"/>
          </p:cNvSpPr>
          <p:nvPr/>
        </p:nvSpPr>
        <p:spPr bwMode="auto">
          <a:xfrm>
            <a:off x="2624138" y="536098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110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1425"/>
          <p:cNvSpPr>
            <a:spLocks noChangeArrowheads="1"/>
          </p:cNvSpPr>
          <p:nvPr/>
        </p:nvSpPr>
        <p:spPr bwMode="auto">
          <a:xfrm>
            <a:off x="3683000" y="545782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180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1426"/>
          <p:cNvSpPr>
            <a:spLocks noChangeArrowheads="1"/>
          </p:cNvSpPr>
          <p:nvPr/>
        </p:nvSpPr>
        <p:spPr bwMode="auto">
          <a:xfrm>
            <a:off x="4318000" y="54657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222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5" name="Rectangle 1427"/>
          <p:cNvSpPr>
            <a:spLocks noChangeArrowheads="1"/>
          </p:cNvSpPr>
          <p:nvPr/>
        </p:nvSpPr>
        <p:spPr bwMode="auto">
          <a:xfrm>
            <a:off x="3092450" y="555307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141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6" name="Rectangle 1428"/>
          <p:cNvSpPr>
            <a:spLocks noChangeArrowheads="1"/>
          </p:cNvSpPr>
          <p:nvPr/>
        </p:nvSpPr>
        <p:spPr bwMode="auto">
          <a:xfrm>
            <a:off x="5060950" y="562610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271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7" name="Rectangle 1429"/>
          <p:cNvSpPr>
            <a:spLocks noChangeArrowheads="1"/>
          </p:cNvSpPr>
          <p:nvPr/>
        </p:nvSpPr>
        <p:spPr bwMode="auto">
          <a:xfrm>
            <a:off x="4802188" y="5645150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254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8" name="Rectangle 1430"/>
          <p:cNvSpPr>
            <a:spLocks noChangeArrowheads="1"/>
          </p:cNvSpPr>
          <p:nvPr/>
        </p:nvSpPr>
        <p:spPr bwMode="auto">
          <a:xfrm>
            <a:off x="5454650" y="5646738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297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9" name="Rectangle 1431"/>
          <p:cNvSpPr>
            <a:spLocks noChangeArrowheads="1"/>
          </p:cNvSpPr>
          <p:nvPr/>
        </p:nvSpPr>
        <p:spPr bwMode="auto">
          <a:xfrm>
            <a:off x="4062413" y="567372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205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0" name="Rectangle 1432"/>
          <p:cNvSpPr>
            <a:spLocks noChangeArrowheads="1"/>
          </p:cNvSpPr>
          <p:nvPr/>
        </p:nvSpPr>
        <p:spPr bwMode="auto">
          <a:xfrm>
            <a:off x="5695950" y="568007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313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1" name="Rectangle 1433"/>
          <p:cNvSpPr>
            <a:spLocks noChangeArrowheads="1"/>
          </p:cNvSpPr>
          <p:nvPr/>
        </p:nvSpPr>
        <p:spPr bwMode="auto">
          <a:xfrm>
            <a:off x="6619875" y="570547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374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2" name="Rectangle 1434"/>
          <p:cNvSpPr>
            <a:spLocks noChangeArrowheads="1"/>
          </p:cNvSpPr>
          <p:nvPr/>
        </p:nvSpPr>
        <p:spPr bwMode="auto">
          <a:xfrm>
            <a:off x="4530725" y="57070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236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3" name="Rectangle 1435"/>
          <p:cNvSpPr>
            <a:spLocks noChangeArrowheads="1"/>
          </p:cNvSpPr>
          <p:nvPr/>
        </p:nvSpPr>
        <p:spPr bwMode="auto">
          <a:xfrm>
            <a:off x="6211888" y="5707063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347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4" name="Rectangle 1436"/>
          <p:cNvSpPr>
            <a:spLocks noChangeArrowheads="1"/>
          </p:cNvSpPr>
          <p:nvPr/>
        </p:nvSpPr>
        <p:spPr bwMode="auto">
          <a:xfrm>
            <a:off x="6923088" y="5711825"/>
            <a:ext cx="1873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394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5" name="Rectangle 1437"/>
          <p:cNvSpPr>
            <a:spLocks noChangeArrowheads="1"/>
          </p:cNvSpPr>
          <p:nvPr/>
        </p:nvSpPr>
        <p:spPr bwMode="auto">
          <a:xfrm>
            <a:off x="1808163" y="4446588"/>
            <a:ext cx="5289550" cy="1339850"/>
          </a:xfrm>
          <a:prstGeom prst="rect">
            <a:avLst/>
          </a:prstGeom>
          <a:noFill/>
          <a:ln w="1588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5049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153</Words>
  <Application>Microsoft Office PowerPoint</Application>
  <PresentationFormat>On-screen Show (4:3)</PresentationFormat>
  <Paragraphs>126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SimSun</vt:lpstr>
      <vt:lpstr>Arial</vt:lpstr>
      <vt:lpstr>Calibri</vt:lpstr>
      <vt:lpstr>Office 主题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万霞</dc:creator>
  <cp:lastModifiedBy>Zhou, Xue-Rong (Agriculture, Black Mountain)</cp:lastModifiedBy>
  <cp:revision>6</cp:revision>
  <dcterms:created xsi:type="dcterms:W3CDTF">2016-08-04T03:43:41Z</dcterms:created>
  <dcterms:modified xsi:type="dcterms:W3CDTF">2016-08-08T14:10:49Z</dcterms:modified>
</cp:coreProperties>
</file>