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39" userDrawn="1">
          <p15:clr>
            <a:srgbClr val="A4A3A4"/>
          </p15:clr>
        </p15:guide>
        <p15:guide id="2" pos="29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>
        <p:scale>
          <a:sx n="120" d="100"/>
          <a:sy n="120" d="100"/>
        </p:scale>
        <p:origin x="750" y="-1122"/>
      </p:cViewPr>
      <p:guideLst>
        <p:guide orient="horz" pos="839"/>
        <p:guide pos="29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F9DF-C331-41DD-BC35-D253A796AD5F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61FE2-C9D3-4907-A037-A04193F81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9043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F9DF-C331-41DD-BC35-D253A796AD5F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61FE2-C9D3-4907-A037-A04193F81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548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F9DF-C331-41DD-BC35-D253A796AD5F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61FE2-C9D3-4907-A037-A04193F81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7149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F9DF-C331-41DD-BC35-D253A796AD5F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61FE2-C9D3-4907-A037-A04193F81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1684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F9DF-C331-41DD-BC35-D253A796AD5F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61FE2-C9D3-4907-A037-A04193F81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420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F9DF-C331-41DD-BC35-D253A796AD5F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61FE2-C9D3-4907-A037-A04193F81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8431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F9DF-C331-41DD-BC35-D253A796AD5F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61FE2-C9D3-4907-A037-A04193F81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9267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F9DF-C331-41DD-BC35-D253A796AD5F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61FE2-C9D3-4907-A037-A04193F81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7014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F9DF-C331-41DD-BC35-D253A796AD5F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61FE2-C9D3-4907-A037-A04193F81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8992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F9DF-C331-41DD-BC35-D253A796AD5F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61FE2-C9D3-4907-A037-A04193F81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39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F9DF-C331-41DD-BC35-D253A796AD5F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61FE2-C9D3-4907-A037-A04193F81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5253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DF9DF-C331-41DD-BC35-D253A796AD5F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61FE2-C9D3-4907-A037-A04193F819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7575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/>
        </p:nvSpPr>
        <p:spPr>
          <a:xfrm>
            <a:off x="1078639" y="164842"/>
            <a:ext cx="519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CTL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3214141" y="164842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VEH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5173536" y="164842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rhC1INH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-30994" y="-66384"/>
            <a:ext cx="1997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A: Factor B </a:t>
            </a:r>
            <a:r>
              <a:rPr lang="fr-FR" dirty="0" err="1" smtClean="0"/>
              <a:t>Staining</a:t>
            </a:r>
            <a:endParaRPr lang="fr-FR" dirty="0"/>
          </a:p>
        </p:txBody>
      </p:sp>
      <p:cxnSp>
        <p:nvCxnSpPr>
          <p:cNvPr id="29" name="Connecteur droit 28"/>
          <p:cNvCxnSpPr/>
          <p:nvPr/>
        </p:nvCxnSpPr>
        <p:spPr>
          <a:xfrm>
            <a:off x="-2421" y="2198688"/>
            <a:ext cx="6858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1078639" y="2376974"/>
            <a:ext cx="519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CTL</a:t>
            </a:r>
            <a:endParaRPr lang="fr-FR" dirty="0"/>
          </a:p>
        </p:txBody>
      </p:sp>
      <p:sp>
        <p:nvSpPr>
          <p:cNvPr id="37" name="ZoneTexte 36"/>
          <p:cNvSpPr txBox="1"/>
          <p:nvPr/>
        </p:nvSpPr>
        <p:spPr>
          <a:xfrm>
            <a:off x="3214141" y="2376974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VEH</a:t>
            </a:r>
            <a:endParaRPr lang="fr-FR" dirty="0"/>
          </a:p>
        </p:txBody>
      </p:sp>
      <p:sp>
        <p:nvSpPr>
          <p:cNvPr id="38" name="ZoneTexte 37"/>
          <p:cNvSpPr txBox="1"/>
          <p:nvPr/>
        </p:nvSpPr>
        <p:spPr>
          <a:xfrm>
            <a:off x="5173536" y="2376974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rhC1INH</a:t>
            </a:r>
            <a:endParaRPr lang="fr-FR" dirty="0"/>
          </a:p>
        </p:txBody>
      </p:sp>
      <p:sp>
        <p:nvSpPr>
          <p:cNvPr id="41" name="ZoneTexte 40"/>
          <p:cNvSpPr txBox="1"/>
          <p:nvPr/>
        </p:nvSpPr>
        <p:spPr>
          <a:xfrm>
            <a:off x="-30995" y="2172179"/>
            <a:ext cx="1776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B: C5b-9 </a:t>
            </a:r>
            <a:r>
              <a:rPr lang="fr-FR" dirty="0" err="1" smtClean="0"/>
              <a:t>Staining</a:t>
            </a:r>
            <a:endParaRPr lang="fr-FR" dirty="0"/>
          </a:p>
        </p:txBody>
      </p:sp>
      <p:pic>
        <p:nvPicPr>
          <p:cNvPr id="61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59" y="501633"/>
            <a:ext cx="2160000" cy="161831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167" y="501641"/>
            <a:ext cx="2160000" cy="161830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217" y="501634"/>
            <a:ext cx="2160000" cy="161831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Imag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42" y="2719796"/>
            <a:ext cx="2160000" cy="161793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Imag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51" y="2719795"/>
            <a:ext cx="2160000" cy="161793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Imag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425" y="2719418"/>
            <a:ext cx="2160000" cy="161831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371600" y="8668512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Supp</a:t>
            </a:r>
            <a:r>
              <a:rPr lang="fr-FR" dirty="0" smtClean="0"/>
              <a:t> </a:t>
            </a:r>
            <a:r>
              <a:rPr lang="fr-FR" dirty="0" err="1" smtClean="0"/>
              <a:t>Fig</a:t>
            </a:r>
            <a:r>
              <a:rPr lang="fr-FR" dirty="0" smtClean="0"/>
              <a:t> 2</a:t>
            </a:r>
            <a:endParaRPr lang="fr-FR" dirty="0"/>
          </a:p>
        </p:txBody>
      </p:sp>
      <p:grpSp>
        <p:nvGrpSpPr>
          <p:cNvPr id="18" name="Groupe 17"/>
          <p:cNvGrpSpPr/>
          <p:nvPr/>
        </p:nvGrpSpPr>
        <p:grpSpPr>
          <a:xfrm>
            <a:off x="1877588" y="4131096"/>
            <a:ext cx="4886325" cy="154235"/>
            <a:chOff x="1809750" y="2238375"/>
            <a:chExt cx="4886325" cy="154235"/>
          </a:xfrm>
        </p:grpSpPr>
        <p:grpSp>
          <p:nvGrpSpPr>
            <p:cNvPr id="19" name="Groupe 18"/>
            <p:cNvGrpSpPr/>
            <p:nvPr/>
          </p:nvGrpSpPr>
          <p:grpSpPr>
            <a:xfrm>
              <a:off x="1809750" y="2238375"/>
              <a:ext cx="552450" cy="154235"/>
              <a:chOff x="1809750" y="2238375"/>
              <a:chExt cx="552450" cy="154235"/>
            </a:xfrm>
          </p:grpSpPr>
          <p:cxnSp>
            <p:nvCxnSpPr>
              <p:cNvPr id="26" name="Connecteur droit 25"/>
              <p:cNvCxnSpPr/>
              <p:nvPr/>
            </p:nvCxnSpPr>
            <p:spPr>
              <a:xfrm>
                <a:off x="1809750" y="2238375"/>
                <a:ext cx="552450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ZoneTexte 27"/>
              <p:cNvSpPr txBox="1"/>
              <p:nvPr/>
            </p:nvSpPr>
            <p:spPr>
              <a:xfrm>
                <a:off x="1980177" y="2284888"/>
                <a:ext cx="211596" cy="10772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fr-FR" sz="700" dirty="0" smtClean="0"/>
                  <a:t>50µm</a:t>
                </a:r>
                <a:endParaRPr lang="fr-FR" sz="700" dirty="0"/>
              </a:p>
            </p:txBody>
          </p:sp>
        </p:grpSp>
        <p:grpSp>
          <p:nvGrpSpPr>
            <p:cNvPr id="20" name="Groupe 19"/>
            <p:cNvGrpSpPr/>
            <p:nvPr/>
          </p:nvGrpSpPr>
          <p:grpSpPr>
            <a:xfrm>
              <a:off x="3971925" y="2238375"/>
              <a:ext cx="552450" cy="154235"/>
              <a:chOff x="1809750" y="2238375"/>
              <a:chExt cx="552450" cy="154235"/>
            </a:xfrm>
          </p:grpSpPr>
          <p:cxnSp>
            <p:nvCxnSpPr>
              <p:cNvPr id="24" name="Connecteur droit 23"/>
              <p:cNvCxnSpPr/>
              <p:nvPr/>
            </p:nvCxnSpPr>
            <p:spPr>
              <a:xfrm>
                <a:off x="1809750" y="2238375"/>
                <a:ext cx="552450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ZoneTexte 24"/>
              <p:cNvSpPr txBox="1"/>
              <p:nvPr/>
            </p:nvSpPr>
            <p:spPr>
              <a:xfrm>
                <a:off x="1980177" y="2284888"/>
                <a:ext cx="211596" cy="10772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fr-FR" sz="700" dirty="0" smtClean="0"/>
                  <a:t>50µm</a:t>
                </a:r>
                <a:endParaRPr lang="fr-FR" sz="700" dirty="0"/>
              </a:p>
            </p:txBody>
          </p:sp>
        </p:grpSp>
        <p:grpSp>
          <p:nvGrpSpPr>
            <p:cNvPr id="21" name="Groupe 20"/>
            <p:cNvGrpSpPr/>
            <p:nvPr/>
          </p:nvGrpSpPr>
          <p:grpSpPr>
            <a:xfrm>
              <a:off x="6143625" y="2238375"/>
              <a:ext cx="552450" cy="154235"/>
              <a:chOff x="1809750" y="2238375"/>
              <a:chExt cx="552450" cy="154235"/>
            </a:xfrm>
          </p:grpSpPr>
          <p:cxnSp>
            <p:nvCxnSpPr>
              <p:cNvPr id="22" name="Connecteur droit 21"/>
              <p:cNvCxnSpPr/>
              <p:nvPr/>
            </p:nvCxnSpPr>
            <p:spPr>
              <a:xfrm>
                <a:off x="1809750" y="2238375"/>
                <a:ext cx="552450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ZoneTexte 22"/>
              <p:cNvSpPr txBox="1"/>
              <p:nvPr/>
            </p:nvSpPr>
            <p:spPr>
              <a:xfrm>
                <a:off x="1980177" y="2284888"/>
                <a:ext cx="211596" cy="10772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fr-FR" sz="700" dirty="0" smtClean="0"/>
                  <a:t>50µm</a:t>
                </a:r>
                <a:endParaRPr lang="fr-FR" sz="700" dirty="0"/>
              </a:p>
            </p:txBody>
          </p:sp>
        </p:grpSp>
      </p:grpSp>
      <p:grpSp>
        <p:nvGrpSpPr>
          <p:cNvPr id="30" name="Groupe 29"/>
          <p:cNvGrpSpPr/>
          <p:nvPr/>
        </p:nvGrpSpPr>
        <p:grpSpPr>
          <a:xfrm>
            <a:off x="1877588" y="1914007"/>
            <a:ext cx="4886325" cy="154235"/>
            <a:chOff x="1809750" y="2238375"/>
            <a:chExt cx="4886325" cy="154235"/>
          </a:xfrm>
        </p:grpSpPr>
        <p:grpSp>
          <p:nvGrpSpPr>
            <p:cNvPr id="31" name="Groupe 30"/>
            <p:cNvGrpSpPr/>
            <p:nvPr/>
          </p:nvGrpSpPr>
          <p:grpSpPr>
            <a:xfrm>
              <a:off x="1809750" y="2238375"/>
              <a:ext cx="552450" cy="154235"/>
              <a:chOff x="1809750" y="2238375"/>
              <a:chExt cx="552450" cy="154235"/>
            </a:xfrm>
          </p:grpSpPr>
          <p:cxnSp>
            <p:nvCxnSpPr>
              <p:cNvPr id="42" name="Connecteur droit 41"/>
              <p:cNvCxnSpPr/>
              <p:nvPr/>
            </p:nvCxnSpPr>
            <p:spPr>
              <a:xfrm>
                <a:off x="1809750" y="2238375"/>
                <a:ext cx="552450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ZoneTexte 42"/>
              <p:cNvSpPr txBox="1"/>
              <p:nvPr/>
            </p:nvSpPr>
            <p:spPr>
              <a:xfrm>
                <a:off x="1980177" y="2284888"/>
                <a:ext cx="211596" cy="10772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fr-FR" sz="700" dirty="0" smtClean="0"/>
                  <a:t>50µm</a:t>
                </a:r>
                <a:endParaRPr lang="fr-FR" sz="700" dirty="0"/>
              </a:p>
            </p:txBody>
          </p:sp>
        </p:grpSp>
        <p:grpSp>
          <p:nvGrpSpPr>
            <p:cNvPr id="32" name="Groupe 31"/>
            <p:cNvGrpSpPr/>
            <p:nvPr/>
          </p:nvGrpSpPr>
          <p:grpSpPr>
            <a:xfrm>
              <a:off x="3971925" y="2238375"/>
              <a:ext cx="552450" cy="154235"/>
              <a:chOff x="1809750" y="2238375"/>
              <a:chExt cx="552450" cy="154235"/>
            </a:xfrm>
          </p:grpSpPr>
          <p:cxnSp>
            <p:nvCxnSpPr>
              <p:cNvPr id="39" name="Connecteur droit 38"/>
              <p:cNvCxnSpPr/>
              <p:nvPr/>
            </p:nvCxnSpPr>
            <p:spPr>
              <a:xfrm>
                <a:off x="1809750" y="2238375"/>
                <a:ext cx="552450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ZoneTexte 39"/>
              <p:cNvSpPr txBox="1"/>
              <p:nvPr/>
            </p:nvSpPr>
            <p:spPr>
              <a:xfrm>
                <a:off x="1980177" y="2284888"/>
                <a:ext cx="211596" cy="10772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fr-FR" sz="700" dirty="0" smtClean="0"/>
                  <a:t>50µm</a:t>
                </a:r>
                <a:endParaRPr lang="fr-FR" sz="700" dirty="0"/>
              </a:p>
            </p:txBody>
          </p:sp>
        </p:grpSp>
        <p:grpSp>
          <p:nvGrpSpPr>
            <p:cNvPr id="33" name="Groupe 32"/>
            <p:cNvGrpSpPr/>
            <p:nvPr/>
          </p:nvGrpSpPr>
          <p:grpSpPr>
            <a:xfrm>
              <a:off x="6143625" y="2238375"/>
              <a:ext cx="552450" cy="154235"/>
              <a:chOff x="1809750" y="2238375"/>
              <a:chExt cx="552450" cy="154235"/>
            </a:xfrm>
          </p:grpSpPr>
          <p:cxnSp>
            <p:nvCxnSpPr>
              <p:cNvPr id="34" name="Connecteur droit 33"/>
              <p:cNvCxnSpPr/>
              <p:nvPr/>
            </p:nvCxnSpPr>
            <p:spPr>
              <a:xfrm>
                <a:off x="1809750" y="2238375"/>
                <a:ext cx="552450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ZoneTexte 34"/>
              <p:cNvSpPr txBox="1"/>
              <p:nvPr/>
            </p:nvSpPr>
            <p:spPr>
              <a:xfrm>
                <a:off x="1980177" y="2284888"/>
                <a:ext cx="211596" cy="10772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fr-FR" sz="700" dirty="0" smtClean="0"/>
                  <a:t>50µm</a:t>
                </a:r>
                <a:endParaRPr lang="fr-FR" sz="7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482304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</TotalTime>
  <Words>24</Words>
  <Application>Microsoft Office PowerPoint</Application>
  <PresentationFormat>Affichage à l'écran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RT</dc:creator>
  <cp:lastModifiedBy>RT</cp:lastModifiedBy>
  <cp:revision>21</cp:revision>
  <cp:lastPrinted>2014-12-23T12:58:07Z</cp:lastPrinted>
  <dcterms:created xsi:type="dcterms:W3CDTF">2014-12-17T09:27:40Z</dcterms:created>
  <dcterms:modified xsi:type="dcterms:W3CDTF">2016-07-12T08:53:40Z</dcterms:modified>
</cp:coreProperties>
</file>