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6400800" cy="8348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 autoAdjust="0"/>
    <p:restoredTop sz="96941" autoAdjust="0"/>
  </p:normalViewPr>
  <p:slideViewPr>
    <p:cSldViewPr snapToGrid="0" snapToObjects="1">
      <p:cViewPr>
        <p:scale>
          <a:sx n="80" d="100"/>
          <a:sy n="80" d="100"/>
        </p:scale>
        <p:origin x="-1848" y="-80"/>
      </p:cViewPr>
      <p:guideLst>
        <p:guide orient="horz" pos="2630"/>
        <p:guide pos="2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A515A-D777-BD49-A48A-699AF979B0C1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685800"/>
            <a:ext cx="2628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525E7-2E00-864D-B1B0-B9408B27C6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1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685800"/>
            <a:ext cx="2628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1525E7-2E00-864D-B1B0-B9408B27C61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0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2593497"/>
            <a:ext cx="5440680" cy="17895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0120" y="4730909"/>
            <a:ext cx="4480560" cy="21335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40580" y="334334"/>
            <a:ext cx="1440180" cy="712341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040" y="334334"/>
            <a:ext cx="4213860" cy="712341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19" y="5364790"/>
            <a:ext cx="5440680" cy="16581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619" y="3538520"/>
            <a:ext cx="5440680" cy="182626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040" y="1948022"/>
            <a:ext cx="2827020" cy="55097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53740" y="1948022"/>
            <a:ext cx="2827020" cy="55097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868787"/>
            <a:ext cx="2828132" cy="778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040" y="2647608"/>
            <a:ext cx="2828132" cy="48101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51518" y="1868787"/>
            <a:ext cx="2829243" cy="778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1518" y="2647608"/>
            <a:ext cx="2829243" cy="48101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332400"/>
            <a:ext cx="2105819" cy="14146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2535" y="332401"/>
            <a:ext cx="3578225" cy="71253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040" y="1747036"/>
            <a:ext cx="2105819" cy="571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602" y="5844064"/>
            <a:ext cx="3840480" cy="689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4602" y="745968"/>
            <a:ext cx="3840480" cy="50091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4602" y="6533989"/>
            <a:ext cx="3840480" cy="9798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040" y="334334"/>
            <a:ext cx="5760720" cy="1391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040" y="1948022"/>
            <a:ext cx="5760720" cy="5509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0040" y="7737974"/>
            <a:ext cx="1493520" cy="444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E9B09-3441-9341-AEF0-4459D21CBD53}" type="datetimeFigureOut">
              <a:rPr lang="en-US" smtClean="0"/>
              <a:pPr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6940" y="7737974"/>
            <a:ext cx="2026920" cy="444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87240" y="7737974"/>
            <a:ext cx="1493520" cy="444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1BD5A-30F4-0C4A-8056-463DAE8B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482470"/>
              </p:ext>
            </p:extLst>
          </p:nvPr>
        </p:nvGraphicFramePr>
        <p:xfrm>
          <a:off x="304788" y="182876"/>
          <a:ext cx="404037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4037"/>
                <a:gridCol w="404037"/>
                <a:gridCol w="404037"/>
                <a:gridCol w="404037"/>
                <a:gridCol w="404037"/>
                <a:gridCol w="404037"/>
                <a:gridCol w="404037"/>
                <a:gridCol w="404037"/>
                <a:gridCol w="404037"/>
                <a:gridCol w="404037"/>
              </a:tblGrid>
              <a:tr h="2593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Pr89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Pr90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Pr91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Pr92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none" dirty="0" smtClean="0">
                          <a:latin typeface="Arial"/>
                          <a:cs typeface="Arial"/>
                        </a:rPr>
                        <a:t>Pr93</a:t>
                      </a:r>
                      <a:endParaRPr lang="en-US" sz="1200" u="none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</a:tr>
              <a:tr h="2593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32613"/>
              </p:ext>
            </p:extLst>
          </p:nvPr>
        </p:nvGraphicFramePr>
        <p:xfrm>
          <a:off x="4472158" y="182876"/>
          <a:ext cx="72637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3185"/>
                <a:gridCol w="363185"/>
              </a:tblGrid>
              <a:tr h="2593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Pr99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93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422838"/>
              </p:ext>
            </p:extLst>
          </p:nvPr>
        </p:nvGraphicFramePr>
        <p:xfrm>
          <a:off x="5354643" y="182876"/>
          <a:ext cx="72637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3185"/>
                <a:gridCol w="363185"/>
              </a:tblGrid>
              <a:tr h="2593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latin typeface="Arial"/>
                          <a:cs typeface="Arial"/>
                        </a:rPr>
                        <a:t>Pr101</a:t>
                      </a:r>
                      <a:endParaRPr lang="en-US" sz="1200" u="sng" dirty="0">
                        <a:latin typeface="Arial"/>
                        <a:cs typeface="Arial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93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+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AddFig2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03" y="672843"/>
            <a:ext cx="4047744" cy="1816608"/>
          </a:xfrm>
          <a:prstGeom prst="rect">
            <a:avLst/>
          </a:prstGeom>
        </p:spPr>
      </p:pic>
      <p:pic>
        <p:nvPicPr>
          <p:cNvPr id="4" name="Picture 3" descr="AddFig2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031" y="704595"/>
            <a:ext cx="731520" cy="1798320"/>
          </a:xfrm>
          <a:prstGeom prst="rect">
            <a:avLst/>
          </a:prstGeom>
        </p:spPr>
      </p:pic>
      <p:pic>
        <p:nvPicPr>
          <p:cNvPr id="6" name="Picture 5" descr="AddFig2_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389" y="704595"/>
            <a:ext cx="731520" cy="179832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014111"/>
              </p:ext>
            </p:extLst>
          </p:nvPr>
        </p:nvGraphicFramePr>
        <p:xfrm>
          <a:off x="352414" y="2600583"/>
          <a:ext cx="5776218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0"/>
                <a:gridCol w="3873500"/>
                <a:gridCol w="1140718"/>
              </a:tblGrid>
              <a:tr h="28284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Primer Name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Sequence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# </a:t>
                      </a:r>
                      <a:r>
                        <a:rPr lang="en-US" sz="1200" dirty="0" err="1" smtClean="0"/>
                        <a:t>bp</a:t>
                      </a:r>
                      <a:r>
                        <a:rPr lang="en-US" sz="1200" dirty="0" smtClean="0"/>
                        <a:t> between repeats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Pr89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ATACAATAG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Pr90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ATACATATAG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Pr91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ATACATATATAG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Pr92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ATACATATAATAG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Pr93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ATACAATATAATAG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Pr99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5’-TAAG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ATAAACAATATAATAAAG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GTAG-3’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Pr101*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5’-G</a:t>
                      </a:r>
                      <a:r>
                        <a:rPr lang="en-US" sz="1200" u="sng" dirty="0" smtClean="0"/>
                        <a:t>TACT</a:t>
                      </a:r>
                      <a:r>
                        <a:rPr lang="en-US" sz="1200" dirty="0" smtClean="0"/>
                        <a:t>ATACA</a:t>
                      </a:r>
                      <a:r>
                        <a:rPr lang="en-US" sz="1200" b="1" dirty="0" smtClean="0"/>
                        <a:t>GCCTG</a:t>
                      </a:r>
                      <a:r>
                        <a:rPr lang="en-US" sz="1200" dirty="0" smtClean="0"/>
                        <a:t>G</a:t>
                      </a:r>
                      <a:r>
                        <a:rPr lang="en-US" sz="1200" u="sng" dirty="0" smtClean="0"/>
                        <a:t>AGTA</a:t>
                      </a:r>
                      <a:r>
                        <a:rPr lang="en-US" sz="1200" dirty="0" smtClean="0"/>
                        <a:t>G-3’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10">
                <a:tc gridSpan="3"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*Changed</a:t>
                      </a:r>
                      <a:r>
                        <a:rPr lang="en-US" sz="1200" baseline="0" dirty="0" smtClean="0"/>
                        <a:t> TATAA in the middle of Pr68 TACT(N</a:t>
                      </a:r>
                      <a:r>
                        <a:rPr lang="en-US" sz="1200" baseline="-25000" dirty="0" smtClean="0"/>
                        <a:t>11</a:t>
                      </a:r>
                      <a:r>
                        <a:rPr lang="en-US" sz="1200" baseline="0" dirty="0" smtClean="0"/>
                        <a:t>)AGTA to </a:t>
                      </a:r>
                      <a:r>
                        <a:rPr lang="en-US" sz="1200" b="1" baseline="0" dirty="0" smtClean="0"/>
                        <a:t>GCCTG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467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108</Words>
  <Application>Microsoft Macintosh PowerPoint</Application>
  <PresentationFormat>Custom</PresentationFormat>
  <Paragraphs>47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Oklahoma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 Isom</dc:creator>
  <cp:lastModifiedBy>Cat Isom</cp:lastModifiedBy>
  <cp:revision>105</cp:revision>
  <dcterms:created xsi:type="dcterms:W3CDTF">2014-06-04T22:03:03Z</dcterms:created>
  <dcterms:modified xsi:type="dcterms:W3CDTF">2016-08-01T15:44:32Z</dcterms:modified>
</cp:coreProperties>
</file>