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3" r:id="rId2"/>
    <p:sldId id="274" r:id="rId3"/>
    <p:sldId id="275" r:id="rId4"/>
    <p:sldId id="280" r:id="rId5"/>
    <p:sldId id="277" r:id="rId6"/>
    <p:sldId id="28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oN User" initials="UoN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37217-7731-4562-A848-3571C3426F21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68872-3E6B-4E5D-BB26-06AA3B3A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644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172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50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776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376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32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226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3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090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3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318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01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742F2-036C-4466-AA25-EFD39B76E8DA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D2A7C-8381-498F-957D-3C6CAE33B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24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448" y="6572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57200"/>
            <a:ext cx="3429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55576" y="5805264"/>
            <a:ext cx="78843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1.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Step-wise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discriminant analysis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the variate set of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 root morphology traits. (A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) Specificity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plot showing the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proportion of genotypes of each ‘crop habit’ correctly allocated to each group, at each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step of the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discriminant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analysis; (B) discrimination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plots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drawn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to represent the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distribution of ‘crop habits’ in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dimensional variance space. ‘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rop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habit’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means (X),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95% confidence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circles (circles)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and group polygons enclosing all units for each crop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habit are indicated.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20342" y="4952201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4348734" y="4952201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2915816" y="188640"/>
            <a:ext cx="2813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21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57200"/>
            <a:ext cx="3429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826" y="6572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20342" y="4952201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4348734" y="4952201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5805264"/>
            <a:ext cx="78843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Step-wise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discriminant analysis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the variate set of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21 leaf mineral composition traits. (A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) Specificity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plot showing the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proportion of genotypes of each ‘crop habit’ correctly allocated to each group, at each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step of the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discriminant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analysis; (B) discrimination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plots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drawn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to represent the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distribution of ‘crop habits’ in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dimensional variance space. ‘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rop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habit’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means (X),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95% confidence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circles (circles)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and group polygons enclosing all units for each crop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habit are indicated.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68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57200"/>
            <a:ext cx="3429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448" y="6572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20342" y="4952201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4348734" y="4952201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5805264"/>
            <a:ext cx="78843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Step-wise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discriminant analysis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the variate set of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 seed mineral composition traits. (A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) Specificity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plot showing the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proportion of genotypes of each ‘crop habit’ correctly allocated to each group, at each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step of the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discriminant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analysis; (B) discrimination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plots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drawn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to represent the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distribution of ‘crop habits’ in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dimensional variance space. ‘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rop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habit’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means (X),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95% confidence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circles (circles)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and group polygons enclosing all units for each crop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habit are indicated.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1" t="5848" r="4664" b="6510"/>
          <a:stretch/>
        </p:blipFill>
        <p:spPr bwMode="auto">
          <a:xfrm>
            <a:off x="236693" y="949508"/>
            <a:ext cx="3615228" cy="463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5805264"/>
            <a:ext cx="78843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4.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Step-wise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discriminant analysis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the variate set of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2013 TSW and 2014 seed yield traits. (A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) Specificity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plot showing the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proportion of genotypes of each ‘crop habit’ correctly allocated to each group, at each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step of the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discriminant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analysis; (B) discrimination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plots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drawn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to represent the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distribution of ‘crop habits’ in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dimensional variance space. ‘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rop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habit’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means (X),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95% confidence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circles (circles)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and group polygons enclosing all units for each crop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habit are indicated.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8" y="5439906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4174974" y="5373216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2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7" t="6841" r="5806" b="6498"/>
          <a:stretch/>
        </p:blipFill>
        <p:spPr bwMode="auto">
          <a:xfrm>
            <a:off x="3914300" y="764274"/>
            <a:ext cx="4978180" cy="495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87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1309752"/>
              </p:ext>
            </p:extLst>
          </p:nvPr>
        </p:nvGraphicFramePr>
        <p:xfrm>
          <a:off x="1475656" y="188640"/>
          <a:ext cx="5759450" cy="530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1" name="SPW 11.0 Graph" r:id="rId3" imgW="5760000" imgH="5305680" progId="SigmaPlotGraphicObject.10">
                  <p:embed/>
                </p:oleObj>
              </mc:Choice>
              <mc:Fallback>
                <p:oleObj name="SPW 11.0 Graph" r:id="rId3" imgW="5760000" imgH="530568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5656" y="188640"/>
                        <a:ext cx="5759450" cy="530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5949280"/>
            <a:ext cx="82858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5.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2014 seed yield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Data are means of up to 320 genotypes, including winter OSR (n=142), spring OSR (n=124),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semiwinter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OSR (n=7), winter fodder (n=14) and swede (n=33) habits. Boxes represent the mid two quartiles with the median drawn; whiskers are the 95% confidence limits plus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extremes.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1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1965375"/>
              </p:ext>
            </p:extLst>
          </p:nvPr>
        </p:nvGraphicFramePr>
        <p:xfrm>
          <a:off x="1907704" y="692696"/>
          <a:ext cx="5230813" cy="426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2" name="SPW 11.0 Graph" r:id="rId3" imgW="5230800" imgH="4268880" progId="SigmaPlotGraphicObject.10">
                  <p:embed/>
                </p:oleObj>
              </mc:Choice>
              <mc:Fallback>
                <p:oleObj name="SPW 11.0 Graph" r:id="rId3" imgW="5230800" imgH="426888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7704" y="692696"/>
                        <a:ext cx="5230813" cy="4268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5949280"/>
            <a:ext cx="82858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Thousand seed weight of 2013 seed.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Data are means of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84 winter OSR genotypes from different release periods.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Boxes represent the mid two quartiles with the median drawn; whiskers are the 95% confidence limits plus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extremes.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64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6946</TotalTime>
  <Words>510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SPW 11.0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UoN User</cp:lastModifiedBy>
  <cp:revision>127</cp:revision>
  <dcterms:created xsi:type="dcterms:W3CDTF">2015-07-08T16:11:11Z</dcterms:created>
  <dcterms:modified xsi:type="dcterms:W3CDTF">2016-05-18T09:54:05Z</dcterms:modified>
</cp:coreProperties>
</file>