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99980-B8A9-4B18-81A9-832835D68940}" type="datetimeFigureOut">
              <a:rPr lang="en-US" smtClean="0"/>
              <a:pPr/>
              <a:t>8/31/2013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EAD17-5EF2-4000-9071-F8795ED91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Damage recognition</a:t>
            </a:r>
            <a:r>
              <a:rPr lang="en-US" baseline="0" dirty="0" smtClean="0">
                <a:latin typeface="Arial" pitchFamily="34" charset="0"/>
              </a:rPr>
              <a:t> is dynamic so it involves a dance between the DNA lesions and the actual protein which embraces the damage.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6D362F-BC6F-4338-B160-56BC16F7A355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869" indent="0" algn="ctr">
              <a:buNone/>
              <a:defRPr/>
            </a:lvl2pPr>
            <a:lvl3pPr marL="913743" indent="0" algn="ctr">
              <a:buNone/>
              <a:defRPr/>
            </a:lvl3pPr>
            <a:lvl4pPr marL="1370620" indent="0" algn="ctr">
              <a:buNone/>
              <a:defRPr/>
            </a:lvl4pPr>
            <a:lvl5pPr marL="1827491" indent="0" algn="ctr">
              <a:buNone/>
              <a:defRPr/>
            </a:lvl5pPr>
            <a:lvl6pPr marL="2284362" indent="0" algn="ctr">
              <a:buNone/>
              <a:defRPr/>
            </a:lvl6pPr>
            <a:lvl7pPr marL="2741238" indent="0" algn="ctr">
              <a:buNone/>
              <a:defRPr/>
            </a:lvl7pPr>
            <a:lvl8pPr marL="3198104" indent="0" algn="ctr">
              <a:buNone/>
              <a:defRPr/>
            </a:lvl8pPr>
            <a:lvl9pPr marL="365498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12EA-DCAB-462C-BCD7-B377B5A7A9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D3EB4-27C8-4635-82B2-BBC940467A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702FE-D9AE-4B1D-BE96-BD285CA2DB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8188F-4EAC-442A-BACD-102AC847FE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869" indent="0">
              <a:buNone/>
              <a:defRPr sz="1800"/>
            </a:lvl2pPr>
            <a:lvl3pPr marL="913743" indent="0">
              <a:buNone/>
              <a:defRPr sz="1600"/>
            </a:lvl3pPr>
            <a:lvl4pPr marL="1370620" indent="0">
              <a:buNone/>
              <a:defRPr sz="1400"/>
            </a:lvl4pPr>
            <a:lvl5pPr marL="1827491" indent="0">
              <a:buNone/>
              <a:defRPr sz="1400"/>
            </a:lvl5pPr>
            <a:lvl6pPr marL="2284362" indent="0">
              <a:buNone/>
              <a:defRPr sz="1400"/>
            </a:lvl6pPr>
            <a:lvl7pPr marL="2741238" indent="0">
              <a:buNone/>
              <a:defRPr sz="1400"/>
            </a:lvl7pPr>
            <a:lvl8pPr marL="3198104" indent="0">
              <a:buNone/>
              <a:defRPr sz="1400"/>
            </a:lvl8pPr>
            <a:lvl9pPr marL="365498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12B82-CD70-4E85-9B2B-C2A3C52E88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127E-DAC7-4DD0-9466-DDC83BD003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9" indent="0">
              <a:buNone/>
              <a:defRPr sz="2000" b="1"/>
            </a:lvl2pPr>
            <a:lvl3pPr marL="913743" indent="0">
              <a:buNone/>
              <a:defRPr sz="1800" b="1"/>
            </a:lvl3pPr>
            <a:lvl4pPr marL="1370620" indent="0">
              <a:buNone/>
              <a:defRPr sz="1600" b="1"/>
            </a:lvl4pPr>
            <a:lvl5pPr marL="1827491" indent="0">
              <a:buNone/>
              <a:defRPr sz="1600" b="1"/>
            </a:lvl5pPr>
            <a:lvl6pPr marL="2284362" indent="0">
              <a:buNone/>
              <a:defRPr sz="1600" b="1"/>
            </a:lvl6pPr>
            <a:lvl7pPr marL="2741238" indent="0">
              <a:buNone/>
              <a:defRPr sz="1600" b="1"/>
            </a:lvl7pPr>
            <a:lvl8pPr marL="3198104" indent="0">
              <a:buNone/>
              <a:defRPr sz="1600" b="1"/>
            </a:lvl8pPr>
            <a:lvl9pPr marL="365498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9" indent="0">
              <a:buNone/>
              <a:defRPr sz="2000" b="1"/>
            </a:lvl2pPr>
            <a:lvl3pPr marL="913743" indent="0">
              <a:buNone/>
              <a:defRPr sz="1800" b="1"/>
            </a:lvl3pPr>
            <a:lvl4pPr marL="1370620" indent="0">
              <a:buNone/>
              <a:defRPr sz="1600" b="1"/>
            </a:lvl4pPr>
            <a:lvl5pPr marL="1827491" indent="0">
              <a:buNone/>
              <a:defRPr sz="1600" b="1"/>
            </a:lvl5pPr>
            <a:lvl6pPr marL="2284362" indent="0">
              <a:buNone/>
              <a:defRPr sz="1600" b="1"/>
            </a:lvl6pPr>
            <a:lvl7pPr marL="2741238" indent="0">
              <a:buNone/>
              <a:defRPr sz="1600" b="1"/>
            </a:lvl7pPr>
            <a:lvl8pPr marL="3198104" indent="0">
              <a:buNone/>
              <a:defRPr sz="1600" b="1"/>
            </a:lvl8pPr>
            <a:lvl9pPr marL="365498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CDF11-199E-4A69-8E67-CAFE1E36E6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571BD-EA65-441A-9EC7-6E13EEA6835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9B11E-33DB-4859-B185-614436B326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69" indent="0">
              <a:buNone/>
              <a:defRPr sz="1200"/>
            </a:lvl2pPr>
            <a:lvl3pPr marL="913743" indent="0">
              <a:buNone/>
              <a:defRPr sz="1000"/>
            </a:lvl3pPr>
            <a:lvl4pPr marL="1370620" indent="0">
              <a:buNone/>
              <a:defRPr sz="900"/>
            </a:lvl4pPr>
            <a:lvl5pPr marL="1827491" indent="0">
              <a:buNone/>
              <a:defRPr sz="900"/>
            </a:lvl5pPr>
            <a:lvl6pPr marL="2284362" indent="0">
              <a:buNone/>
              <a:defRPr sz="900"/>
            </a:lvl6pPr>
            <a:lvl7pPr marL="2741238" indent="0">
              <a:buNone/>
              <a:defRPr sz="900"/>
            </a:lvl7pPr>
            <a:lvl8pPr marL="3198104" indent="0">
              <a:buNone/>
              <a:defRPr sz="900"/>
            </a:lvl8pPr>
            <a:lvl9pPr marL="365498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447EB-2B77-4D9F-A196-2FE8B49E2F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69" indent="0">
              <a:buNone/>
              <a:defRPr sz="2800"/>
            </a:lvl2pPr>
            <a:lvl3pPr marL="913743" indent="0">
              <a:buNone/>
              <a:defRPr sz="2400"/>
            </a:lvl3pPr>
            <a:lvl4pPr marL="1370620" indent="0">
              <a:buNone/>
              <a:defRPr sz="2000"/>
            </a:lvl4pPr>
            <a:lvl5pPr marL="1827491" indent="0">
              <a:buNone/>
              <a:defRPr sz="2000"/>
            </a:lvl5pPr>
            <a:lvl6pPr marL="2284362" indent="0">
              <a:buNone/>
              <a:defRPr sz="2000"/>
            </a:lvl6pPr>
            <a:lvl7pPr marL="2741238" indent="0">
              <a:buNone/>
              <a:defRPr sz="2000"/>
            </a:lvl7pPr>
            <a:lvl8pPr marL="3198104" indent="0">
              <a:buNone/>
              <a:defRPr sz="2000"/>
            </a:lvl8pPr>
            <a:lvl9pPr marL="365498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69" indent="0">
              <a:buNone/>
              <a:defRPr sz="1200"/>
            </a:lvl2pPr>
            <a:lvl3pPr marL="913743" indent="0">
              <a:buNone/>
              <a:defRPr sz="1000"/>
            </a:lvl3pPr>
            <a:lvl4pPr marL="1370620" indent="0">
              <a:buNone/>
              <a:defRPr sz="900"/>
            </a:lvl4pPr>
            <a:lvl5pPr marL="1827491" indent="0">
              <a:buNone/>
              <a:defRPr sz="900"/>
            </a:lvl5pPr>
            <a:lvl6pPr marL="2284362" indent="0">
              <a:buNone/>
              <a:defRPr sz="900"/>
            </a:lvl6pPr>
            <a:lvl7pPr marL="2741238" indent="0">
              <a:buNone/>
              <a:defRPr sz="900"/>
            </a:lvl7pPr>
            <a:lvl8pPr marL="3198104" indent="0">
              <a:buNone/>
              <a:defRPr sz="900"/>
            </a:lvl8pPr>
            <a:lvl9pPr marL="365498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ED82B-E0A5-4CDA-AC22-50C76AC71F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3" tIns="45687" rIns="91373" bIns="456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3" tIns="45687" rIns="91373" bIns="456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3" tIns="45687" rIns="91373" bIns="45687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3" tIns="45687" rIns="91373" bIns="45687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3" tIns="45687" rIns="91373" bIns="4568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0274138-30B6-4589-AEB5-8F78AF474431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686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374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062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749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657" indent="-34265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418" indent="-28554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178" indent="-22843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052" indent="-22843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930" indent="-22843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2802" indent="-22843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9672" indent="-22843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547" indent="-22843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415" indent="-22843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9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43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20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91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62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38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104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82" algn="l" defTabSz="9137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TGT_Extreme_Dynamic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4478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762001" y="5867410"/>
            <a:ext cx="4191000" cy="36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4" tIns="45683" rIns="91364" bIns="456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FFFF"/>
                </a:solidFill>
                <a:latin typeface="Arial" pitchFamily="34" charset="0"/>
              </a:rPr>
              <a:t>Supplemental movie  3</a:t>
            </a:r>
            <a:endParaRPr lang="en-US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609600" y="228600"/>
            <a:ext cx="8001000" cy="52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4" tIns="45683" rIns="91364" bIns="45683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</a:rPr>
              <a:t>Dynamic recognition of DNA damage</a:t>
            </a:r>
          </a:p>
        </p:txBody>
      </p:sp>
      <p:pic>
        <p:nvPicPr>
          <p:cNvPr id="24582" name="Picture 5" descr="CGC_Extreme_Dynamic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1" y="14478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</p:spPr>
        <p:txBody>
          <a:bodyPr lIns="91435" tIns="45718" rIns="91435" bIns="45718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31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4_Default Design</vt:lpstr>
      <vt:lpstr>Slide 1</vt:lpstr>
    </vt:vector>
  </TitlesOfParts>
  <Company>UPMC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BPDE windshield wipers</dc:title>
  <dc:creator>vanhoutenb</dc:creator>
  <cp:lastModifiedBy>vanhoutenb</cp:lastModifiedBy>
  <cp:revision>7</cp:revision>
  <dcterms:created xsi:type="dcterms:W3CDTF">2013-08-01T17:15:39Z</dcterms:created>
  <dcterms:modified xsi:type="dcterms:W3CDTF">2013-08-31T15:56:26Z</dcterms:modified>
</cp:coreProperties>
</file>