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696" y="319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E18207-374C-4628-A5D1-F806DAEC1D18}" type="datetimeFigureOut">
              <a:rPr kumimoji="1" lang="ja-JP" altLang="en-US" smtClean="0"/>
              <a:t>2016/9/24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979613" y="739775"/>
            <a:ext cx="2776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C9DBC2-90AB-4359-A212-ED485E7FB2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575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C593-2716-4A36-AC94-E07D087E8A42}" type="datetimeFigureOut">
              <a:rPr kumimoji="1" lang="ja-JP" altLang="en-US" smtClean="0"/>
              <a:t>2016/9/24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9415-6004-42D7-A396-4CF2EC747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233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C593-2716-4A36-AC94-E07D087E8A42}" type="datetimeFigureOut">
              <a:rPr kumimoji="1" lang="ja-JP" altLang="en-US" smtClean="0"/>
              <a:t>2016/9/24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9415-6004-42D7-A396-4CF2EC747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20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C593-2716-4A36-AC94-E07D087E8A42}" type="datetimeFigureOut">
              <a:rPr kumimoji="1" lang="ja-JP" altLang="en-US" smtClean="0"/>
              <a:t>2016/9/24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9415-6004-42D7-A396-4CF2EC747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4452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C593-2716-4A36-AC94-E07D087E8A42}" type="datetimeFigureOut">
              <a:rPr kumimoji="1" lang="ja-JP" altLang="en-US" smtClean="0"/>
              <a:t>2016/9/24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9415-6004-42D7-A396-4CF2EC747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822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C593-2716-4A36-AC94-E07D087E8A42}" type="datetimeFigureOut">
              <a:rPr kumimoji="1" lang="ja-JP" altLang="en-US" smtClean="0"/>
              <a:t>2016/9/24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9415-6004-42D7-A396-4CF2EC747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942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C593-2716-4A36-AC94-E07D087E8A42}" type="datetimeFigureOut">
              <a:rPr kumimoji="1" lang="ja-JP" altLang="en-US" smtClean="0"/>
              <a:t>2016/9/24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9415-6004-42D7-A396-4CF2EC747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0476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C593-2716-4A36-AC94-E07D087E8A42}" type="datetimeFigureOut">
              <a:rPr kumimoji="1" lang="ja-JP" altLang="en-US" smtClean="0"/>
              <a:t>2016/9/24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9415-6004-42D7-A396-4CF2EC747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0812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C593-2716-4A36-AC94-E07D087E8A42}" type="datetimeFigureOut">
              <a:rPr kumimoji="1" lang="ja-JP" altLang="en-US" smtClean="0"/>
              <a:t>2016/9/24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9415-6004-42D7-A396-4CF2EC747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91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C593-2716-4A36-AC94-E07D087E8A42}" type="datetimeFigureOut">
              <a:rPr kumimoji="1" lang="ja-JP" altLang="en-US" smtClean="0"/>
              <a:t>2016/9/24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9415-6004-42D7-A396-4CF2EC747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4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C593-2716-4A36-AC94-E07D087E8A42}" type="datetimeFigureOut">
              <a:rPr kumimoji="1" lang="ja-JP" altLang="en-US" smtClean="0"/>
              <a:t>2016/9/24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9415-6004-42D7-A396-4CF2EC747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2413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C593-2716-4A36-AC94-E07D087E8A42}" type="datetimeFigureOut">
              <a:rPr kumimoji="1" lang="ja-JP" altLang="en-US" smtClean="0"/>
              <a:t>2016/9/24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9415-6004-42D7-A396-4CF2EC747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2745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5C593-2716-4A36-AC94-E07D087E8A42}" type="datetimeFigureOut">
              <a:rPr kumimoji="1" lang="ja-JP" altLang="en-US" smtClean="0"/>
              <a:t>2016/9/24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29415-6004-42D7-A396-4CF2EC747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283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72968" y="70962"/>
            <a:ext cx="8402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Arial "/>
                <a:ea typeface="Arial Unicode MS" panose="020B0604020202020204" pitchFamily="50" charset="-128"/>
                <a:cs typeface="Arial Unicode MS" panose="020B0604020202020204" pitchFamily="50" charset="-128"/>
              </a:rPr>
              <a:t>S2 Fig</a:t>
            </a:r>
            <a:r>
              <a:rPr lang="en-US" altLang="ja-JP" sz="1600" b="1" dirty="0">
                <a:latin typeface="Arial "/>
                <a:ea typeface="Arial Unicode MS" panose="020B0604020202020204" pitchFamily="50" charset="-128"/>
                <a:cs typeface="Arial Unicode MS" panose="020B0604020202020204" pitchFamily="50" charset="-128"/>
              </a:rPr>
              <a:t>. </a:t>
            </a:r>
            <a:endParaRPr kumimoji="1" lang="ja-JP" altLang="en-US" sz="1600" b="1" dirty="0">
              <a:latin typeface="Arial 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08" name="Line 5"/>
          <p:cNvSpPr>
            <a:spLocks noChangeShapeType="1"/>
          </p:cNvSpPr>
          <p:nvPr/>
        </p:nvSpPr>
        <p:spPr bwMode="auto">
          <a:xfrm>
            <a:off x="498971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09" name="Line 6"/>
          <p:cNvSpPr>
            <a:spLocks noChangeShapeType="1"/>
          </p:cNvSpPr>
          <p:nvPr/>
        </p:nvSpPr>
        <p:spPr bwMode="auto">
          <a:xfrm>
            <a:off x="568694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0" name="Line 7"/>
          <p:cNvSpPr>
            <a:spLocks noChangeShapeType="1"/>
          </p:cNvSpPr>
          <p:nvPr/>
        </p:nvSpPr>
        <p:spPr bwMode="auto">
          <a:xfrm>
            <a:off x="637360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1" name="Line 8"/>
          <p:cNvSpPr>
            <a:spLocks noChangeShapeType="1"/>
          </p:cNvSpPr>
          <p:nvPr/>
        </p:nvSpPr>
        <p:spPr bwMode="auto">
          <a:xfrm>
            <a:off x="707083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2" name="Line 9"/>
          <p:cNvSpPr>
            <a:spLocks noChangeShapeType="1"/>
          </p:cNvSpPr>
          <p:nvPr/>
        </p:nvSpPr>
        <p:spPr bwMode="auto">
          <a:xfrm>
            <a:off x="775749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3" name="Line 10"/>
          <p:cNvSpPr>
            <a:spLocks noChangeShapeType="1"/>
          </p:cNvSpPr>
          <p:nvPr/>
        </p:nvSpPr>
        <p:spPr bwMode="auto">
          <a:xfrm>
            <a:off x="845472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4" name="Line 11"/>
          <p:cNvSpPr>
            <a:spLocks noChangeShapeType="1"/>
          </p:cNvSpPr>
          <p:nvPr/>
        </p:nvSpPr>
        <p:spPr bwMode="auto">
          <a:xfrm>
            <a:off x="914138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5" name="Line 12"/>
          <p:cNvSpPr>
            <a:spLocks noChangeShapeType="1"/>
          </p:cNvSpPr>
          <p:nvPr/>
        </p:nvSpPr>
        <p:spPr bwMode="auto">
          <a:xfrm>
            <a:off x="984917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6" name="Line 13"/>
          <p:cNvSpPr>
            <a:spLocks noChangeShapeType="1"/>
          </p:cNvSpPr>
          <p:nvPr/>
        </p:nvSpPr>
        <p:spPr bwMode="auto">
          <a:xfrm>
            <a:off x="1053584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7" name="Line 14"/>
          <p:cNvSpPr>
            <a:spLocks noChangeShapeType="1"/>
          </p:cNvSpPr>
          <p:nvPr/>
        </p:nvSpPr>
        <p:spPr bwMode="auto">
          <a:xfrm>
            <a:off x="1123306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8" name="Line 15"/>
          <p:cNvSpPr>
            <a:spLocks noChangeShapeType="1"/>
          </p:cNvSpPr>
          <p:nvPr/>
        </p:nvSpPr>
        <p:spPr bwMode="auto">
          <a:xfrm>
            <a:off x="1191973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9" name="Line 16"/>
          <p:cNvSpPr>
            <a:spLocks noChangeShapeType="1"/>
          </p:cNvSpPr>
          <p:nvPr/>
        </p:nvSpPr>
        <p:spPr bwMode="auto">
          <a:xfrm>
            <a:off x="1261695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0" name="Line 17"/>
          <p:cNvSpPr>
            <a:spLocks noChangeShapeType="1"/>
          </p:cNvSpPr>
          <p:nvPr/>
        </p:nvSpPr>
        <p:spPr bwMode="auto">
          <a:xfrm>
            <a:off x="1330362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1" name="Line 18"/>
          <p:cNvSpPr>
            <a:spLocks noChangeShapeType="1"/>
          </p:cNvSpPr>
          <p:nvPr/>
        </p:nvSpPr>
        <p:spPr bwMode="auto">
          <a:xfrm>
            <a:off x="1400084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2" name="Line 19"/>
          <p:cNvSpPr>
            <a:spLocks noChangeShapeType="1"/>
          </p:cNvSpPr>
          <p:nvPr/>
        </p:nvSpPr>
        <p:spPr bwMode="auto">
          <a:xfrm>
            <a:off x="1468751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3" name="Line 20"/>
          <p:cNvSpPr>
            <a:spLocks noChangeShapeType="1"/>
          </p:cNvSpPr>
          <p:nvPr/>
        </p:nvSpPr>
        <p:spPr bwMode="auto">
          <a:xfrm>
            <a:off x="1538473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4" name="Line 21"/>
          <p:cNvSpPr>
            <a:spLocks noChangeShapeType="1"/>
          </p:cNvSpPr>
          <p:nvPr/>
        </p:nvSpPr>
        <p:spPr bwMode="auto">
          <a:xfrm>
            <a:off x="1608196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5" name="Line 22"/>
          <p:cNvSpPr>
            <a:spLocks noChangeShapeType="1"/>
          </p:cNvSpPr>
          <p:nvPr/>
        </p:nvSpPr>
        <p:spPr bwMode="auto">
          <a:xfrm>
            <a:off x="1676862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6" name="Line 23"/>
          <p:cNvSpPr>
            <a:spLocks noChangeShapeType="1"/>
          </p:cNvSpPr>
          <p:nvPr/>
        </p:nvSpPr>
        <p:spPr bwMode="auto">
          <a:xfrm>
            <a:off x="1746585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8" name="Line 24"/>
          <p:cNvSpPr>
            <a:spLocks noChangeShapeType="1"/>
          </p:cNvSpPr>
          <p:nvPr/>
        </p:nvSpPr>
        <p:spPr bwMode="auto">
          <a:xfrm>
            <a:off x="1815251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9" name="Line 25"/>
          <p:cNvSpPr>
            <a:spLocks noChangeShapeType="1"/>
          </p:cNvSpPr>
          <p:nvPr/>
        </p:nvSpPr>
        <p:spPr bwMode="auto">
          <a:xfrm>
            <a:off x="1886030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0" name="Line 26"/>
          <p:cNvSpPr>
            <a:spLocks noChangeShapeType="1"/>
          </p:cNvSpPr>
          <p:nvPr/>
        </p:nvSpPr>
        <p:spPr bwMode="auto">
          <a:xfrm>
            <a:off x="1954697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1" name="Line 27"/>
          <p:cNvSpPr>
            <a:spLocks noChangeShapeType="1"/>
          </p:cNvSpPr>
          <p:nvPr/>
        </p:nvSpPr>
        <p:spPr bwMode="auto">
          <a:xfrm>
            <a:off x="2024419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2" name="Line 28"/>
          <p:cNvSpPr>
            <a:spLocks noChangeShapeType="1"/>
          </p:cNvSpPr>
          <p:nvPr/>
        </p:nvSpPr>
        <p:spPr bwMode="auto">
          <a:xfrm>
            <a:off x="2093085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3" name="Line 29"/>
          <p:cNvSpPr>
            <a:spLocks noChangeShapeType="1"/>
          </p:cNvSpPr>
          <p:nvPr/>
        </p:nvSpPr>
        <p:spPr bwMode="auto">
          <a:xfrm>
            <a:off x="2162808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4" name="Line 30"/>
          <p:cNvSpPr>
            <a:spLocks noChangeShapeType="1"/>
          </p:cNvSpPr>
          <p:nvPr/>
        </p:nvSpPr>
        <p:spPr bwMode="auto">
          <a:xfrm>
            <a:off x="2231474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5" name="Line 31"/>
          <p:cNvSpPr>
            <a:spLocks noChangeShapeType="1"/>
          </p:cNvSpPr>
          <p:nvPr/>
        </p:nvSpPr>
        <p:spPr bwMode="auto">
          <a:xfrm>
            <a:off x="2301197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6" name="Line 32"/>
          <p:cNvSpPr>
            <a:spLocks noChangeShapeType="1"/>
          </p:cNvSpPr>
          <p:nvPr/>
        </p:nvSpPr>
        <p:spPr bwMode="auto">
          <a:xfrm>
            <a:off x="2369863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7" name="Line 33"/>
          <p:cNvSpPr>
            <a:spLocks noChangeShapeType="1"/>
          </p:cNvSpPr>
          <p:nvPr/>
        </p:nvSpPr>
        <p:spPr bwMode="auto">
          <a:xfrm>
            <a:off x="2439586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8" name="Line 34"/>
          <p:cNvSpPr>
            <a:spLocks noChangeShapeType="1"/>
          </p:cNvSpPr>
          <p:nvPr/>
        </p:nvSpPr>
        <p:spPr bwMode="auto">
          <a:xfrm>
            <a:off x="2508252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9" name="Line 35"/>
          <p:cNvSpPr>
            <a:spLocks noChangeShapeType="1"/>
          </p:cNvSpPr>
          <p:nvPr/>
        </p:nvSpPr>
        <p:spPr bwMode="auto">
          <a:xfrm>
            <a:off x="2577975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0" name="Line 36"/>
          <p:cNvSpPr>
            <a:spLocks noChangeShapeType="1"/>
          </p:cNvSpPr>
          <p:nvPr/>
        </p:nvSpPr>
        <p:spPr bwMode="auto">
          <a:xfrm>
            <a:off x="2646641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1" name="Line 37"/>
          <p:cNvSpPr>
            <a:spLocks noChangeShapeType="1"/>
          </p:cNvSpPr>
          <p:nvPr/>
        </p:nvSpPr>
        <p:spPr bwMode="auto">
          <a:xfrm>
            <a:off x="2716364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2" name="Line 38"/>
          <p:cNvSpPr>
            <a:spLocks noChangeShapeType="1"/>
          </p:cNvSpPr>
          <p:nvPr/>
        </p:nvSpPr>
        <p:spPr bwMode="auto">
          <a:xfrm>
            <a:off x="2785030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3" name="Line 39"/>
          <p:cNvSpPr>
            <a:spLocks noChangeShapeType="1"/>
          </p:cNvSpPr>
          <p:nvPr/>
        </p:nvSpPr>
        <p:spPr bwMode="auto">
          <a:xfrm>
            <a:off x="2855809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4" name="Line 40"/>
          <p:cNvSpPr>
            <a:spLocks noChangeShapeType="1"/>
          </p:cNvSpPr>
          <p:nvPr/>
        </p:nvSpPr>
        <p:spPr bwMode="auto">
          <a:xfrm>
            <a:off x="2925532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5" name="Line 41"/>
          <p:cNvSpPr>
            <a:spLocks noChangeShapeType="1"/>
          </p:cNvSpPr>
          <p:nvPr/>
        </p:nvSpPr>
        <p:spPr bwMode="auto">
          <a:xfrm>
            <a:off x="2994198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6" name="Line 42"/>
          <p:cNvSpPr>
            <a:spLocks noChangeShapeType="1"/>
          </p:cNvSpPr>
          <p:nvPr/>
        </p:nvSpPr>
        <p:spPr bwMode="auto">
          <a:xfrm>
            <a:off x="3063921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7" name="Line 43"/>
          <p:cNvSpPr>
            <a:spLocks noChangeShapeType="1"/>
          </p:cNvSpPr>
          <p:nvPr/>
        </p:nvSpPr>
        <p:spPr bwMode="auto">
          <a:xfrm>
            <a:off x="3132587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8" name="Line 44"/>
          <p:cNvSpPr>
            <a:spLocks noChangeShapeType="1"/>
          </p:cNvSpPr>
          <p:nvPr/>
        </p:nvSpPr>
        <p:spPr bwMode="auto">
          <a:xfrm>
            <a:off x="3202310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9" name="Line 45"/>
          <p:cNvSpPr>
            <a:spLocks noChangeShapeType="1"/>
          </p:cNvSpPr>
          <p:nvPr/>
        </p:nvSpPr>
        <p:spPr bwMode="auto">
          <a:xfrm>
            <a:off x="3270976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0" name="Line 46"/>
          <p:cNvSpPr>
            <a:spLocks noChangeShapeType="1"/>
          </p:cNvSpPr>
          <p:nvPr/>
        </p:nvSpPr>
        <p:spPr bwMode="auto">
          <a:xfrm>
            <a:off x="3340699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1" name="Line 47"/>
          <p:cNvSpPr>
            <a:spLocks noChangeShapeType="1"/>
          </p:cNvSpPr>
          <p:nvPr/>
        </p:nvSpPr>
        <p:spPr bwMode="auto">
          <a:xfrm>
            <a:off x="3409365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2" name="Line 48"/>
          <p:cNvSpPr>
            <a:spLocks noChangeShapeType="1"/>
          </p:cNvSpPr>
          <p:nvPr/>
        </p:nvSpPr>
        <p:spPr bwMode="auto">
          <a:xfrm>
            <a:off x="3479088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3" name="Line 49"/>
          <p:cNvSpPr>
            <a:spLocks noChangeShapeType="1"/>
          </p:cNvSpPr>
          <p:nvPr/>
        </p:nvSpPr>
        <p:spPr bwMode="auto">
          <a:xfrm>
            <a:off x="3547754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4" name="Line 50"/>
          <p:cNvSpPr>
            <a:spLocks noChangeShapeType="1"/>
          </p:cNvSpPr>
          <p:nvPr/>
        </p:nvSpPr>
        <p:spPr bwMode="auto">
          <a:xfrm>
            <a:off x="3617477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5" name="Line 51"/>
          <p:cNvSpPr>
            <a:spLocks noChangeShapeType="1"/>
          </p:cNvSpPr>
          <p:nvPr/>
        </p:nvSpPr>
        <p:spPr bwMode="auto">
          <a:xfrm>
            <a:off x="3686143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6" name="Line 52"/>
          <p:cNvSpPr>
            <a:spLocks noChangeShapeType="1"/>
          </p:cNvSpPr>
          <p:nvPr/>
        </p:nvSpPr>
        <p:spPr bwMode="auto">
          <a:xfrm>
            <a:off x="3756922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7" name="Line 53"/>
          <p:cNvSpPr>
            <a:spLocks noChangeShapeType="1"/>
          </p:cNvSpPr>
          <p:nvPr/>
        </p:nvSpPr>
        <p:spPr bwMode="auto">
          <a:xfrm>
            <a:off x="3825588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8" name="Line 54"/>
          <p:cNvSpPr>
            <a:spLocks noChangeShapeType="1"/>
          </p:cNvSpPr>
          <p:nvPr/>
        </p:nvSpPr>
        <p:spPr bwMode="auto">
          <a:xfrm>
            <a:off x="3895311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9" name="Line 55"/>
          <p:cNvSpPr>
            <a:spLocks noChangeShapeType="1"/>
          </p:cNvSpPr>
          <p:nvPr/>
        </p:nvSpPr>
        <p:spPr bwMode="auto">
          <a:xfrm>
            <a:off x="3963977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0" name="Line 56"/>
          <p:cNvSpPr>
            <a:spLocks noChangeShapeType="1"/>
          </p:cNvSpPr>
          <p:nvPr/>
        </p:nvSpPr>
        <p:spPr bwMode="auto">
          <a:xfrm>
            <a:off x="4033700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1" name="Line 57"/>
          <p:cNvSpPr>
            <a:spLocks noChangeShapeType="1"/>
          </p:cNvSpPr>
          <p:nvPr/>
        </p:nvSpPr>
        <p:spPr bwMode="auto">
          <a:xfrm>
            <a:off x="4103423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2" name="Line 58"/>
          <p:cNvSpPr>
            <a:spLocks noChangeShapeType="1"/>
          </p:cNvSpPr>
          <p:nvPr/>
        </p:nvSpPr>
        <p:spPr bwMode="auto">
          <a:xfrm>
            <a:off x="4172089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3" name="Line 59"/>
          <p:cNvSpPr>
            <a:spLocks noChangeShapeType="1"/>
          </p:cNvSpPr>
          <p:nvPr/>
        </p:nvSpPr>
        <p:spPr bwMode="auto">
          <a:xfrm>
            <a:off x="4241812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4" name="Line 60"/>
          <p:cNvSpPr>
            <a:spLocks noChangeShapeType="1"/>
          </p:cNvSpPr>
          <p:nvPr/>
        </p:nvSpPr>
        <p:spPr bwMode="auto">
          <a:xfrm>
            <a:off x="4310478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5" name="Line 61"/>
          <p:cNvSpPr>
            <a:spLocks noChangeShapeType="1"/>
          </p:cNvSpPr>
          <p:nvPr/>
        </p:nvSpPr>
        <p:spPr bwMode="auto">
          <a:xfrm>
            <a:off x="4380201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6" name="Line 62"/>
          <p:cNvSpPr>
            <a:spLocks noChangeShapeType="1"/>
          </p:cNvSpPr>
          <p:nvPr/>
        </p:nvSpPr>
        <p:spPr bwMode="auto">
          <a:xfrm>
            <a:off x="4448867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7" name="Line 63"/>
          <p:cNvSpPr>
            <a:spLocks noChangeShapeType="1"/>
          </p:cNvSpPr>
          <p:nvPr/>
        </p:nvSpPr>
        <p:spPr bwMode="auto">
          <a:xfrm>
            <a:off x="4518590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8" name="Line 64"/>
          <p:cNvSpPr>
            <a:spLocks noChangeShapeType="1"/>
          </p:cNvSpPr>
          <p:nvPr/>
        </p:nvSpPr>
        <p:spPr bwMode="auto">
          <a:xfrm>
            <a:off x="4587256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9" name="Line 65"/>
          <p:cNvSpPr>
            <a:spLocks noChangeShapeType="1"/>
          </p:cNvSpPr>
          <p:nvPr/>
        </p:nvSpPr>
        <p:spPr bwMode="auto">
          <a:xfrm>
            <a:off x="4658035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0" name="Line 66"/>
          <p:cNvSpPr>
            <a:spLocks noChangeShapeType="1"/>
          </p:cNvSpPr>
          <p:nvPr/>
        </p:nvSpPr>
        <p:spPr bwMode="auto">
          <a:xfrm>
            <a:off x="4726701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1" name="Line 67"/>
          <p:cNvSpPr>
            <a:spLocks noChangeShapeType="1"/>
          </p:cNvSpPr>
          <p:nvPr/>
        </p:nvSpPr>
        <p:spPr bwMode="auto">
          <a:xfrm>
            <a:off x="4796424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2" name="Line 68"/>
          <p:cNvSpPr>
            <a:spLocks noChangeShapeType="1"/>
          </p:cNvSpPr>
          <p:nvPr/>
        </p:nvSpPr>
        <p:spPr bwMode="auto">
          <a:xfrm>
            <a:off x="4865090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3" name="Line 69"/>
          <p:cNvSpPr>
            <a:spLocks noChangeShapeType="1"/>
          </p:cNvSpPr>
          <p:nvPr/>
        </p:nvSpPr>
        <p:spPr bwMode="auto">
          <a:xfrm>
            <a:off x="4934813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4" name="Line 70"/>
          <p:cNvSpPr>
            <a:spLocks noChangeShapeType="1"/>
          </p:cNvSpPr>
          <p:nvPr/>
        </p:nvSpPr>
        <p:spPr bwMode="auto">
          <a:xfrm>
            <a:off x="5003479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5" name="Line 71"/>
          <p:cNvSpPr>
            <a:spLocks noChangeShapeType="1"/>
          </p:cNvSpPr>
          <p:nvPr/>
        </p:nvSpPr>
        <p:spPr bwMode="auto">
          <a:xfrm>
            <a:off x="5073202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6" name="Line 72"/>
          <p:cNvSpPr>
            <a:spLocks noChangeShapeType="1"/>
          </p:cNvSpPr>
          <p:nvPr/>
        </p:nvSpPr>
        <p:spPr bwMode="auto">
          <a:xfrm>
            <a:off x="5141868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7" name="Line 73"/>
          <p:cNvSpPr>
            <a:spLocks noChangeShapeType="1"/>
          </p:cNvSpPr>
          <p:nvPr/>
        </p:nvSpPr>
        <p:spPr bwMode="auto">
          <a:xfrm>
            <a:off x="5211591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8" name="Line 74"/>
          <p:cNvSpPr>
            <a:spLocks noChangeShapeType="1"/>
          </p:cNvSpPr>
          <p:nvPr/>
        </p:nvSpPr>
        <p:spPr bwMode="auto">
          <a:xfrm>
            <a:off x="5280257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9" name="Line 75"/>
          <p:cNvSpPr>
            <a:spLocks noChangeShapeType="1"/>
          </p:cNvSpPr>
          <p:nvPr/>
        </p:nvSpPr>
        <p:spPr bwMode="auto">
          <a:xfrm>
            <a:off x="5349980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0" name="Line 76"/>
          <p:cNvSpPr>
            <a:spLocks noChangeShapeType="1"/>
          </p:cNvSpPr>
          <p:nvPr/>
        </p:nvSpPr>
        <p:spPr bwMode="auto">
          <a:xfrm>
            <a:off x="5419702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1" name="Line 77"/>
          <p:cNvSpPr>
            <a:spLocks noChangeShapeType="1"/>
          </p:cNvSpPr>
          <p:nvPr/>
        </p:nvSpPr>
        <p:spPr bwMode="auto">
          <a:xfrm>
            <a:off x="5488369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2" name="Line 78"/>
          <p:cNvSpPr>
            <a:spLocks noChangeShapeType="1"/>
          </p:cNvSpPr>
          <p:nvPr/>
        </p:nvSpPr>
        <p:spPr bwMode="auto">
          <a:xfrm>
            <a:off x="5558091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3" name="Line 79"/>
          <p:cNvSpPr>
            <a:spLocks noChangeShapeType="1"/>
          </p:cNvSpPr>
          <p:nvPr/>
        </p:nvSpPr>
        <p:spPr bwMode="auto">
          <a:xfrm>
            <a:off x="5627814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4" name="Line 80"/>
          <p:cNvSpPr>
            <a:spLocks noChangeShapeType="1"/>
          </p:cNvSpPr>
          <p:nvPr/>
        </p:nvSpPr>
        <p:spPr bwMode="auto">
          <a:xfrm>
            <a:off x="5697537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5" name="Line 81"/>
          <p:cNvSpPr>
            <a:spLocks noChangeShapeType="1"/>
          </p:cNvSpPr>
          <p:nvPr/>
        </p:nvSpPr>
        <p:spPr bwMode="auto">
          <a:xfrm>
            <a:off x="5766203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6" name="Line 82"/>
          <p:cNvSpPr>
            <a:spLocks noChangeShapeType="1"/>
          </p:cNvSpPr>
          <p:nvPr/>
        </p:nvSpPr>
        <p:spPr bwMode="auto">
          <a:xfrm>
            <a:off x="5835926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7" name="Line 83"/>
          <p:cNvSpPr>
            <a:spLocks noChangeShapeType="1"/>
          </p:cNvSpPr>
          <p:nvPr/>
        </p:nvSpPr>
        <p:spPr bwMode="auto">
          <a:xfrm>
            <a:off x="5904592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8" name="Line 84"/>
          <p:cNvSpPr>
            <a:spLocks noChangeShapeType="1"/>
          </p:cNvSpPr>
          <p:nvPr/>
        </p:nvSpPr>
        <p:spPr bwMode="auto">
          <a:xfrm>
            <a:off x="5974315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9" name="Line 85"/>
          <p:cNvSpPr>
            <a:spLocks noChangeShapeType="1"/>
          </p:cNvSpPr>
          <p:nvPr/>
        </p:nvSpPr>
        <p:spPr bwMode="auto">
          <a:xfrm>
            <a:off x="6042981" y="1734575"/>
            <a:ext cx="0" cy="10583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0" name="Line 86"/>
          <p:cNvSpPr>
            <a:spLocks noChangeShapeType="1"/>
          </p:cNvSpPr>
          <p:nvPr/>
        </p:nvSpPr>
        <p:spPr bwMode="auto">
          <a:xfrm>
            <a:off x="498971" y="1734575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1" name="Rectangle 87"/>
          <p:cNvSpPr>
            <a:spLocks noChangeArrowheads="1"/>
          </p:cNvSpPr>
          <p:nvPr/>
        </p:nvSpPr>
        <p:spPr bwMode="auto">
          <a:xfrm>
            <a:off x="439257" y="1757859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10.0</a:t>
            </a:r>
            <a:endParaRPr lang="ja-JP" altLang="ja-JP" sz="2000" dirty="0"/>
          </a:p>
        </p:txBody>
      </p:sp>
      <p:sp>
        <p:nvSpPr>
          <p:cNvPr id="1092" name="Line 88"/>
          <p:cNvSpPr>
            <a:spLocks noChangeShapeType="1"/>
          </p:cNvSpPr>
          <p:nvPr/>
        </p:nvSpPr>
        <p:spPr bwMode="auto">
          <a:xfrm>
            <a:off x="845472" y="1734575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3" name="Rectangle 89"/>
          <p:cNvSpPr>
            <a:spLocks noChangeArrowheads="1"/>
          </p:cNvSpPr>
          <p:nvPr/>
        </p:nvSpPr>
        <p:spPr bwMode="auto">
          <a:xfrm>
            <a:off x="785758" y="1757859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12.5</a:t>
            </a:r>
            <a:endParaRPr lang="ja-JP" altLang="ja-JP" sz="2000" dirty="0"/>
          </a:p>
        </p:txBody>
      </p:sp>
      <p:sp>
        <p:nvSpPr>
          <p:cNvPr id="1094" name="Line 90"/>
          <p:cNvSpPr>
            <a:spLocks noChangeShapeType="1"/>
          </p:cNvSpPr>
          <p:nvPr/>
        </p:nvSpPr>
        <p:spPr bwMode="auto">
          <a:xfrm>
            <a:off x="1191973" y="1734575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5" name="Rectangle 91"/>
          <p:cNvSpPr>
            <a:spLocks noChangeArrowheads="1"/>
          </p:cNvSpPr>
          <p:nvPr/>
        </p:nvSpPr>
        <p:spPr bwMode="auto">
          <a:xfrm>
            <a:off x="1132258" y="1757859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15.0</a:t>
            </a:r>
            <a:endParaRPr lang="ja-JP" altLang="ja-JP" sz="2000"/>
          </a:p>
        </p:txBody>
      </p:sp>
      <p:sp>
        <p:nvSpPr>
          <p:cNvPr id="1096" name="Line 92"/>
          <p:cNvSpPr>
            <a:spLocks noChangeShapeType="1"/>
          </p:cNvSpPr>
          <p:nvPr/>
        </p:nvSpPr>
        <p:spPr bwMode="auto">
          <a:xfrm>
            <a:off x="1538473" y="1734575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7" name="Rectangle 93"/>
          <p:cNvSpPr>
            <a:spLocks noChangeArrowheads="1"/>
          </p:cNvSpPr>
          <p:nvPr/>
        </p:nvSpPr>
        <p:spPr bwMode="auto">
          <a:xfrm>
            <a:off x="1478759" y="1757859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17.5</a:t>
            </a:r>
            <a:endParaRPr lang="ja-JP" altLang="ja-JP" sz="2000" dirty="0"/>
          </a:p>
        </p:txBody>
      </p:sp>
      <p:sp>
        <p:nvSpPr>
          <p:cNvPr id="1098" name="Line 94"/>
          <p:cNvSpPr>
            <a:spLocks noChangeShapeType="1"/>
          </p:cNvSpPr>
          <p:nvPr/>
        </p:nvSpPr>
        <p:spPr bwMode="auto">
          <a:xfrm>
            <a:off x="1886030" y="1734575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9" name="Rectangle 95"/>
          <p:cNvSpPr>
            <a:spLocks noChangeArrowheads="1"/>
          </p:cNvSpPr>
          <p:nvPr/>
        </p:nvSpPr>
        <p:spPr bwMode="auto">
          <a:xfrm>
            <a:off x="1826316" y="1757859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20.0</a:t>
            </a:r>
            <a:endParaRPr lang="ja-JP" altLang="ja-JP" sz="2000"/>
          </a:p>
        </p:txBody>
      </p:sp>
      <p:sp>
        <p:nvSpPr>
          <p:cNvPr id="1100" name="Line 96"/>
          <p:cNvSpPr>
            <a:spLocks noChangeShapeType="1"/>
          </p:cNvSpPr>
          <p:nvPr/>
        </p:nvSpPr>
        <p:spPr bwMode="auto">
          <a:xfrm>
            <a:off x="2231474" y="1734575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01" name="Rectangle 97"/>
          <p:cNvSpPr>
            <a:spLocks noChangeArrowheads="1"/>
          </p:cNvSpPr>
          <p:nvPr/>
        </p:nvSpPr>
        <p:spPr bwMode="auto">
          <a:xfrm>
            <a:off x="2171760" y="1757859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22.5</a:t>
            </a:r>
            <a:endParaRPr lang="ja-JP" altLang="ja-JP" sz="2000"/>
          </a:p>
        </p:txBody>
      </p:sp>
      <p:sp>
        <p:nvSpPr>
          <p:cNvPr id="1102" name="Line 98"/>
          <p:cNvSpPr>
            <a:spLocks noChangeShapeType="1"/>
          </p:cNvSpPr>
          <p:nvPr/>
        </p:nvSpPr>
        <p:spPr bwMode="auto">
          <a:xfrm>
            <a:off x="2577975" y="1734575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03" name="Rectangle 99"/>
          <p:cNvSpPr>
            <a:spLocks noChangeArrowheads="1"/>
          </p:cNvSpPr>
          <p:nvPr/>
        </p:nvSpPr>
        <p:spPr bwMode="auto">
          <a:xfrm>
            <a:off x="2518261" y="1757859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25.0</a:t>
            </a:r>
            <a:endParaRPr lang="ja-JP" altLang="ja-JP" sz="2000"/>
          </a:p>
        </p:txBody>
      </p:sp>
      <p:sp>
        <p:nvSpPr>
          <p:cNvPr id="1104" name="Line 100"/>
          <p:cNvSpPr>
            <a:spLocks noChangeShapeType="1"/>
          </p:cNvSpPr>
          <p:nvPr/>
        </p:nvSpPr>
        <p:spPr bwMode="auto">
          <a:xfrm>
            <a:off x="2925532" y="1734575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05" name="Rectangle 101"/>
          <p:cNvSpPr>
            <a:spLocks noChangeArrowheads="1"/>
          </p:cNvSpPr>
          <p:nvPr/>
        </p:nvSpPr>
        <p:spPr bwMode="auto">
          <a:xfrm>
            <a:off x="2865818" y="1757859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27.5</a:t>
            </a:r>
            <a:endParaRPr lang="ja-JP" altLang="ja-JP" sz="2000"/>
          </a:p>
        </p:txBody>
      </p:sp>
      <p:sp>
        <p:nvSpPr>
          <p:cNvPr id="1106" name="Line 102"/>
          <p:cNvSpPr>
            <a:spLocks noChangeShapeType="1"/>
          </p:cNvSpPr>
          <p:nvPr/>
        </p:nvSpPr>
        <p:spPr bwMode="auto">
          <a:xfrm>
            <a:off x="3270976" y="1734575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07" name="Rectangle 103"/>
          <p:cNvSpPr>
            <a:spLocks noChangeArrowheads="1"/>
          </p:cNvSpPr>
          <p:nvPr/>
        </p:nvSpPr>
        <p:spPr bwMode="auto">
          <a:xfrm>
            <a:off x="3211262" y="1757859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30.0</a:t>
            </a:r>
            <a:endParaRPr lang="ja-JP" altLang="ja-JP" sz="2000"/>
          </a:p>
        </p:txBody>
      </p:sp>
      <p:sp>
        <p:nvSpPr>
          <p:cNvPr id="1108" name="Line 104"/>
          <p:cNvSpPr>
            <a:spLocks noChangeShapeType="1"/>
          </p:cNvSpPr>
          <p:nvPr/>
        </p:nvSpPr>
        <p:spPr bwMode="auto">
          <a:xfrm>
            <a:off x="3617477" y="1734575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09" name="Rectangle 105"/>
          <p:cNvSpPr>
            <a:spLocks noChangeArrowheads="1"/>
          </p:cNvSpPr>
          <p:nvPr/>
        </p:nvSpPr>
        <p:spPr bwMode="auto">
          <a:xfrm>
            <a:off x="3557762" y="1757859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32.5</a:t>
            </a:r>
            <a:endParaRPr lang="ja-JP" altLang="ja-JP" sz="2000"/>
          </a:p>
        </p:txBody>
      </p:sp>
      <p:sp>
        <p:nvSpPr>
          <p:cNvPr id="1110" name="Line 106"/>
          <p:cNvSpPr>
            <a:spLocks noChangeShapeType="1"/>
          </p:cNvSpPr>
          <p:nvPr/>
        </p:nvSpPr>
        <p:spPr bwMode="auto">
          <a:xfrm>
            <a:off x="3963977" y="1734575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1" name="Rectangle 107"/>
          <p:cNvSpPr>
            <a:spLocks noChangeArrowheads="1"/>
          </p:cNvSpPr>
          <p:nvPr/>
        </p:nvSpPr>
        <p:spPr bwMode="auto">
          <a:xfrm>
            <a:off x="3904263" y="1757859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35.0</a:t>
            </a:r>
            <a:endParaRPr lang="ja-JP" altLang="ja-JP" sz="2000"/>
          </a:p>
        </p:txBody>
      </p:sp>
      <p:sp>
        <p:nvSpPr>
          <p:cNvPr id="1112" name="Line 108"/>
          <p:cNvSpPr>
            <a:spLocks noChangeShapeType="1"/>
          </p:cNvSpPr>
          <p:nvPr/>
        </p:nvSpPr>
        <p:spPr bwMode="auto">
          <a:xfrm>
            <a:off x="4310478" y="1734575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3" name="Rectangle 109"/>
          <p:cNvSpPr>
            <a:spLocks noChangeArrowheads="1"/>
          </p:cNvSpPr>
          <p:nvPr/>
        </p:nvSpPr>
        <p:spPr bwMode="auto">
          <a:xfrm>
            <a:off x="4250764" y="1757859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37.5</a:t>
            </a:r>
            <a:endParaRPr lang="ja-JP" altLang="ja-JP" sz="2000"/>
          </a:p>
        </p:txBody>
      </p:sp>
      <p:sp>
        <p:nvSpPr>
          <p:cNvPr id="1114" name="Line 110"/>
          <p:cNvSpPr>
            <a:spLocks noChangeShapeType="1"/>
          </p:cNvSpPr>
          <p:nvPr/>
        </p:nvSpPr>
        <p:spPr bwMode="auto">
          <a:xfrm>
            <a:off x="4658035" y="1734575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5" name="Rectangle 111"/>
          <p:cNvSpPr>
            <a:spLocks noChangeArrowheads="1"/>
          </p:cNvSpPr>
          <p:nvPr/>
        </p:nvSpPr>
        <p:spPr bwMode="auto">
          <a:xfrm>
            <a:off x="4598321" y="1757859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40.0</a:t>
            </a:r>
            <a:endParaRPr lang="ja-JP" altLang="ja-JP" sz="2000"/>
          </a:p>
        </p:txBody>
      </p:sp>
      <p:sp>
        <p:nvSpPr>
          <p:cNvPr id="1116" name="Line 112"/>
          <p:cNvSpPr>
            <a:spLocks noChangeShapeType="1"/>
          </p:cNvSpPr>
          <p:nvPr/>
        </p:nvSpPr>
        <p:spPr bwMode="auto">
          <a:xfrm>
            <a:off x="5003479" y="1734575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7" name="Rectangle 113"/>
          <p:cNvSpPr>
            <a:spLocks noChangeArrowheads="1"/>
          </p:cNvSpPr>
          <p:nvPr/>
        </p:nvSpPr>
        <p:spPr bwMode="auto">
          <a:xfrm>
            <a:off x="4943765" y="1757859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42.5</a:t>
            </a:r>
            <a:endParaRPr lang="ja-JP" altLang="ja-JP" sz="2000"/>
          </a:p>
        </p:txBody>
      </p:sp>
      <p:sp>
        <p:nvSpPr>
          <p:cNvPr id="1118" name="Line 114"/>
          <p:cNvSpPr>
            <a:spLocks noChangeShapeType="1"/>
          </p:cNvSpPr>
          <p:nvPr/>
        </p:nvSpPr>
        <p:spPr bwMode="auto">
          <a:xfrm>
            <a:off x="5349980" y="1734575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19" name="Rectangle 115"/>
          <p:cNvSpPr>
            <a:spLocks noChangeArrowheads="1"/>
          </p:cNvSpPr>
          <p:nvPr/>
        </p:nvSpPr>
        <p:spPr bwMode="auto">
          <a:xfrm>
            <a:off x="5290265" y="1757859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45.0</a:t>
            </a:r>
            <a:endParaRPr lang="ja-JP" altLang="ja-JP" sz="2000"/>
          </a:p>
        </p:txBody>
      </p:sp>
      <p:sp>
        <p:nvSpPr>
          <p:cNvPr id="1120" name="Line 116"/>
          <p:cNvSpPr>
            <a:spLocks noChangeShapeType="1"/>
          </p:cNvSpPr>
          <p:nvPr/>
        </p:nvSpPr>
        <p:spPr bwMode="auto">
          <a:xfrm>
            <a:off x="5697537" y="1734575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1" name="Rectangle 117"/>
          <p:cNvSpPr>
            <a:spLocks noChangeArrowheads="1"/>
          </p:cNvSpPr>
          <p:nvPr/>
        </p:nvSpPr>
        <p:spPr bwMode="auto">
          <a:xfrm>
            <a:off x="5637822" y="1757859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47.5</a:t>
            </a:r>
            <a:endParaRPr lang="ja-JP" altLang="ja-JP" sz="2000"/>
          </a:p>
        </p:txBody>
      </p:sp>
      <p:sp>
        <p:nvSpPr>
          <p:cNvPr id="1122" name="Line 118"/>
          <p:cNvSpPr>
            <a:spLocks noChangeShapeType="1"/>
          </p:cNvSpPr>
          <p:nvPr/>
        </p:nvSpPr>
        <p:spPr bwMode="auto">
          <a:xfrm>
            <a:off x="6038218" y="1729812"/>
            <a:ext cx="0" cy="22225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3" name="Rectangle 119"/>
          <p:cNvSpPr>
            <a:spLocks noChangeArrowheads="1"/>
          </p:cNvSpPr>
          <p:nvPr/>
        </p:nvSpPr>
        <p:spPr bwMode="auto">
          <a:xfrm>
            <a:off x="5962138" y="1757859"/>
            <a:ext cx="16030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en-US" altLang="ja-JP" sz="500" dirty="0" smtClean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(</a:t>
            </a:r>
            <a:r>
              <a:rPr lang="ja-JP" altLang="ja-JP" sz="500" dirty="0" smtClean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min</a:t>
            </a:r>
            <a:r>
              <a:rPr lang="en-US" altLang="ja-JP" sz="500" dirty="0" smtClean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)</a:t>
            </a:r>
            <a:endParaRPr lang="ja-JP" altLang="ja-JP" sz="2000" dirty="0"/>
          </a:p>
        </p:txBody>
      </p:sp>
      <p:sp>
        <p:nvSpPr>
          <p:cNvPr id="1124" name="Line 120"/>
          <p:cNvSpPr>
            <a:spLocks noChangeShapeType="1"/>
          </p:cNvSpPr>
          <p:nvPr/>
        </p:nvSpPr>
        <p:spPr bwMode="auto">
          <a:xfrm>
            <a:off x="486295" y="1731400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5" name="Line 121"/>
          <p:cNvSpPr>
            <a:spLocks noChangeShapeType="1"/>
          </p:cNvSpPr>
          <p:nvPr/>
        </p:nvSpPr>
        <p:spPr bwMode="auto">
          <a:xfrm>
            <a:off x="486295" y="1695417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6" name="Line 122"/>
          <p:cNvSpPr>
            <a:spLocks noChangeShapeType="1"/>
          </p:cNvSpPr>
          <p:nvPr/>
        </p:nvSpPr>
        <p:spPr bwMode="auto">
          <a:xfrm>
            <a:off x="486295" y="1659434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7" name="Line 123"/>
          <p:cNvSpPr>
            <a:spLocks noChangeShapeType="1"/>
          </p:cNvSpPr>
          <p:nvPr/>
        </p:nvSpPr>
        <p:spPr bwMode="auto">
          <a:xfrm>
            <a:off x="486295" y="1622392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8" name="Line 124"/>
          <p:cNvSpPr>
            <a:spLocks noChangeShapeType="1"/>
          </p:cNvSpPr>
          <p:nvPr/>
        </p:nvSpPr>
        <p:spPr bwMode="auto">
          <a:xfrm>
            <a:off x="486295" y="1586409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9" name="Line 125"/>
          <p:cNvSpPr>
            <a:spLocks noChangeShapeType="1"/>
          </p:cNvSpPr>
          <p:nvPr/>
        </p:nvSpPr>
        <p:spPr bwMode="auto">
          <a:xfrm>
            <a:off x="486295" y="1550425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0" name="Line 126"/>
          <p:cNvSpPr>
            <a:spLocks noChangeShapeType="1"/>
          </p:cNvSpPr>
          <p:nvPr/>
        </p:nvSpPr>
        <p:spPr bwMode="auto">
          <a:xfrm>
            <a:off x="486295" y="1513384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1" name="Line 127"/>
          <p:cNvSpPr>
            <a:spLocks noChangeShapeType="1"/>
          </p:cNvSpPr>
          <p:nvPr/>
        </p:nvSpPr>
        <p:spPr bwMode="auto">
          <a:xfrm>
            <a:off x="486295" y="1477400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2" name="Line 128"/>
          <p:cNvSpPr>
            <a:spLocks noChangeShapeType="1"/>
          </p:cNvSpPr>
          <p:nvPr/>
        </p:nvSpPr>
        <p:spPr bwMode="auto">
          <a:xfrm>
            <a:off x="486295" y="1440359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3" name="Line 129"/>
          <p:cNvSpPr>
            <a:spLocks noChangeShapeType="1"/>
          </p:cNvSpPr>
          <p:nvPr/>
        </p:nvSpPr>
        <p:spPr bwMode="auto">
          <a:xfrm>
            <a:off x="486295" y="1404375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4" name="Line 130"/>
          <p:cNvSpPr>
            <a:spLocks noChangeShapeType="1"/>
          </p:cNvSpPr>
          <p:nvPr/>
        </p:nvSpPr>
        <p:spPr bwMode="auto">
          <a:xfrm>
            <a:off x="486295" y="1368392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5" name="Line 131"/>
          <p:cNvSpPr>
            <a:spLocks noChangeShapeType="1"/>
          </p:cNvSpPr>
          <p:nvPr/>
        </p:nvSpPr>
        <p:spPr bwMode="auto">
          <a:xfrm>
            <a:off x="486295" y="1331350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6" name="Line 132"/>
          <p:cNvSpPr>
            <a:spLocks noChangeShapeType="1"/>
          </p:cNvSpPr>
          <p:nvPr/>
        </p:nvSpPr>
        <p:spPr bwMode="auto">
          <a:xfrm>
            <a:off x="486295" y="1295367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7" name="Line 133"/>
          <p:cNvSpPr>
            <a:spLocks noChangeShapeType="1"/>
          </p:cNvSpPr>
          <p:nvPr/>
        </p:nvSpPr>
        <p:spPr bwMode="auto">
          <a:xfrm>
            <a:off x="486295" y="1259384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8" name="Line 134"/>
          <p:cNvSpPr>
            <a:spLocks noChangeShapeType="1"/>
          </p:cNvSpPr>
          <p:nvPr/>
        </p:nvSpPr>
        <p:spPr bwMode="auto">
          <a:xfrm>
            <a:off x="486295" y="1222342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9" name="Line 135"/>
          <p:cNvSpPr>
            <a:spLocks noChangeShapeType="1"/>
          </p:cNvSpPr>
          <p:nvPr/>
        </p:nvSpPr>
        <p:spPr bwMode="auto">
          <a:xfrm>
            <a:off x="486295" y="1186359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0" name="Line 136"/>
          <p:cNvSpPr>
            <a:spLocks noChangeShapeType="1"/>
          </p:cNvSpPr>
          <p:nvPr/>
        </p:nvSpPr>
        <p:spPr bwMode="auto">
          <a:xfrm>
            <a:off x="486295" y="1150375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1" name="Line 137"/>
          <p:cNvSpPr>
            <a:spLocks noChangeShapeType="1"/>
          </p:cNvSpPr>
          <p:nvPr/>
        </p:nvSpPr>
        <p:spPr bwMode="auto">
          <a:xfrm>
            <a:off x="486295" y="1113334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2" name="Line 138"/>
          <p:cNvSpPr>
            <a:spLocks noChangeShapeType="1"/>
          </p:cNvSpPr>
          <p:nvPr/>
        </p:nvSpPr>
        <p:spPr bwMode="auto">
          <a:xfrm>
            <a:off x="486295" y="1077350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3" name="Line 139"/>
          <p:cNvSpPr>
            <a:spLocks noChangeShapeType="1"/>
          </p:cNvSpPr>
          <p:nvPr/>
        </p:nvSpPr>
        <p:spPr bwMode="auto">
          <a:xfrm>
            <a:off x="486295" y="1040309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4" name="Line 140"/>
          <p:cNvSpPr>
            <a:spLocks noChangeShapeType="1"/>
          </p:cNvSpPr>
          <p:nvPr/>
        </p:nvSpPr>
        <p:spPr bwMode="auto">
          <a:xfrm>
            <a:off x="486295" y="1004325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5" name="Line 141"/>
          <p:cNvSpPr>
            <a:spLocks noChangeShapeType="1"/>
          </p:cNvSpPr>
          <p:nvPr/>
        </p:nvSpPr>
        <p:spPr bwMode="auto">
          <a:xfrm>
            <a:off x="486295" y="968342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6" name="Line 142"/>
          <p:cNvSpPr>
            <a:spLocks noChangeShapeType="1"/>
          </p:cNvSpPr>
          <p:nvPr/>
        </p:nvSpPr>
        <p:spPr bwMode="auto">
          <a:xfrm>
            <a:off x="486295" y="931300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7" name="Line 143"/>
          <p:cNvSpPr>
            <a:spLocks noChangeShapeType="1"/>
          </p:cNvSpPr>
          <p:nvPr/>
        </p:nvSpPr>
        <p:spPr bwMode="auto">
          <a:xfrm>
            <a:off x="486295" y="895317"/>
            <a:ext cx="11620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8" name="Line 144"/>
          <p:cNvSpPr>
            <a:spLocks noChangeShapeType="1"/>
          </p:cNvSpPr>
          <p:nvPr/>
        </p:nvSpPr>
        <p:spPr bwMode="auto">
          <a:xfrm>
            <a:off x="474674" y="1731400"/>
            <a:ext cx="23241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9" name="Rectangle 145"/>
          <p:cNvSpPr>
            <a:spLocks noChangeArrowheads="1"/>
          </p:cNvSpPr>
          <p:nvPr/>
        </p:nvSpPr>
        <p:spPr bwMode="auto">
          <a:xfrm>
            <a:off x="338317" y="1696475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0.00</a:t>
            </a:r>
            <a:endParaRPr lang="ja-JP" altLang="ja-JP" sz="2000"/>
          </a:p>
        </p:txBody>
      </p:sp>
      <p:sp>
        <p:nvSpPr>
          <p:cNvPr id="1150" name="Line 146"/>
          <p:cNvSpPr>
            <a:spLocks noChangeShapeType="1"/>
          </p:cNvSpPr>
          <p:nvPr/>
        </p:nvSpPr>
        <p:spPr bwMode="auto">
          <a:xfrm>
            <a:off x="474674" y="1550425"/>
            <a:ext cx="23241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1" name="Rectangle 147"/>
          <p:cNvSpPr>
            <a:spLocks noChangeArrowheads="1"/>
          </p:cNvSpPr>
          <p:nvPr/>
        </p:nvSpPr>
        <p:spPr bwMode="auto">
          <a:xfrm>
            <a:off x="338317" y="1515500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0.25</a:t>
            </a:r>
            <a:endParaRPr lang="ja-JP" altLang="ja-JP" sz="2000"/>
          </a:p>
        </p:txBody>
      </p:sp>
      <p:sp>
        <p:nvSpPr>
          <p:cNvPr id="1152" name="Line 148"/>
          <p:cNvSpPr>
            <a:spLocks noChangeShapeType="1"/>
          </p:cNvSpPr>
          <p:nvPr/>
        </p:nvSpPr>
        <p:spPr bwMode="auto">
          <a:xfrm>
            <a:off x="474674" y="1368392"/>
            <a:ext cx="23241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3" name="Rectangle 149"/>
          <p:cNvSpPr>
            <a:spLocks noChangeArrowheads="1"/>
          </p:cNvSpPr>
          <p:nvPr/>
        </p:nvSpPr>
        <p:spPr bwMode="auto">
          <a:xfrm>
            <a:off x="338317" y="1333467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0.50</a:t>
            </a:r>
            <a:endParaRPr lang="ja-JP" altLang="ja-JP" sz="2000" dirty="0"/>
          </a:p>
        </p:txBody>
      </p:sp>
      <p:sp>
        <p:nvSpPr>
          <p:cNvPr id="1154" name="Line 150"/>
          <p:cNvSpPr>
            <a:spLocks noChangeShapeType="1"/>
          </p:cNvSpPr>
          <p:nvPr/>
        </p:nvSpPr>
        <p:spPr bwMode="auto">
          <a:xfrm>
            <a:off x="474674" y="1186359"/>
            <a:ext cx="23241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5" name="Rectangle 151"/>
          <p:cNvSpPr>
            <a:spLocks noChangeArrowheads="1"/>
          </p:cNvSpPr>
          <p:nvPr/>
        </p:nvSpPr>
        <p:spPr bwMode="auto">
          <a:xfrm>
            <a:off x="338317" y="1151434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0.75</a:t>
            </a:r>
            <a:endParaRPr lang="ja-JP" altLang="ja-JP" sz="2000"/>
          </a:p>
        </p:txBody>
      </p:sp>
      <p:sp>
        <p:nvSpPr>
          <p:cNvPr id="1156" name="Line 152"/>
          <p:cNvSpPr>
            <a:spLocks noChangeShapeType="1"/>
          </p:cNvSpPr>
          <p:nvPr/>
        </p:nvSpPr>
        <p:spPr bwMode="auto">
          <a:xfrm>
            <a:off x="474674" y="1004325"/>
            <a:ext cx="23241" cy="0"/>
          </a:xfrm>
          <a:prstGeom prst="line">
            <a:avLst/>
          </a:pr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7" name="Rectangle 153"/>
          <p:cNvSpPr>
            <a:spLocks noChangeArrowheads="1"/>
          </p:cNvSpPr>
          <p:nvPr/>
        </p:nvSpPr>
        <p:spPr bwMode="auto">
          <a:xfrm>
            <a:off x="338317" y="969400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1.00</a:t>
            </a:r>
            <a:endParaRPr lang="ja-JP" altLang="ja-JP" sz="2000" dirty="0"/>
          </a:p>
        </p:txBody>
      </p:sp>
      <p:sp>
        <p:nvSpPr>
          <p:cNvPr id="1158" name="Rectangle 154"/>
          <p:cNvSpPr>
            <a:spLocks noChangeArrowheads="1"/>
          </p:cNvSpPr>
          <p:nvPr/>
        </p:nvSpPr>
        <p:spPr bwMode="auto">
          <a:xfrm>
            <a:off x="455624" y="815942"/>
            <a:ext cx="6412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mV</a:t>
            </a:r>
            <a:endParaRPr lang="ja-JP" altLang="ja-JP" sz="2000" dirty="0"/>
          </a:p>
        </p:txBody>
      </p:sp>
      <p:sp>
        <p:nvSpPr>
          <p:cNvPr id="1159" name="Rectangle 155"/>
          <p:cNvSpPr>
            <a:spLocks noChangeArrowheads="1"/>
          </p:cNvSpPr>
          <p:nvPr/>
        </p:nvSpPr>
        <p:spPr bwMode="auto">
          <a:xfrm>
            <a:off x="520100" y="815942"/>
            <a:ext cx="19236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500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rPr>
              <a:t>(x100)</a:t>
            </a:r>
            <a:endParaRPr lang="ja-JP" altLang="ja-JP" sz="2000" dirty="0"/>
          </a:p>
        </p:txBody>
      </p:sp>
      <p:sp>
        <p:nvSpPr>
          <p:cNvPr id="1160" name="Freeform 156"/>
          <p:cNvSpPr>
            <a:spLocks/>
          </p:cNvSpPr>
          <p:nvPr/>
        </p:nvSpPr>
        <p:spPr bwMode="auto">
          <a:xfrm>
            <a:off x="498971" y="908017"/>
            <a:ext cx="2654744" cy="810683"/>
          </a:xfrm>
          <a:custGeom>
            <a:avLst/>
            <a:gdLst>
              <a:gd name="T0" fmla="*/ 26 w 2513"/>
              <a:gd name="T1" fmla="*/ 651 h 766"/>
              <a:gd name="T2" fmla="*/ 55 w 2513"/>
              <a:gd name="T3" fmla="*/ 603 h 766"/>
              <a:gd name="T4" fmla="*/ 88 w 2513"/>
              <a:gd name="T5" fmla="*/ 572 h 766"/>
              <a:gd name="T6" fmla="*/ 120 w 2513"/>
              <a:gd name="T7" fmla="*/ 622 h 766"/>
              <a:gd name="T8" fmla="*/ 149 w 2513"/>
              <a:gd name="T9" fmla="*/ 711 h 766"/>
              <a:gd name="T10" fmla="*/ 192 w 2513"/>
              <a:gd name="T11" fmla="*/ 712 h 766"/>
              <a:gd name="T12" fmla="*/ 231 w 2513"/>
              <a:gd name="T13" fmla="*/ 650 h 766"/>
              <a:gd name="T14" fmla="*/ 254 w 2513"/>
              <a:gd name="T15" fmla="*/ 691 h 766"/>
              <a:gd name="T16" fmla="*/ 300 w 2513"/>
              <a:gd name="T17" fmla="*/ 700 h 766"/>
              <a:gd name="T18" fmla="*/ 326 w 2513"/>
              <a:gd name="T19" fmla="*/ 601 h 766"/>
              <a:gd name="T20" fmla="*/ 359 w 2513"/>
              <a:gd name="T21" fmla="*/ 657 h 766"/>
              <a:gd name="T22" fmla="*/ 388 w 2513"/>
              <a:gd name="T23" fmla="*/ 708 h 766"/>
              <a:gd name="T24" fmla="*/ 436 w 2513"/>
              <a:gd name="T25" fmla="*/ 732 h 766"/>
              <a:gd name="T26" fmla="*/ 486 w 2513"/>
              <a:gd name="T27" fmla="*/ 731 h 766"/>
              <a:gd name="T28" fmla="*/ 543 w 2513"/>
              <a:gd name="T29" fmla="*/ 735 h 766"/>
              <a:gd name="T30" fmla="*/ 590 w 2513"/>
              <a:gd name="T31" fmla="*/ 749 h 766"/>
              <a:gd name="T32" fmla="*/ 649 w 2513"/>
              <a:gd name="T33" fmla="*/ 756 h 766"/>
              <a:gd name="T34" fmla="*/ 706 w 2513"/>
              <a:gd name="T35" fmla="*/ 765 h 766"/>
              <a:gd name="T36" fmla="*/ 753 w 2513"/>
              <a:gd name="T37" fmla="*/ 762 h 766"/>
              <a:gd name="T38" fmla="*/ 808 w 2513"/>
              <a:gd name="T39" fmla="*/ 766 h 766"/>
              <a:gd name="T40" fmla="*/ 866 w 2513"/>
              <a:gd name="T41" fmla="*/ 765 h 766"/>
              <a:gd name="T42" fmla="*/ 925 w 2513"/>
              <a:gd name="T43" fmla="*/ 760 h 766"/>
              <a:gd name="T44" fmla="*/ 982 w 2513"/>
              <a:gd name="T45" fmla="*/ 752 h 766"/>
              <a:gd name="T46" fmla="*/ 1026 w 2513"/>
              <a:gd name="T47" fmla="*/ 721 h 766"/>
              <a:gd name="T48" fmla="*/ 1061 w 2513"/>
              <a:gd name="T49" fmla="*/ 680 h 766"/>
              <a:gd name="T50" fmla="*/ 1104 w 2513"/>
              <a:gd name="T51" fmla="*/ 669 h 766"/>
              <a:gd name="T52" fmla="*/ 1137 w 2513"/>
              <a:gd name="T53" fmla="*/ 616 h 766"/>
              <a:gd name="T54" fmla="*/ 1170 w 2513"/>
              <a:gd name="T55" fmla="*/ 641 h 766"/>
              <a:gd name="T56" fmla="*/ 1200 w 2513"/>
              <a:gd name="T57" fmla="*/ 613 h 766"/>
              <a:gd name="T58" fmla="*/ 1228 w 2513"/>
              <a:gd name="T59" fmla="*/ 667 h 766"/>
              <a:gd name="T60" fmla="*/ 1254 w 2513"/>
              <a:gd name="T61" fmla="*/ 700 h 766"/>
              <a:gd name="T62" fmla="*/ 1277 w 2513"/>
              <a:gd name="T63" fmla="*/ 520 h 766"/>
              <a:gd name="T64" fmla="*/ 1298 w 2513"/>
              <a:gd name="T65" fmla="*/ 690 h 766"/>
              <a:gd name="T66" fmla="*/ 1327 w 2513"/>
              <a:gd name="T67" fmla="*/ 665 h 766"/>
              <a:gd name="T68" fmla="*/ 1356 w 2513"/>
              <a:gd name="T69" fmla="*/ 717 h 766"/>
              <a:gd name="T70" fmla="*/ 1394 w 2513"/>
              <a:gd name="T71" fmla="*/ 706 h 766"/>
              <a:gd name="T72" fmla="*/ 1430 w 2513"/>
              <a:gd name="T73" fmla="*/ 696 h 766"/>
              <a:gd name="T74" fmla="*/ 1460 w 2513"/>
              <a:gd name="T75" fmla="*/ 642 h 766"/>
              <a:gd name="T76" fmla="*/ 1485 w 2513"/>
              <a:gd name="T77" fmla="*/ 578 h 766"/>
              <a:gd name="T78" fmla="*/ 1507 w 2513"/>
              <a:gd name="T79" fmla="*/ 725 h 766"/>
              <a:gd name="T80" fmla="*/ 1554 w 2513"/>
              <a:gd name="T81" fmla="*/ 741 h 766"/>
              <a:gd name="T82" fmla="*/ 1598 w 2513"/>
              <a:gd name="T83" fmla="*/ 753 h 766"/>
              <a:gd name="T84" fmla="*/ 1654 w 2513"/>
              <a:gd name="T85" fmla="*/ 750 h 766"/>
              <a:gd name="T86" fmla="*/ 1705 w 2513"/>
              <a:gd name="T87" fmla="*/ 753 h 766"/>
              <a:gd name="T88" fmla="*/ 1767 w 2513"/>
              <a:gd name="T89" fmla="*/ 756 h 766"/>
              <a:gd name="T90" fmla="*/ 1826 w 2513"/>
              <a:gd name="T91" fmla="*/ 754 h 766"/>
              <a:gd name="T92" fmla="*/ 1881 w 2513"/>
              <a:gd name="T93" fmla="*/ 758 h 766"/>
              <a:gd name="T94" fmla="*/ 1945 w 2513"/>
              <a:gd name="T95" fmla="*/ 756 h 766"/>
              <a:gd name="T96" fmla="*/ 1997 w 2513"/>
              <a:gd name="T97" fmla="*/ 745 h 766"/>
              <a:gd name="T98" fmla="*/ 2049 w 2513"/>
              <a:gd name="T99" fmla="*/ 730 h 766"/>
              <a:gd name="T100" fmla="*/ 2096 w 2513"/>
              <a:gd name="T101" fmla="*/ 732 h 766"/>
              <a:gd name="T102" fmla="*/ 2132 w 2513"/>
              <a:gd name="T103" fmla="*/ 693 h 766"/>
              <a:gd name="T104" fmla="*/ 2157 w 2513"/>
              <a:gd name="T105" fmla="*/ 676 h 766"/>
              <a:gd name="T106" fmla="*/ 2189 w 2513"/>
              <a:gd name="T107" fmla="*/ 730 h 766"/>
              <a:gd name="T108" fmla="*/ 2230 w 2513"/>
              <a:gd name="T109" fmla="*/ 701 h 766"/>
              <a:gd name="T110" fmla="*/ 2273 w 2513"/>
              <a:gd name="T111" fmla="*/ 718 h 766"/>
              <a:gd name="T112" fmla="*/ 2299 w 2513"/>
              <a:gd name="T113" fmla="*/ 638 h 766"/>
              <a:gd name="T114" fmla="*/ 2320 w 2513"/>
              <a:gd name="T115" fmla="*/ 277 h 766"/>
              <a:gd name="T116" fmla="*/ 2343 w 2513"/>
              <a:gd name="T117" fmla="*/ 172 h 766"/>
              <a:gd name="T118" fmla="*/ 2365 w 2513"/>
              <a:gd name="T119" fmla="*/ 331 h 766"/>
              <a:gd name="T120" fmla="*/ 2388 w 2513"/>
              <a:gd name="T121" fmla="*/ 611 h 766"/>
              <a:gd name="T122" fmla="*/ 2422 w 2513"/>
              <a:gd name="T123" fmla="*/ 680 h 766"/>
              <a:gd name="T124" fmla="*/ 2468 w 2513"/>
              <a:gd name="T125" fmla="*/ 708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13" h="766">
                <a:moveTo>
                  <a:pt x="0" y="593"/>
                </a:moveTo>
                <a:lnTo>
                  <a:pt x="0" y="594"/>
                </a:lnTo>
                <a:lnTo>
                  <a:pt x="1" y="594"/>
                </a:lnTo>
                <a:lnTo>
                  <a:pt x="1" y="596"/>
                </a:lnTo>
                <a:lnTo>
                  <a:pt x="2" y="596"/>
                </a:lnTo>
                <a:lnTo>
                  <a:pt x="2" y="597"/>
                </a:lnTo>
                <a:lnTo>
                  <a:pt x="2" y="598"/>
                </a:lnTo>
                <a:lnTo>
                  <a:pt x="3" y="598"/>
                </a:lnTo>
                <a:lnTo>
                  <a:pt x="3" y="601"/>
                </a:lnTo>
                <a:lnTo>
                  <a:pt x="4" y="602"/>
                </a:lnTo>
                <a:lnTo>
                  <a:pt x="4" y="604"/>
                </a:lnTo>
                <a:lnTo>
                  <a:pt x="5" y="604"/>
                </a:lnTo>
                <a:lnTo>
                  <a:pt x="5" y="605"/>
                </a:lnTo>
                <a:lnTo>
                  <a:pt x="5" y="606"/>
                </a:lnTo>
                <a:lnTo>
                  <a:pt x="6" y="606"/>
                </a:lnTo>
                <a:lnTo>
                  <a:pt x="6" y="608"/>
                </a:lnTo>
                <a:lnTo>
                  <a:pt x="7" y="609"/>
                </a:lnTo>
                <a:lnTo>
                  <a:pt x="7" y="610"/>
                </a:lnTo>
                <a:lnTo>
                  <a:pt x="7" y="611"/>
                </a:lnTo>
                <a:lnTo>
                  <a:pt x="8" y="612"/>
                </a:lnTo>
                <a:lnTo>
                  <a:pt x="8" y="613"/>
                </a:lnTo>
                <a:lnTo>
                  <a:pt x="9" y="614"/>
                </a:lnTo>
                <a:lnTo>
                  <a:pt x="9" y="615"/>
                </a:lnTo>
                <a:lnTo>
                  <a:pt x="9" y="616"/>
                </a:lnTo>
                <a:lnTo>
                  <a:pt x="10" y="616"/>
                </a:lnTo>
                <a:lnTo>
                  <a:pt x="10" y="618"/>
                </a:lnTo>
                <a:lnTo>
                  <a:pt x="10" y="619"/>
                </a:lnTo>
                <a:lnTo>
                  <a:pt x="11" y="619"/>
                </a:lnTo>
                <a:lnTo>
                  <a:pt x="11" y="620"/>
                </a:lnTo>
                <a:lnTo>
                  <a:pt x="11" y="621"/>
                </a:lnTo>
                <a:lnTo>
                  <a:pt x="12" y="621"/>
                </a:lnTo>
                <a:lnTo>
                  <a:pt x="12" y="623"/>
                </a:lnTo>
                <a:lnTo>
                  <a:pt x="12" y="624"/>
                </a:lnTo>
                <a:lnTo>
                  <a:pt x="13" y="624"/>
                </a:lnTo>
                <a:lnTo>
                  <a:pt x="13" y="626"/>
                </a:lnTo>
                <a:lnTo>
                  <a:pt x="14" y="627"/>
                </a:lnTo>
                <a:lnTo>
                  <a:pt x="14" y="628"/>
                </a:lnTo>
                <a:lnTo>
                  <a:pt x="15" y="629"/>
                </a:lnTo>
                <a:lnTo>
                  <a:pt x="15" y="631"/>
                </a:lnTo>
                <a:lnTo>
                  <a:pt x="16" y="631"/>
                </a:lnTo>
                <a:lnTo>
                  <a:pt x="16" y="633"/>
                </a:lnTo>
                <a:lnTo>
                  <a:pt x="16" y="635"/>
                </a:lnTo>
                <a:lnTo>
                  <a:pt x="18" y="635"/>
                </a:lnTo>
                <a:lnTo>
                  <a:pt x="18" y="636"/>
                </a:lnTo>
                <a:lnTo>
                  <a:pt x="18" y="637"/>
                </a:lnTo>
                <a:lnTo>
                  <a:pt x="19" y="637"/>
                </a:lnTo>
                <a:lnTo>
                  <a:pt x="19" y="638"/>
                </a:lnTo>
                <a:lnTo>
                  <a:pt x="19" y="639"/>
                </a:lnTo>
                <a:lnTo>
                  <a:pt x="20" y="639"/>
                </a:lnTo>
                <a:lnTo>
                  <a:pt x="20" y="641"/>
                </a:lnTo>
                <a:lnTo>
                  <a:pt x="21" y="642"/>
                </a:lnTo>
                <a:lnTo>
                  <a:pt x="21" y="643"/>
                </a:lnTo>
                <a:lnTo>
                  <a:pt x="22" y="643"/>
                </a:lnTo>
                <a:lnTo>
                  <a:pt x="22" y="644"/>
                </a:lnTo>
                <a:lnTo>
                  <a:pt x="22" y="645"/>
                </a:lnTo>
                <a:lnTo>
                  <a:pt x="23" y="645"/>
                </a:lnTo>
                <a:lnTo>
                  <a:pt x="23" y="647"/>
                </a:lnTo>
                <a:lnTo>
                  <a:pt x="24" y="647"/>
                </a:lnTo>
                <a:lnTo>
                  <a:pt x="24" y="648"/>
                </a:lnTo>
                <a:lnTo>
                  <a:pt x="24" y="649"/>
                </a:lnTo>
                <a:lnTo>
                  <a:pt x="25" y="649"/>
                </a:lnTo>
                <a:lnTo>
                  <a:pt x="25" y="650"/>
                </a:lnTo>
                <a:lnTo>
                  <a:pt x="26" y="650"/>
                </a:lnTo>
                <a:lnTo>
                  <a:pt x="26" y="651"/>
                </a:lnTo>
                <a:lnTo>
                  <a:pt x="26" y="652"/>
                </a:lnTo>
                <a:lnTo>
                  <a:pt x="27" y="652"/>
                </a:lnTo>
                <a:lnTo>
                  <a:pt x="27" y="653"/>
                </a:lnTo>
                <a:lnTo>
                  <a:pt x="28" y="653"/>
                </a:lnTo>
                <a:lnTo>
                  <a:pt x="28" y="654"/>
                </a:lnTo>
                <a:lnTo>
                  <a:pt x="29" y="654"/>
                </a:lnTo>
                <a:lnTo>
                  <a:pt x="29" y="655"/>
                </a:lnTo>
                <a:lnTo>
                  <a:pt x="30" y="655"/>
                </a:lnTo>
                <a:lnTo>
                  <a:pt x="30" y="656"/>
                </a:lnTo>
                <a:lnTo>
                  <a:pt x="31" y="656"/>
                </a:lnTo>
                <a:lnTo>
                  <a:pt x="31" y="657"/>
                </a:lnTo>
                <a:lnTo>
                  <a:pt x="32" y="657"/>
                </a:lnTo>
                <a:lnTo>
                  <a:pt x="33" y="657"/>
                </a:lnTo>
                <a:lnTo>
                  <a:pt x="34" y="657"/>
                </a:lnTo>
                <a:lnTo>
                  <a:pt x="35" y="657"/>
                </a:lnTo>
                <a:lnTo>
                  <a:pt x="36" y="656"/>
                </a:lnTo>
                <a:lnTo>
                  <a:pt x="37" y="656"/>
                </a:lnTo>
                <a:lnTo>
                  <a:pt x="37" y="655"/>
                </a:lnTo>
                <a:lnTo>
                  <a:pt x="38" y="655"/>
                </a:lnTo>
                <a:lnTo>
                  <a:pt x="38" y="654"/>
                </a:lnTo>
                <a:lnTo>
                  <a:pt x="39" y="653"/>
                </a:lnTo>
                <a:lnTo>
                  <a:pt x="39" y="652"/>
                </a:lnTo>
                <a:lnTo>
                  <a:pt x="40" y="652"/>
                </a:lnTo>
                <a:lnTo>
                  <a:pt x="40" y="651"/>
                </a:lnTo>
                <a:lnTo>
                  <a:pt x="41" y="650"/>
                </a:lnTo>
                <a:lnTo>
                  <a:pt x="41" y="649"/>
                </a:lnTo>
                <a:lnTo>
                  <a:pt x="42" y="648"/>
                </a:lnTo>
                <a:lnTo>
                  <a:pt x="42" y="646"/>
                </a:lnTo>
                <a:lnTo>
                  <a:pt x="43" y="646"/>
                </a:lnTo>
                <a:lnTo>
                  <a:pt x="43" y="644"/>
                </a:lnTo>
                <a:lnTo>
                  <a:pt x="44" y="643"/>
                </a:lnTo>
                <a:lnTo>
                  <a:pt x="44" y="642"/>
                </a:lnTo>
                <a:lnTo>
                  <a:pt x="44" y="641"/>
                </a:lnTo>
                <a:lnTo>
                  <a:pt x="45" y="641"/>
                </a:lnTo>
                <a:lnTo>
                  <a:pt x="45" y="639"/>
                </a:lnTo>
                <a:lnTo>
                  <a:pt x="45" y="638"/>
                </a:lnTo>
                <a:lnTo>
                  <a:pt x="46" y="638"/>
                </a:lnTo>
                <a:lnTo>
                  <a:pt x="46" y="636"/>
                </a:lnTo>
                <a:lnTo>
                  <a:pt x="46" y="635"/>
                </a:lnTo>
                <a:lnTo>
                  <a:pt x="47" y="633"/>
                </a:lnTo>
                <a:lnTo>
                  <a:pt x="47" y="632"/>
                </a:lnTo>
                <a:lnTo>
                  <a:pt x="47" y="631"/>
                </a:lnTo>
                <a:lnTo>
                  <a:pt x="48" y="631"/>
                </a:lnTo>
                <a:lnTo>
                  <a:pt x="48" y="628"/>
                </a:lnTo>
                <a:lnTo>
                  <a:pt x="49" y="627"/>
                </a:lnTo>
                <a:lnTo>
                  <a:pt x="49" y="625"/>
                </a:lnTo>
                <a:lnTo>
                  <a:pt x="49" y="624"/>
                </a:lnTo>
                <a:lnTo>
                  <a:pt x="50" y="623"/>
                </a:lnTo>
                <a:lnTo>
                  <a:pt x="50" y="622"/>
                </a:lnTo>
                <a:lnTo>
                  <a:pt x="50" y="621"/>
                </a:lnTo>
                <a:lnTo>
                  <a:pt x="51" y="620"/>
                </a:lnTo>
                <a:lnTo>
                  <a:pt x="51" y="618"/>
                </a:lnTo>
                <a:lnTo>
                  <a:pt x="51" y="617"/>
                </a:lnTo>
                <a:lnTo>
                  <a:pt x="52" y="616"/>
                </a:lnTo>
                <a:lnTo>
                  <a:pt x="52" y="614"/>
                </a:lnTo>
                <a:lnTo>
                  <a:pt x="52" y="613"/>
                </a:lnTo>
                <a:lnTo>
                  <a:pt x="53" y="612"/>
                </a:lnTo>
                <a:lnTo>
                  <a:pt x="53" y="611"/>
                </a:lnTo>
                <a:lnTo>
                  <a:pt x="53" y="610"/>
                </a:lnTo>
                <a:lnTo>
                  <a:pt x="54" y="609"/>
                </a:lnTo>
                <a:lnTo>
                  <a:pt x="54" y="607"/>
                </a:lnTo>
                <a:lnTo>
                  <a:pt x="54" y="606"/>
                </a:lnTo>
                <a:lnTo>
                  <a:pt x="55" y="605"/>
                </a:lnTo>
                <a:lnTo>
                  <a:pt x="55" y="603"/>
                </a:lnTo>
                <a:lnTo>
                  <a:pt x="56" y="602"/>
                </a:lnTo>
                <a:lnTo>
                  <a:pt x="56" y="600"/>
                </a:lnTo>
                <a:lnTo>
                  <a:pt x="57" y="598"/>
                </a:lnTo>
                <a:lnTo>
                  <a:pt x="57" y="596"/>
                </a:lnTo>
                <a:lnTo>
                  <a:pt x="57" y="595"/>
                </a:lnTo>
                <a:lnTo>
                  <a:pt x="58" y="595"/>
                </a:lnTo>
                <a:lnTo>
                  <a:pt x="58" y="593"/>
                </a:lnTo>
                <a:lnTo>
                  <a:pt x="58" y="592"/>
                </a:lnTo>
                <a:lnTo>
                  <a:pt x="59" y="592"/>
                </a:lnTo>
                <a:lnTo>
                  <a:pt x="59" y="590"/>
                </a:lnTo>
                <a:lnTo>
                  <a:pt x="59" y="589"/>
                </a:lnTo>
                <a:lnTo>
                  <a:pt x="61" y="589"/>
                </a:lnTo>
                <a:lnTo>
                  <a:pt x="61" y="587"/>
                </a:lnTo>
                <a:lnTo>
                  <a:pt x="62" y="586"/>
                </a:lnTo>
                <a:lnTo>
                  <a:pt x="62" y="584"/>
                </a:lnTo>
                <a:lnTo>
                  <a:pt x="63" y="583"/>
                </a:lnTo>
                <a:lnTo>
                  <a:pt x="63" y="582"/>
                </a:lnTo>
                <a:lnTo>
                  <a:pt x="63" y="581"/>
                </a:lnTo>
                <a:lnTo>
                  <a:pt x="64" y="581"/>
                </a:lnTo>
                <a:lnTo>
                  <a:pt x="64" y="579"/>
                </a:lnTo>
                <a:lnTo>
                  <a:pt x="65" y="578"/>
                </a:lnTo>
                <a:lnTo>
                  <a:pt x="65" y="577"/>
                </a:lnTo>
                <a:lnTo>
                  <a:pt x="66" y="576"/>
                </a:lnTo>
                <a:lnTo>
                  <a:pt x="66" y="575"/>
                </a:lnTo>
                <a:lnTo>
                  <a:pt x="67" y="574"/>
                </a:lnTo>
                <a:lnTo>
                  <a:pt x="67" y="573"/>
                </a:lnTo>
                <a:lnTo>
                  <a:pt x="68" y="572"/>
                </a:lnTo>
                <a:lnTo>
                  <a:pt x="68" y="571"/>
                </a:lnTo>
                <a:lnTo>
                  <a:pt x="69" y="571"/>
                </a:lnTo>
                <a:lnTo>
                  <a:pt x="69" y="570"/>
                </a:lnTo>
                <a:lnTo>
                  <a:pt x="69" y="569"/>
                </a:lnTo>
                <a:lnTo>
                  <a:pt x="70" y="569"/>
                </a:lnTo>
                <a:lnTo>
                  <a:pt x="70" y="568"/>
                </a:lnTo>
                <a:lnTo>
                  <a:pt x="71" y="568"/>
                </a:lnTo>
                <a:lnTo>
                  <a:pt x="71" y="567"/>
                </a:lnTo>
                <a:lnTo>
                  <a:pt x="72" y="567"/>
                </a:lnTo>
                <a:lnTo>
                  <a:pt x="72" y="566"/>
                </a:lnTo>
                <a:lnTo>
                  <a:pt x="73" y="566"/>
                </a:lnTo>
                <a:lnTo>
                  <a:pt x="73" y="565"/>
                </a:lnTo>
                <a:lnTo>
                  <a:pt x="74" y="565"/>
                </a:lnTo>
                <a:lnTo>
                  <a:pt x="75" y="565"/>
                </a:lnTo>
                <a:lnTo>
                  <a:pt x="75" y="563"/>
                </a:lnTo>
                <a:lnTo>
                  <a:pt x="76" y="563"/>
                </a:lnTo>
                <a:lnTo>
                  <a:pt x="77" y="563"/>
                </a:lnTo>
                <a:lnTo>
                  <a:pt x="77" y="562"/>
                </a:lnTo>
                <a:lnTo>
                  <a:pt x="78" y="562"/>
                </a:lnTo>
                <a:lnTo>
                  <a:pt x="78" y="563"/>
                </a:lnTo>
                <a:lnTo>
                  <a:pt x="79" y="563"/>
                </a:lnTo>
                <a:lnTo>
                  <a:pt x="80" y="563"/>
                </a:lnTo>
                <a:lnTo>
                  <a:pt x="81" y="563"/>
                </a:lnTo>
                <a:lnTo>
                  <a:pt x="81" y="565"/>
                </a:lnTo>
                <a:lnTo>
                  <a:pt x="82" y="565"/>
                </a:lnTo>
                <a:lnTo>
                  <a:pt x="83" y="566"/>
                </a:lnTo>
                <a:lnTo>
                  <a:pt x="83" y="567"/>
                </a:lnTo>
                <a:lnTo>
                  <a:pt x="84" y="567"/>
                </a:lnTo>
                <a:lnTo>
                  <a:pt x="84" y="568"/>
                </a:lnTo>
                <a:lnTo>
                  <a:pt x="85" y="568"/>
                </a:lnTo>
                <a:lnTo>
                  <a:pt x="85" y="569"/>
                </a:lnTo>
                <a:lnTo>
                  <a:pt x="86" y="569"/>
                </a:lnTo>
                <a:lnTo>
                  <a:pt x="86" y="570"/>
                </a:lnTo>
                <a:lnTo>
                  <a:pt x="86" y="571"/>
                </a:lnTo>
                <a:lnTo>
                  <a:pt x="87" y="571"/>
                </a:lnTo>
                <a:lnTo>
                  <a:pt x="87" y="572"/>
                </a:lnTo>
                <a:lnTo>
                  <a:pt x="88" y="572"/>
                </a:lnTo>
                <a:lnTo>
                  <a:pt x="88" y="573"/>
                </a:lnTo>
                <a:lnTo>
                  <a:pt x="89" y="574"/>
                </a:lnTo>
                <a:lnTo>
                  <a:pt x="89" y="575"/>
                </a:lnTo>
                <a:lnTo>
                  <a:pt x="90" y="576"/>
                </a:lnTo>
                <a:lnTo>
                  <a:pt x="90" y="577"/>
                </a:lnTo>
                <a:lnTo>
                  <a:pt x="91" y="577"/>
                </a:lnTo>
                <a:lnTo>
                  <a:pt x="91" y="578"/>
                </a:lnTo>
                <a:lnTo>
                  <a:pt x="91" y="579"/>
                </a:lnTo>
                <a:lnTo>
                  <a:pt x="92" y="579"/>
                </a:lnTo>
                <a:lnTo>
                  <a:pt x="92" y="580"/>
                </a:lnTo>
                <a:lnTo>
                  <a:pt x="93" y="581"/>
                </a:lnTo>
                <a:lnTo>
                  <a:pt x="93" y="582"/>
                </a:lnTo>
                <a:lnTo>
                  <a:pt x="94" y="583"/>
                </a:lnTo>
                <a:lnTo>
                  <a:pt x="94" y="584"/>
                </a:lnTo>
                <a:lnTo>
                  <a:pt x="95" y="585"/>
                </a:lnTo>
                <a:lnTo>
                  <a:pt x="95" y="586"/>
                </a:lnTo>
                <a:lnTo>
                  <a:pt x="96" y="586"/>
                </a:lnTo>
                <a:lnTo>
                  <a:pt x="96" y="587"/>
                </a:lnTo>
                <a:lnTo>
                  <a:pt x="96" y="588"/>
                </a:lnTo>
                <a:lnTo>
                  <a:pt x="97" y="588"/>
                </a:lnTo>
                <a:lnTo>
                  <a:pt x="97" y="590"/>
                </a:lnTo>
                <a:lnTo>
                  <a:pt x="98" y="591"/>
                </a:lnTo>
                <a:lnTo>
                  <a:pt x="98" y="592"/>
                </a:lnTo>
                <a:lnTo>
                  <a:pt x="99" y="592"/>
                </a:lnTo>
                <a:lnTo>
                  <a:pt x="99" y="593"/>
                </a:lnTo>
                <a:lnTo>
                  <a:pt x="99" y="594"/>
                </a:lnTo>
                <a:lnTo>
                  <a:pt x="100" y="594"/>
                </a:lnTo>
                <a:lnTo>
                  <a:pt x="100" y="596"/>
                </a:lnTo>
                <a:lnTo>
                  <a:pt x="101" y="596"/>
                </a:lnTo>
                <a:lnTo>
                  <a:pt x="101" y="597"/>
                </a:lnTo>
                <a:lnTo>
                  <a:pt x="102" y="598"/>
                </a:lnTo>
                <a:lnTo>
                  <a:pt x="102" y="600"/>
                </a:lnTo>
                <a:lnTo>
                  <a:pt x="104" y="600"/>
                </a:lnTo>
                <a:lnTo>
                  <a:pt x="104" y="601"/>
                </a:lnTo>
                <a:lnTo>
                  <a:pt x="104" y="602"/>
                </a:lnTo>
                <a:lnTo>
                  <a:pt x="105" y="602"/>
                </a:lnTo>
                <a:lnTo>
                  <a:pt x="106" y="602"/>
                </a:lnTo>
                <a:lnTo>
                  <a:pt x="106" y="603"/>
                </a:lnTo>
                <a:lnTo>
                  <a:pt x="107" y="603"/>
                </a:lnTo>
                <a:lnTo>
                  <a:pt x="108" y="603"/>
                </a:lnTo>
                <a:lnTo>
                  <a:pt x="109" y="602"/>
                </a:lnTo>
                <a:lnTo>
                  <a:pt x="109" y="601"/>
                </a:lnTo>
                <a:lnTo>
                  <a:pt x="110" y="601"/>
                </a:lnTo>
                <a:lnTo>
                  <a:pt x="111" y="600"/>
                </a:lnTo>
                <a:lnTo>
                  <a:pt x="111" y="598"/>
                </a:lnTo>
                <a:lnTo>
                  <a:pt x="112" y="598"/>
                </a:lnTo>
                <a:lnTo>
                  <a:pt x="113" y="598"/>
                </a:lnTo>
                <a:lnTo>
                  <a:pt x="114" y="598"/>
                </a:lnTo>
                <a:lnTo>
                  <a:pt x="114" y="600"/>
                </a:lnTo>
                <a:lnTo>
                  <a:pt x="115" y="600"/>
                </a:lnTo>
                <a:lnTo>
                  <a:pt x="115" y="601"/>
                </a:lnTo>
                <a:lnTo>
                  <a:pt x="116" y="602"/>
                </a:lnTo>
                <a:lnTo>
                  <a:pt x="116" y="604"/>
                </a:lnTo>
                <a:lnTo>
                  <a:pt x="116" y="605"/>
                </a:lnTo>
                <a:lnTo>
                  <a:pt x="117" y="606"/>
                </a:lnTo>
                <a:lnTo>
                  <a:pt x="117" y="608"/>
                </a:lnTo>
                <a:lnTo>
                  <a:pt x="117" y="610"/>
                </a:lnTo>
                <a:lnTo>
                  <a:pt x="118" y="611"/>
                </a:lnTo>
                <a:lnTo>
                  <a:pt x="118" y="613"/>
                </a:lnTo>
                <a:lnTo>
                  <a:pt x="118" y="614"/>
                </a:lnTo>
                <a:lnTo>
                  <a:pt x="119" y="615"/>
                </a:lnTo>
                <a:lnTo>
                  <a:pt x="119" y="619"/>
                </a:lnTo>
                <a:lnTo>
                  <a:pt x="119" y="621"/>
                </a:lnTo>
                <a:lnTo>
                  <a:pt x="120" y="622"/>
                </a:lnTo>
                <a:lnTo>
                  <a:pt x="120" y="627"/>
                </a:lnTo>
                <a:lnTo>
                  <a:pt x="120" y="628"/>
                </a:lnTo>
                <a:lnTo>
                  <a:pt x="121" y="630"/>
                </a:lnTo>
                <a:lnTo>
                  <a:pt x="121" y="633"/>
                </a:lnTo>
                <a:lnTo>
                  <a:pt x="121" y="635"/>
                </a:lnTo>
                <a:lnTo>
                  <a:pt x="122" y="636"/>
                </a:lnTo>
                <a:lnTo>
                  <a:pt x="122" y="641"/>
                </a:lnTo>
                <a:lnTo>
                  <a:pt x="122" y="642"/>
                </a:lnTo>
                <a:lnTo>
                  <a:pt x="123" y="644"/>
                </a:lnTo>
                <a:lnTo>
                  <a:pt x="123" y="648"/>
                </a:lnTo>
                <a:lnTo>
                  <a:pt x="123" y="649"/>
                </a:lnTo>
                <a:lnTo>
                  <a:pt x="124" y="651"/>
                </a:lnTo>
                <a:lnTo>
                  <a:pt x="124" y="653"/>
                </a:lnTo>
                <a:lnTo>
                  <a:pt x="124" y="654"/>
                </a:lnTo>
                <a:lnTo>
                  <a:pt x="125" y="655"/>
                </a:lnTo>
                <a:lnTo>
                  <a:pt x="125" y="659"/>
                </a:lnTo>
                <a:lnTo>
                  <a:pt x="125" y="660"/>
                </a:lnTo>
                <a:lnTo>
                  <a:pt x="126" y="661"/>
                </a:lnTo>
                <a:lnTo>
                  <a:pt x="126" y="664"/>
                </a:lnTo>
                <a:lnTo>
                  <a:pt x="126" y="665"/>
                </a:lnTo>
                <a:lnTo>
                  <a:pt x="127" y="666"/>
                </a:lnTo>
                <a:lnTo>
                  <a:pt x="127" y="667"/>
                </a:lnTo>
                <a:lnTo>
                  <a:pt x="127" y="669"/>
                </a:lnTo>
                <a:lnTo>
                  <a:pt x="128" y="670"/>
                </a:lnTo>
                <a:lnTo>
                  <a:pt x="128" y="672"/>
                </a:lnTo>
                <a:lnTo>
                  <a:pt x="128" y="673"/>
                </a:lnTo>
                <a:lnTo>
                  <a:pt x="129" y="674"/>
                </a:lnTo>
                <a:lnTo>
                  <a:pt x="129" y="676"/>
                </a:lnTo>
                <a:lnTo>
                  <a:pt x="129" y="677"/>
                </a:lnTo>
                <a:lnTo>
                  <a:pt x="130" y="677"/>
                </a:lnTo>
                <a:lnTo>
                  <a:pt x="130" y="679"/>
                </a:lnTo>
                <a:lnTo>
                  <a:pt x="131" y="680"/>
                </a:lnTo>
                <a:lnTo>
                  <a:pt x="131" y="682"/>
                </a:lnTo>
                <a:lnTo>
                  <a:pt x="132" y="683"/>
                </a:lnTo>
                <a:lnTo>
                  <a:pt x="132" y="685"/>
                </a:lnTo>
                <a:lnTo>
                  <a:pt x="133" y="686"/>
                </a:lnTo>
                <a:lnTo>
                  <a:pt x="133" y="688"/>
                </a:lnTo>
                <a:lnTo>
                  <a:pt x="134" y="689"/>
                </a:lnTo>
                <a:lnTo>
                  <a:pt x="134" y="690"/>
                </a:lnTo>
                <a:lnTo>
                  <a:pt x="135" y="691"/>
                </a:lnTo>
                <a:lnTo>
                  <a:pt x="135" y="693"/>
                </a:lnTo>
                <a:lnTo>
                  <a:pt x="136" y="694"/>
                </a:lnTo>
                <a:lnTo>
                  <a:pt x="136" y="695"/>
                </a:lnTo>
                <a:lnTo>
                  <a:pt x="136" y="696"/>
                </a:lnTo>
                <a:lnTo>
                  <a:pt x="137" y="696"/>
                </a:lnTo>
                <a:lnTo>
                  <a:pt x="137" y="697"/>
                </a:lnTo>
                <a:lnTo>
                  <a:pt x="137" y="698"/>
                </a:lnTo>
                <a:lnTo>
                  <a:pt x="138" y="698"/>
                </a:lnTo>
                <a:lnTo>
                  <a:pt x="138" y="700"/>
                </a:lnTo>
                <a:lnTo>
                  <a:pt x="139" y="700"/>
                </a:lnTo>
                <a:lnTo>
                  <a:pt x="139" y="702"/>
                </a:lnTo>
                <a:lnTo>
                  <a:pt x="140" y="702"/>
                </a:lnTo>
                <a:lnTo>
                  <a:pt x="140" y="704"/>
                </a:lnTo>
                <a:lnTo>
                  <a:pt x="141" y="705"/>
                </a:lnTo>
                <a:lnTo>
                  <a:pt x="141" y="706"/>
                </a:lnTo>
                <a:lnTo>
                  <a:pt x="142" y="706"/>
                </a:lnTo>
                <a:lnTo>
                  <a:pt x="142" y="707"/>
                </a:lnTo>
                <a:lnTo>
                  <a:pt x="143" y="707"/>
                </a:lnTo>
                <a:lnTo>
                  <a:pt x="143" y="708"/>
                </a:lnTo>
                <a:lnTo>
                  <a:pt x="144" y="708"/>
                </a:lnTo>
                <a:lnTo>
                  <a:pt x="145" y="709"/>
                </a:lnTo>
                <a:lnTo>
                  <a:pt x="147" y="710"/>
                </a:lnTo>
                <a:lnTo>
                  <a:pt x="148" y="710"/>
                </a:lnTo>
                <a:lnTo>
                  <a:pt x="149" y="711"/>
                </a:lnTo>
                <a:lnTo>
                  <a:pt x="149" y="712"/>
                </a:lnTo>
                <a:lnTo>
                  <a:pt x="150" y="712"/>
                </a:lnTo>
                <a:lnTo>
                  <a:pt x="150" y="713"/>
                </a:lnTo>
                <a:lnTo>
                  <a:pt x="151" y="713"/>
                </a:lnTo>
                <a:lnTo>
                  <a:pt x="151" y="714"/>
                </a:lnTo>
                <a:lnTo>
                  <a:pt x="152" y="714"/>
                </a:lnTo>
                <a:lnTo>
                  <a:pt x="152" y="715"/>
                </a:lnTo>
                <a:lnTo>
                  <a:pt x="153" y="716"/>
                </a:lnTo>
                <a:lnTo>
                  <a:pt x="153" y="717"/>
                </a:lnTo>
                <a:lnTo>
                  <a:pt x="154" y="717"/>
                </a:lnTo>
                <a:lnTo>
                  <a:pt x="154" y="718"/>
                </a:lnTo>
                <a:lnTo>
                  <a:pt x="154" y="719"/>
                </a:lnTo>
                <a:lnTo>
                  <a:pt x="155" y="719"/>
                </a:lnTo>
                <a:lnTo>
                  <a:pt x="155" y="720"/>
                </a:lnTo>
                <a:lnTo>
                  <a:pt x="156" y="721"/>
                </a:lnTo>
                <a:lnTo>
                  <a:pt x="156" y="722"/>
                </a:lnTo>
                <a:lnTo>
                  <a:pt x="157" y="723"/>
                </a:lnTo>
                <a:lnTo>
                  <a:pt x="157" y="724"/>
                </a:lnTo>
                <a:lnTo>
                  <a:pt x="158" y="724"/>
                </a:lnTo>
                <a:lnTo>
                  <a:pt x="158" y="725"/>
                </a:lnTo>
                <a:lnTo>
                  <a:pt x="159" y="726"/>
                </a:lnTo>
                <a:lnTo>
                  <a:pt x="160" y="727"/>
                </a:lnTo>
                <a:lnTo>
                  <a:pt x="161" y="728"/>
                </a:lnTo>
                <a:lnTo>
                  <a:pt x="162" y="728"/>
                </a:lnTo>
                <a:lnTo>
                  <a:pt x="162" y="729"/>
                </a:lnTo>
                <a:lnTo>
                  <a:pt x="163" y="729"/>
                </a:lnTo>
                <a:lnTo>
                  <a:pt x="164" y="729"/>
                </a:lnTo>
                <a:lnTo>
                  <a:pt x="164" y="730"/>
                </a:lnTo>
                <a:lnTo>
                  <a:pt x="165" y="730"/>
                </a:lnTo>
                <a:lnTo>
                  <a:pt x="166" y="730"/>
                </a:lnTo>
                <a:lnTo>
                  <a:pt x="167" y="730"/>
                </a:lnTo>
                <a:lnTo>
                  <a:pt x="168" y="730"/>
                </a:lnTo>
                <a:lnTo>
                  <a:pt x="168" y="729"/>
                </a:lnTo>
                <a:lnTo>
                  <a:pt x="169" y="729"/>
                </a:lnTo>
                <a:lnTo>
                  <a:pt x="170" y="729"/>
                </a:lnTo>
                <a:lnTo>
                  <a:pt x="171" y="728"/>
                </a:lnTo>
                <a:lnTo>
                  <a:pt x="172" y="728"/>
                </a:lnTo>
                <a:lnTo>
                  <a:pt x="172" y="727"/>
                </a:lnTo>
                <a:lnTo>
                  <a:pt x="173" y="727"/>
                </a:lnTo>
                <a:lnTo>
                  <a:pt x="174" y="726"/>
                </a:lnTo>
                <a:lnTo>
                  <a:pt x="175" y="725"/>
                </a:lnTo>
                <a:lnTo>
                  <a:pt x="176" y="725"/>
                </a:lnTo>
                <a:lnTo>
                  <a:pt x="176" y="724"/>
                </a:lnTo>
                <a:lnTo>
                  <a:pt x="177" y="724"/>
                </a:lnTo>
                <a:lnTo>
                  <a:pt x="177" y="723"/>
                </a:lnTo>
                <a:lnTo>
                  <a:pt x="178" y="722"/>
                </a:lnTo>
                <a:lnTo>
                  <a:pt x="179" y="721"/>
                </a:lnTo>
                <a:lnTo>
                  <a:pt x="180" y="720"/>
                </a:lnTo>
                <a:lnTo>
                  <a:pt x="180" y="719"/>
                </a:lnTo>
                <a:lnTo>
                  <a:pt x="181" y="719"/>
                </a:lnTo>
                <a:lnTo>
                  <a:pt x="181" y="718"/>
                </a:lnTo>
                <a:lnTo>
                  <a:pt x="182" y="718"/>
                </a:lnTo>
                <a:lnTo>
                  <a:pt x="183" y="717"/>
                </a:lnTo>
                <a:lnTo>
                  <a:pt x="184" y="716"/>
                </a:lnTo>
                <a:lnTo>
                  <a:pt x="185" y="715"/>
                </a:lnTo>
                <a:lnTo>
                  <a:pt x="186" y="715"/>
                </a:lnTo>
                <a:lnTo>
                  <a:pt x="186" y="714"/>
                </a:lnTo>
                <a:lnTo>
                  <a:pt x="187" y="714"/>
                </a:lnTo>
                <a:lnTo>
                  <a:pt x="187" y="713"/>
                </a:lnTo>
                <a:lnTo>
                  <a:pt x="188" y="713"/>
                </a:lnTo>
                <a:lnTo>
                  <a:pt x="190" y="713"/>
                </a:lnTo>
                <a:lnTo>
                  <a:pt x="190" y="712"/>
                </a:lnTo>
                <a:lnTo>
                  <a:pt x="191" y="712"/>
                </a:lnTo>
                <a:lnTo>
                  <a:pt x="192" y="712"/>
                </a:lnTo>
                <a:lnTo>
                  <a:pt x="192" y="711"/>
                </a:lnTo>
                <a:lnTo>
                  <a:pt x="193" y="711"/>
                </a:lnTo>
                <a:lnTo>
                  <a:pt x="194" y="711"/>
                </a:lnTo>
                <a:lnTo>
                  <a:pt x="195" y="711"/>
                </a:lnTo>
                <a:lnTo>
                  <a:pt x="195" y="710"/>
                </a:lnTo>
                <a:lnTo>
                  <a:pt x="196" y="710"/>
                </a:lnTo>
                <a:lnTo>
                  <a:pt x="197" y="710"/>
                </a:lnTo>
                <a:lnTo>
                  <a:pt x="198" y="710"/>
                </a:lnTo>
                <a:lnTo>
                  <a:pt x="198" y="709"/>
                </a:lnTo>
                <a:lnTo>
                  <a:pt x="199" y="709"/>
                </a:lnTo>
                <a:lnTo>
                  <a:pt x="200" y="709"/>
                </a:lnTo>
                <a:lnTo>
                  <a:pt x="201" y="709"/>
                </a:lnTo>
                <a:lnTo>
                  <a:pt x="201" y="708"/>
                </a:lnTo>
                <a:lnTo>
                  <a:pt x="202" y="708"/>
                </a:lnTo>
                <a:lnTo>
                  <a:pt x="203" y="708"/>
                </a:lnTo>
                <a:lnTo>
                  <a:pt x="204" y="708"/>
                </a:lnTo>
                <a:lnTo>
                  <a:pt x="204" y="707"/>
                </a:lnTo>
                <a:lnTo>
                  <a:pt x="205" y="707"/>
                </a:lnTo>
                <a:lnTo>
                  <a:pt x="206" y="707"/>
                </a:lnTo>
                <a:lnTo>
                  <a:pt x="206" y="706"/>
                </a:lnTo>
                <a:lnTo>
                  <a:pt x="207" y="706"/>
                </a:lnTo>
                <a:lnTo>
                  <a:pt x="208" y="705"/>
                </a:lnTo>
                <a:lnTo>
                  <a:pt x="209" y="705"/>
                </a:lnTo>
                <a:lnTo>
                  <a:pt x="209" y="704"/>
                </a:lnTo>
                <a:lnTo>
                  <a:pt x="210" y="704"/>
                </a:lnTo>
                <a:lnTo>
                  <a:pt x="211" y="702"/>
                </a:lnTo>
                <a:lnTo>
                  <a:pt x="212" y="702"/>
                </a:lnTo>
                <a:lnTo>
                  <a:pt x="212" y="701"/>
                </a:lnTo>
                <a:lnTo>
                  <a:pt x="213" y="701"/>
                </a:lnTo>
                <a:lnTo>
                  <a:pt x="213" y="700"/>
                </a:lnTo>
                <a:lnTo>
                  <a:pt x="214" y="700"/>
                </a:lnTo>
                <a:lnTo>
                  <a:pt x="214" y="699"/>
                </a:lnTo>
                <a:lnTo>
                  <a:pt x="215" y="699"/>
                </a:lnTo>
                <a:lnTo>
                  <a:pt x="215" y="698"/>
                </a:lnTo>
                <a:lnTo>
                  <a:pt x="216" y="698"/>
                </a:lnTo>
                <a:lnTo>
                  <a:pt x="217" y="697"/>
                </a:lnTo>
                <a:lnTo>
                  <a:pt x="218" y="697"/>
                </a:lnTo>
                <a:lnTo>
                  <a:pt x="219" y="697"/>
                </a:lnTo>
                <a:lnTo>
                  <a:pt x="220" y="697"/>
                </a:lnTo>
                <a:lnTo>
                  <a:pt x="221" y="697"/>
                </a:lnTo>
                <a:lnTo>
                  <a:pt x="221" y="698"/>
                </a:lnTo>
                <a:lnTo>
                  <a:pt x="222" y="698"/>
                </a:lnTo>
                <a:lnTo>
                  <a:pt x="222" y="699"/>
                </a:lnTo>
                <a:lnTo>
                  <a:pt x="223" y="699"/>
                </a:lnTo>
                <a:lnTo>
                  <a:pt x="224" y="699"/>
                </a:lnTo>
                <a:lnTo>
                  <a:pt x="225" y="699"/>
                </a:lnTo>
                <a:lnTo>
                  <a:pt x="225" y="698"/>
                </a:lnTo>
                <a:lnTo>
                  <a:pt x="226" y="698"/>
                </a:lnTo>
                <a:lnTo>
                  <a:pt x="226" y="696"/>
                </a:lnTo>
                <a:lnTo>
                  <a:pt x="227" y="695"/>
                </a:lnTo>
                <a:lnTo>
                  <a:pt x="227" y="694"/>
                </a:lnTo>
                <a:lnTo>
                  <a:pt x="227" y="692"/>
                </a:lnTo>
                <a:lnTo>
                  <a:pt x="228" y="691"/>
                </a:lnTo>
                <a:lnTo>
                  <a:pt x="228" y="688"/>
                </a:lnTo>
                <a:lnTo>
                  <a:pt x="228" y="687"/>
                </a:lnTo>
                <a:lnTo>
                  <a:pt x="229" y="685"/>
                </a:lnTo>
                <a:lnTo>
                  <a:pt x="229" y="679"/>
                </a:lnTo>
                <a:lnTo>
                  <a:pt x="229" y="677"/>
                </a:lnTo>
                <a:lnTo>
                  <a:pt x="230" y="675"/>
                </a:lnTo>
                <a:lnTo>
                  <a:pt x="230" y="670"/>
                </a:lnTo>
                <a:lnTo>
                  <a:pt x="230" y="666"/>
                </a:lnTo>
                <a:lnTo>
                  <a:pt x="231" y="663"/>
                </a:lnTo>
                <a:lnTo>
                  <a:pt x="231" y="653"/>
                </a:lnTo>
                <a:lnTo>
                  <a:pt x="231" y="650"/>
                </a:lnTo>
                <a:lnTo>
                  <a:pt x="233" y="646"/>
                </a:lnTo>
                <a:lnTo>
                  <a:pt x="233" y="632"/>
                </a:lnTo>
                <a:lnTo>
                  <a:pt x="233" y="627"/>
                </a:lnTo>
                <a:lnTo>
                  <a:pt x="234" y="622"/>
                </a:lnTo>
                <a:lnTo>
                  <a:pt x="234" y="612"/>
                </a:lnTo>
                <a:lnTo>
                  <a:pt x="234" y="607"/>
                </a:lnTo>
                <a:lnTo>
                  <a:pt x="235" y="601"/>
                </a:lnTo>
                <a:lnTo>
                  <a:pt x="235" y="583"/>
                </a:lnTo>
                <a:lnTo>
                  <a:pt x="235" y="577"/>
                </a:lnTo>
                <a:lnTo>
                  <a:pt x="236" y="571"/>
                </a:lnTo>
                <a:lnTo>
                  <a:pt x="236" y="551"/>
                </a:lnTo>
                <a:lnTo>
                  <a:pt x="236" y="544"/>
                </a:lnTo>
                <a:lnTo>
                  <a:pt x="237" y="538"/>
                </a:lnTo>
                <a:lnTo>
                  <a:pt x="237" y="524"/>
                </a:lnTo>
                <a:lnTo>
                  <a:pt x="237" y="518"/>
                </a:lnTo>
                <a:lnTo>
                  <a:pt x="238" y="511"/>
                </a:lnTo>
                <a:lnTo>
                  <a:pt x="238" y="493"/>
                </a:lnTo>
                <a:lnTo>
                  <a:pt x="238" y="487"/>
                </a:lnTo>
                <a:lnTo>
                  <a:pt x="239" y="481"/>
                </a:lnTo>
                <a:lnTo>
                  <a:pt x="239" y="467"/>
                </a:lnTo>
                <a:lnTo>
                  <a:pt x="239" y="462"/>
                </a:lnTo>
                <a:lnTo>
                  <a:pt x="240" y="457"/>
                </a:lnTo>
                <a:lnTo>
                  <a:pt x="240" y="449"/>
                </a:lnTo>
                <a:lnTo>
                  <a:pt x="240" y="446"/>
                </a:lnTo>
                <a:lnTo>
                  <a:pt x="241" y="444"/>
                </a:lnTo>
                <a:lnTo>
                  <a:pt x="241" y="438"/>
                </a:lnTo>
                <a:lnTo>
                  <a:pt x="241" y="437"/>
                </a:lnTo>
                <a:lnTo>
                  <a:pt x="242" y="436"/>
                </a:lnTo>
                <a:lnTo>
                  <a:pt x="242" y="437"/>
                </a:lnTo>
                <a:lnTo>
                  <a:pt x="242" y="438"/>
                </a:lnTo>
                <a:lnTo>
                  <a:pt x="243" y="440"/>
                </a:lnTo>
                <a:lnTo>
                  <a:pt x="243" y="445"/>
                </a:lnTo>
                <a:lnTo>
                  <a:pt x="243" y="447"/>
                </a:lnTo>
                <a:lnTo>
                  <a:pt x="244" y="450"/>
                </a:lnTo>
                <a:lnTo>
                  <a:pt x="244" y="464"/>
                </a:lnTo>
                <a:lnTo>
                  <a:pt x="244" y="468"/>
                </a:lnTo>
                <a:lnTo>
                  <a:pt x="245" y="473"/>
                </a:lnTo>
                <a:lnTo>
                  <a:pt x="245" y="490"/>
                </a:lnTo>
                <a:lnTo>
                  <a:pt x="245" y="497"/>
                </a:lnTo>
                <a:lnTo>
                  <a:pt x="246" y="503"/>
                </a:lnTo>
                <a:lnTo>
                  <a:pt x="246" y="522"/>
                </a:lnTo>
                <a:lnTo>
                  <a:pt x="246" y="529"/>
                </a:lnTo>
                <a:lnTo>
                  <a:pt x="247" y="537"/>
                </a:lnTo>
                <a:lnTo>
                  <a:pt x="247" y="550"/>
                </a:lnTo>
                <a:lnTo>
                  <a:pt x="247" y="557"/>
                </a:lnTo>
                <a:lnTo>
                  <a:pt x="248" y="563"/>
                </a:lnTo>
                <a:lnTo>
                  <a:pt x="248" y="584"/>
                </a:lnTo>
                <a:lnTo>
                  <a:pt x="248" y="591"/>
                </a:lnTo>
                <a:lnTo>
                  <a:pt x="249" y="597"/>
                </a:lnTo>
                <a:lnTo>
                  <a:pt x="249" y="615"/>
                </a:lnTo>
                <a:lnTo>
                  <a:pt x="249" y="621"/>
                </a:lnTo>
                <a:lnTo>
                  <a:pt x="250" y="626"/>
                </a:lnTo>
                <a:lnTo>
                  <a:pt x="250" y="637"/>
                </a:lnTo>
                <a:lnTo>
                  <a:pt x="250" y="642"/>
                </a:lnTo>
                <a:lnTo>
                  <a:pt x="251" y="647"/>
                </a:lnTo>
                <a:lnTo>
                  <a:pt x="251" y="659"/>
                </a:lnTo>
                <a:lnTo>
                  <a:pt x="251" y="663"/>
                </a:lnTo>
                <a:lnTo>
                  <a:pt x="252" y="666"/>
                </a:lnTo>
                <a:lnTo>
                  <a:pt x="252" y="677"/>
                </a:lnTo>
                <a:lnTo>
                  <a:pt x="252" y="680"/>
                </a:lnTo>
                <a:lnTo>
                  <a:pt x="253" y="682"/>
                </a:lnTo>
                <a:lnTo>
                  <a:pt x="253" y="687"/>
                </a:lnTo>
                <a:lnTo>
                  <a:pt x="253" y="689"/>
                </a:lnTo>
                <a:lnTo>
                  <a:pt x="254" y="691"/>
                </a:lnTo>
                <a:lnTo>
                  <a:pt x="254" y="696"/>
                </a:lnTo>
                <a:lnTo>
                  <a:pt x="254" y="698"/>
                </a:lnTo>
                <a:lnTo>
                  <a:pt x="255" y="699"/>
                </a:lnTo>
                <a:lnTo>
                  <a:pt x="255" y="702"/>
                </a:lnTo>
                <a:lnTo>
                  <a:pt x="255" y="704"/>
                </a:lnTo>
                <a:lnTo>
                  <a:pt x="256" y="705"/>
                </a:lnTo>
                <a:lnTo>
                  <a:pt x="256" y="707"/>
                </a:lnTo>
                <a:lnTo>
                  <a:pt x="256" y="708"/>
                </a:lnTo>
                <a:lnTo>
                  <a:pt x="257" y="708"/>
                </a:lnTo>
                <a:lnTo>
                  <a:pt x="257" y="710"/>
                </a:lnTo>
                <a:lnTo>
                  <a:pt x="258" y="710"/>
                </a:lnTo>
                <a:lnTo>
                  <a:pt x="258" y="712"/>
                </a:lnTo>
                <a:lnTo>
                  <a:pt x="259" y="712"/>
                </a:lnTo>
                <a:lnTo>
                  <a:pt x="259" y="713"/>
                </a:lnTo>
                <a:lnTo>
                  <a:pt x="260" y="713"/>
                </a:lnTo>
                <a:lnTo>
                  <a:pt x="260" y="714"/>
                </a:lnTo>
                <a:lnTo>
                  <a:pt x="261" y="714"/>
                </a:lnTo>
                <a:lnTo>
                  <a:pt x="262" y="715"/>
                </a:lnTo>
                <a:lnTo>
                  <a:pt x="263" y="715"/>
                </a:lnTo>
                <a:lnTo>
                  <a:pt x="264" y="715"/>
                </a:lnTo>
                <a:lnTo>
                  <a:pt x="265" y="715"/>
                </a:lnTo>
                <a:lnTo>
                  <a:pt x="265" y="716"/>
                </a:lnTo>
                <a:lnTo>
                  <a:pt x="266" y="716"/>
                </a:lnTo>
                <a:lnTo>
                  <a:pt x="267" y="716"/>
                </a:lnTo>
                <a:lnTo>
                  <a:pt x="268" y="716"/>
                </a:lnTo>
                <a:lnTo>
                  <a:pt x="269" y="716"/>
                </a:lnTo>
                <a:lnTo>
                  <a:pt x="270" y="716"/>
                </a:lnTo>
                <a:lnTo>
                  <a:pt x="271" y="716"/>
                </a:lnTo>
                <a:lnTo>
                  <a:pt x="272" y="716"/>
                </a:lnTo>
                <a:lnTo>
                  <a:pt x="273" y="716"/>
                </a:lnTo>
                <a:lnTo>
                  <a:pt x="273" y="715"/>
                </a:lnTo>
                <a:lnTo>
                  <a:pt x="274" y="715"/>
                </a:lnTo>
                <a:lnTo>
                  <a:pt x="276" y="715"/>
                </a:lnTo>
                <a:lnTo>
                  <a:pt x="277" y="715"/>
                </a:lnTo>
                <a:lnTo>
                  <a:pt x="278" y="714"/>
                </a:lnTo>
                <a:lnTo>
                  <a:pt x="279" y="714"/>
                </a:lnTo>
                <a:lnTo>
                  <a:pt x="280" y="714"/>
                </a:lnTo>
                <a:lnTo>
                  <a:pt x="280" y="713"/>
                </a:lnTo>
                <a:lnTo>
                  <a:pt x="281" y="713"/>
                </a:lnTo>
                <a:lnTo>
                  <a:pt x="282" y="713"/>
                </a:lnTo>
                <a:lnTo>
                  <a:pt x="283" y="712"/>
                </a:lnTo>
                <a:lnTo>
                  <a:pt x="284" y="712"/>
                </a:lnTo>
                <a:lnTo>
                  <a:pt x="285" y="712"/>
                </a:lnTo>
                <a:lnTo>
                  <a:pt x="286" y="712"/>
                </a:lnTo>
                <a:lnTo>
                  <a:pt x="287" y="712"/>
                </a:lnTo>
                <a:lnTo>
                  <a:pt x="287" y="711"/>
                </a:lnTo>
                <a:lnTo>
                  <a:pt x="288" y="711"/>
                </a:lnTo>
                <a:lnTo>
                  <a:pt x="289" y="711"/>
                </a:lnTo>
                <a:lnTo>
                  <a:pt x="290" y="710"/>
                </a:lnTo>
                <a:lnTo>
                  <a:pt x="291" y="710"/>
                </a:lnTo>
                <a:lnTo>
                  <a:pt x="291" y="709"/>
                </a:lnTo>
                <a:lnTo>
                  <a:pt x="292" y="709"/>
                </a:lnTo>
                <a:lnTo>
                  <a:pt x="293" y="708"/>
                </a:lnTo>
                <a:lnTo>
                  <a:pt x="294" y="707"/>
                </a:lnTo>
                <a:lnTo>
                  <a:pt x="295" y="706"/>
                </a:lnTo>
                <a:lnTo>
                  <a:pt x="296" y="706"/>
                </a:lnTo>
                <a:lnTo>
                  <a:pt x="296" y="705"/>
                </a:lnTo>
                <a:lnTo>
                  <a:pt x="297" y="704"/>
                </a:lnTo>
                <a:lnTo>
                  <a:pt x="297" y="702"/>
                </a:lnTo>
                <a:lnTo>
                  <a:pt x="298" y="702"/>
                </a:lnTo>
                <a:lnTo>
                  <a:pt x="298" y="701"/>
                </a:lnTo>
                <a:lnTo>
                  <a:pt x="299" y="701"/>
                </a:lnTo>
                <a:lnTo>
                  <a:pt x="299" y="700"/>
                </a:lnTo>
                <a:lnTo>
                  <a:pt x="300" y="700"/>
                </a:lnTo>
                <a:lnTo>
                  <a:pt x="300" y="699"/>
                </a:lnTo>
                <a:lnTo>
                  <a:pt x="301" y="699"/>
                </a:lnTo>
                <a:lnTo>
                  <a:pt x="301" y="698"/>
                </a:lnTo>
                <a:lnTo>
                  <a:pt x="302" y="698"/>
                </a:lnTo>
                <a:lnTo>
                  <a:pt x="302" y="697"/>
                </a:lnTo>
                <a:lnTo>
                  <a:pt x="303" y="696"/>
                </a:lnTo>
                <a:lnTo>
                  <a:pt x="303" y="695"/>
                </a:lnTo>
                <a:lnTo>
                  <a:pt x="304" y="695"/>
                </a:lnTo>
                <a:lnTo>
                  <a:pt x="304" y="694"/>
                </a:lnTo>
                <a:lnTo>
                  <a:pt x="305" y="694"/>
                </a:lnTo>
                <a:lnTo>
                  <a:pt x="305" y="693"/>
                </a:lnTo>
                <a:lnTo>
                  <a:pt x="306" y="693"/>
                </a:lnTo>
                <a:lnTo>
                  <a:pt x="306" y="692"/>
                </a:lnTo>
                <a:lnTo>
                  <a:pt x="306" y="691"/>
                </a:lnTo>
                <a:lnTo>
                  <a:pt x="307" y="691"/>
                </a:lnTo>
                <a:lnTo>
                  <a:pt x="307" y="690"/>
                </a:lnTo>
                <a:lnTo>
                  <a:pt x="308" y="689"/>
                </a:lnTo>
                <a:lnTo>
                  <a:pt x="308" y="688"/>
                </a:lnTo>
                <a:lnTo>
                  <a:pt x="309" y="687"/>
                </a:lnTo>
                <a:lnTo>
                  <a:pt x="309" y="686"/>
                </a:lnTo>
                <a:lnTo>
                  <a:pt x="309" y="685"/>
                </a:lnTo>
                <a:lnTo>
                  <a:pt x="310" y="685"/>
                </a:lnTo>
                <a:lnTo>
                  <a:pt x="310" y="684"/>
                </a:lnTo>
                <a:lnTo>
                  <a:pt x="310" y="683"/>
                </a:lnTo>
                <a:lnTo>
                  <a:pt x="311" y="682"/>
                </a:lnTo>
                <a:lnTo>
                  <a:pt x="311" y="680"/>
                </a:lnTo>
                <a:lnTo>
                  <a:pt x="312" y="679"/>
                </a:lnTo>
                <a:lnTo>
                  <a:pt x="312" y="676"/>
                </a:lnTo>
                <a:lnTo>
                  <a:pt x="312" y="675"/>
                </a:lnTo>
                <a:lnTo>
                  <a:pt x="313" y="674"/>
                </a:lnTo>
                <a:lnTo>
                  <a:pt x="313" y="671"/>
                </a:lnTo>
                <a:lnTo>
                  <a:pt x="313" y="670"/>
                </a:lnTo>
                <a:lnTo>
                  <a:pt x="314" y="669"/>
                </a:lnTo>
                <a:lnTo>
                  <a:pt x="314" y="665"/>
                </a:lnTo>
                <a:lnTo>
                  <a:pt x="314" y="663"/>
                </a:lnTo>
                <a:lnTo>
                  <a:pt x="315" y="662"/>
                </a:lnTo>
                <a:lnTo>
                  <a:pt x="315" y="658"/>
                </a:lnTo>
                <a:lnTo>
                  <a:pt x="315" y="656"/>
                </a:lnTo>
                <a:lnTo>
                  <a:pt x="316" y="654"/>
                </a:lnTo>
                <a:lnTo>
                  <a:pt x="316" y="649"/>
                </a:lnTo>
                <a:lnTo>
                  <a:pt x="316" y="647"/>
                </a:lnTo>
                <a:lnTo>
                  <a:pt x="317" y="645"/>
                </a:lnTo>
                <a:lnTo>
                  <a:pt x="317" y="641"/>
                </a:lnTo>
                <a:lnTo>
                  <a:pt x="317" y="639"/>
                </a:lnTo>
                <a:lnTo>
                  <a:pt x="319" y="637"/>
                </a:lnTo>
                <a:lnTo>
                  <a:pt x="319" y="630"/>
                </a:lnTo>
                <a:lnTo>
                  <a:pt x="319" y="628"/>
                </a:lnTo>
                <a:lnTo>
                  <a:pt x="320" y="627"/>
                </a:lnTo>
                <a:lnTo>
                  <a:pt x="320" y="621"/>
                </a:lnTo>
                <a:lnTo>
                  <a:pt x="320" y="619"/>
                </a:lnTo>
                <a:lnTo>
                  <a:pt x="321" y="617"/>
                </a:lnTo>
                <a:lnTo>
                  <a:pt x="321" y="613"/>
                </a:lnTo>
                <a:lnTo>
                  <a:pt x="321" y="612"/>
                </a:lnTo>
                <a:lnTo>
                  <a:pt x="322" y="610"/>
                </a:lnTo>
                <a:lnTo>
                  <a:pt x="322" y="606"/>
                </a:lnTo>
                <a:lnTo>
                  <a:pt x="322" y="605"/>
                </a:lnTo>
                <a:lnTo>
                  <a:pt x="323" y="604"/>
                </a:lnTo>
                <a:lnTo>
                  <a:pt x="323" y="601"/>
                </a:lnTo>
                <a:lnTo>
                  <a:pt x="323" y="600"/>
                </a:lnTo>
                <a:lnTo>
                  <a:pt x="324" y="600"/>
                </a:lnTo>
                <a:lnTo>
                  <a:pt x="324" y="598"/>
                </a:lnTo>
                <a:lnTo>
                  <a:pt x="325" y="598"/>
                </a:lnTo>
                <a:lnTo>
                  <a:pt x="325" y="600"/>
                </a:lnTo>
                <a:lnTo>
                  <a:pt x="326" y="601"/>
                </a:lnTo>
                <a:lnTo>
                  <a:pt x="326" y="603"/>
                </a:lnTo>
                <a:lnTo>
                  <a:pt x="326" y="604"/>
                </a:lnTo>
                <a:lnTo>
                  <a:pt x="327" y="605"/>
                </a:lnTo>
                <a:lnTo>
                  <a:pt x="327" y="608"/>
                </a:lnTo>
                <a:lnTo>
                  <a:pt x="327" y="609"/>
                </a:lnTo>
                <a:lnTo>
                  <a:pt x="328" y="610"/>
                </a:lnTo>
                <a:lnTo>
                  <a:pt x="328" y="615"/>
                </a:lnTo>
                <a:lnTo>
                  <a:pt x="328" y="617"/>
                </a:lnTo>
                <a:lnTo>
                  <a:pt x="329" y="619"/>
                </a:lnTo>
                <a:lnTo>
                  <a:pt x="329" y="624"/>
                </a:lnTo>
                <a:lnTo>
                  <a:pt x="329" y="626"/>
                </a:lnTo>
                <a:lnTo>
                  <a:pt x="330" y="628"/>
                </a:lnTo>
                <a:lnTo>
                  <a:pt x="330" y="631"/>
                </a:lnTo>
                <a:lnTo>
                  <a:pt x="330" y="633"/>
                </a:lnTo>
                <a:lnTo>
                  <a:pt x="331" y="636"/>
                </a:lnTo>
                <a:lnTo>
                  <a:pt x="331" y="641"/>
                </a:lnTo>
                <a:lnTo>
                  <a:pt x="331" y="643"/>
                </a:lnTo>
                <a:lnTo>
                  <a:pt x="332" y="644"/>
                </a:lnTo>
                <a:lnTo>
                  <a:pt x="332" y="648"/>
                </a:lnTo>
                <a:lnTo>
                  <a:pt x="332" y="650"/>
                </a:lnTo>
                <a:lnTo>
                  <a:pt x="333" y="651"/>
                </a:lnTo>
                <a:lnTo>
                  <a:pt x="333" y="654"/>
                </a:lnTo>
                <a:lnTo>
                  <a:pt x="333" y="655"/>
                </a:lnTo>
                <a:lnTo>
                  <a:pt x="334" y="656"/>
                </a:lnTo>
                <a:lnTo>
                  <a:pt x="334" y="659"/>
                </a:lnTo>
                <a:lnTo>
                  <a:pt x="334" y="660"/>
                </a:lnTo>
                <a:lnTo>
                  <a:pt x="335" y="661"/>
                </a:lnTo>
                <a:lnTo>
                  <a:pt x="335" y="663"/>
                </a:lnTo>
                <a:lnTo>
                  <a:pt x="336" y="664"/>
                </a:lnTo>
                <a:lnTo>
                  <a:pt x="336" y="665"/>
                </a:lnTo>
                <a:lnTo>
                  <a:pt x="337" y="666"/>
                </a:lnTo>
                <a:lnTo>
                  <a:pt x="337" y="667"/>
                </a:lnTo>
                <a:lnTo>
                  <a:pt x="338" y="667"/>
                </a:lnTo>
                <a:lnTo>
                  <a:pt x="339" y="667"/>
                </a:lnTo>
                <a:lnTo>
                  <a:pt x="339" y="669"/>
                </a:lnTo>
                <a:lnTo>
                  <a:pt x="340" y="667"/>
                </a:lnTo>
                <a:lnTo>
                  <a:pt x="340" y="669"/>
                </a:lnTo>
                <a:lnTo>
                  <a:pt x="340" y="667"/>
                </a:lnTo>
                <a:lnTo>
                  <a:pt x="341" y="667"/>
                </a:lnTo>
                <a:lnTo>
                  <a:pt x="342" y="667"/>
                </a:lnTo>
                <a:lnTo>
                  <a:pt x="343" y="667"/>
                </a:lnTo>
                <a:lnTo>
                  <a:pt x="343" y="666"/>
                </a:lnTo>
                <a:lnTo>
                  <a:pt x="344" y="666"/>
                </a:lnTo>
                <a:lnTo>
                  <a:pt x="345" y="665"/>
                </a:lnTo>
                <a:lnTo>
                  <a:pt x="346" y="665"/>
                </a:lnTo>
                <a:lnTo>
                  <a:pt x="346" y="664"/>
                </a:lnTo>
                <a:lnTo>
                  <a:pt x="347" y="664"/>
                </a:lnTo>
                <a:lnTo>
                  <a:pt x="347" y="663"/>
                </a:lnTo>
                <a:lnTo>
                  <a:pt x="348" y="663"/>
                </a:lnTo>
                <a:lnTo>
                  <a:pt x="349" y="663"/>
                </a:lnTo>
                <a:lnTo>
                  <a:pt x="349" y="662"/>
                </a:lnTo>
                <a:lnTo>
                  <a:pt x="350" y="662"/>
                </a:lnTo>
                <a:lnTo>
                  <a:pt x="350" y="661"/>
                </a:lnTo>
                <a:lnTo>
                  <a:pt x="351" y="661"/>
                </a:lnTo>
                <a:lnTo>
                  <a:pt x="351" y="660"/>
                </a:lnTo>
                <a:lnTo>
                  <a:pt x="352" y="660"/>
                </a:lnTo>
                <a:lnTo>
                  <a:pt x="353" y="659"/>
                </a:lnTo>
                <a:lnTo>
                  <a:pt x="354" y="658"/>
                </a:lnTo>
                <a:lnTo>
                  <a:pt x="355" y="658"/>
                </a:lnTo>
                <a:lnTo>
                  <a:pt x="355" y="657"/>
                </a:lnTo>
                <a:lnTo>
                  <a:pt x="356" y="657"/>
                </a:lnTo>
                <a:lnTo>
                  <a:pt x="357" y="657"/>
                </a:lnTo>
                <a:lnTo>
                  <a:pt x="358" y="657"/>
                </a:lnTo>
                <a:lnTo>
                  <a:pt x="359" y="657"/>
                </a:lnTo>
                <a:lnTo>
                  <a:pt x="359" y="658"/>
                </a:lnTo>
                <a:lnTo>
                  <a:pt x="360" y="658"/>
                </a:lnTo>
                <a:lnTo>
                  <a:pt x="362" y="658"/>
                </a:lnTo>
                <a:lnTo>
                  <a:pt x="362" y="659"/>
                </a:lnTo>
                <a:lnTo>
                  <a:pt x="362" y="660"/>
                </a:lnTo>
                <a:lnTo>
                  <a:pt x="363" y="660"/>
                </a:lnTo>
                <a:lnTo>
                  <a:pt x="363" y="661"/>
                </a:lnTo>
                <a:lnTo>
                  <a:pt x="364" y="661"/>
                </a:lnTo>
                <a:lnTo>
                  <a:pt x="364" y="662"/>
                </a:lnTo>
                <a:lnTo>
                  <a:pt x="365" y="663"/>
                </a:lnTo>
                <a:lnTo>
                  <a:pt x="365" y="664"/>
                </a:lnTo>
                <a:lnTo>
                  <a:pt x="366" y="665"/>
                </a:lnTo>
                <a:lnTo>
                  <a:pt x="366" y="666"/>
                </a:lnTo>
                <a:lnTo>
                  <a:pt x="367" y="666"/>
                </a:lnTo>
                <a:lnTo>
                  <a:pt x="367" y="667"/>
                </a:lnTo>
                <a:lnTo>
                  <a:pt x="367" y="669"/>
                </a:lnTo>
                <a:lnTo>
                  <a:pt x="368" y="669"/>
                </a:lnTo>
                <a:lnTo>
                  <a:pt x="368" y="670"/>
                </a:lnTo>
                <a:lnTo>
                  <a:pt x="368" y="671"/>
                </a:lnTo>
                <a:lnTo>
                  <a:pt x="369" y="671"/>
                </a:lnTo>
                <a:lnTo>
                  <a:pt x="369" y="672"/>
                </a:lnTo>
                <a:lnTo>
                  <a:pt x="370" y="672"/>
                </a:lnTo>
                <a:lnTo>
                  <a:pt x="370" y="673"/>
                </a:lnTo>
                <a:lnTo>
                  <a:pt x="370" y="674"/>
                </a:lnTo>
                <a:lnTo>
                  <a:pt x="371" y="674"/>
                </a:lnTo>
                <a:lnTo>
                  <a:pt x="371" y="675"/>
                </a:lnTo>
                <a:lnTo>
                  <a:pt x="371" y="676"/>
                </a:lnTo>
                <a:lnTo>
                  <a:pt x="372" y="676"/>
                </a:lnTo>
                <a:lnTo>
                  <a:pt x="372" y="677"/>
                </a:lnTo>
                <a:lnTo>
                  <a:pt x="373" y="677"/>
                </a:lnTo>
                <a:lnTo>
                  <a:pt x="373" y="679"/>
                </a:lnTo>
                <a:lnTo>
                  <a:pt x="374" y="679"/>
                </a:lnTo>
                <a:lnTo>
                  <a:pt x="374" y="680"/>
                </a:lnTo>
                <a:lnTo>
                  <a:pt x="374" y="681"/>
                </a:lnTo>
                <a:lnTo>
                  <a:pt x="375" y="681"/>
                </a:lnTo>
                <a:lnTo>
                  <a:pt x="375" y="682"/>
                </a:lnTo>
                <a:lnTo>
                  <a:pt x="376" y="683"/>
                </a:lnTo>
                <a:lnTo>
                  <a:pt x="376" y="684"/>
                </a:lnTo>
                <a:lnTo>
                  <a:pt x="377" y="685"/>
                </a:lnTo>
                <a:lnTo>
                  <a:pt x="377" y="686"/>
                </a:lnTo>
                <a:lnTo>
                  <a:pt x="378" y="686"/>
                </a:lnTo>
                <a:lnTo>
                  <a:pt x="378" y="688"/>
                </a:lnTo>
                <a:lnTo>
                  <a:pt x="379" y="689"/>
                </a:lnTo>
                <a:lnTo>
                  <a:pt x="379" y="690"/>
                </a:lnTo>
                <a:lnTo>
                  <a:pt x="380" y="690"/>
                </a:lnTo>
                <a:lnTo>
                  <a:pt x="380" y="691"/>
                </a:lnTo>
                <a:lnTo>
                  <a:pt x="380" y="692"/>
                </a:lnTo>
                <a:lnTo>
                  <a:pt x="381" y="692"/>
                </a:lnTo>
                <a:lnTo>
                  <a:pt x="381" y="693"/>
                </a:lnTo>
                <a:lnTo>
                  <a:pt x="381" y="694"/>
                </a:lnTo>
                <a:lnTo>
                  <a:pt x="382" y="694"/>
                </a:lnTo>
                <a:lnTo>
                  <a:pt x="382" y="695"/>
                </a:lnTo>
                <a:lnTo>
                  <a:pt x="383" y="696"/>
                </a:lnTo>
                <a:lnTo>
                  <a:pt x="383" y="697"/>
                </a:lnTo>
                <a:lnTo>
                  <a:pt x="384" y="698"/>
                </a:lnTo>
                <a:lnTo>
                  <a:pt x="384" y="699"/>
                </a:lnTo>
                <a:lnTo>
                  <a:pt x="385" y="700"/>
                </a:lnTo>
                <a:lnTo>
                  <a:pt x="385" y="701"/>
                </a:lnTo>
                <a:lnTo>
                  <a:pt x="386" y="701"/>
                </a:lnTo>
                <a:lnTo>
                  <a:pt x="386" y="704"/>
                </a:lnTo>
                <a:lnTo>
                  <a:pt x="387" y="705"/>
                </a:lnTo>
                <a:lnTo>
                  <a:pt x="387" y="706"/>
                </a:lnTo>
                <a:lnTo>
                  <a:pt x="388" y="707"/>
                </a:lnTo>
                <a:lnTo>
                  <a:pt x="388" y="708"/>
                </a:lnTo>
                <a:lnTo>
                  <a:pt x="389" y="708"/>
                </a:lnTo>
                <a:lnTo>
                  <a:pt x="389" y="710"/>
                </a:lnTo>
                <a:lnTo>
                  <a:pt x="390" y="711"/>
                </a:lnTo>
                <a:lnTo>
                  <a:pt x="390" y="712"/>
                </a:lnTo>
                <a:lnTo>
                  <a:pt x="391" y="713"/>
                </a:lnTo>
                <a:lnTo>
                  <a:pt x="391" y="714"/>
                </a:lnTo>
                <a:lnTo>
                  <a:pt x="392" y="714"/>
                </a:lnTo>
                <a:lnTo>
                  <a:pt x="392" y="716"/>
                </a:lnTo>
                <a:lnTo>
                  <a:pt x="393" y="716"/>
                </a:lnTo>
                <a:lnTo>
                  <a:pt x="393" y="717"/>
                </a:lnTo>
                <a:lnTo>
                  <a:pt x="393" y="718"/>
                </a:lnTo>
                <a:lnTo>
                  <a:pt x="394" y="718"/>
                </a:lnTo>
                <a:lnTo>
                  <a:pt x="394" y="719"/>
                </a:lnTo>
                <a:lnTo>
                  <a:pt x="395" y="720"/>
                </a:lnTo>
                <a:lnTo>
                  <a:pt x="395" y="721"/>
                </a:lnTo>
                <a:lnTo>
                  <a:pt x="396" y="721"/>
                </a:lnTo>
                <a:lnTo>
                  <a:pt x="396" y="722"/>
                </a:lnTo>
                <a:lnTo>
                  <a:pt x="397" y="723"/>
                </a:lnTo>
                <a:lnTo>
                  <a:pt x="398" y="724"/>
                </a:lnTo>
                <a:lnTo>
                  <a:pt x="398" y="725"/>
                </a:lnTo>
                <a:lnTo>
                  <a:pt x="399" y="725"/>
                </a:lnTo>
                <a:lnTo>
                  <a:pt x="399" y="726"/>
                </a:lnTo>
                <a:lnTo>
                  <a:pt x="400" y="726"/>
                </a:lnTo>
                <a:lnTo>
                  <a:pt x="400" y="727"/>
                </a:lnTo>
                <a:lnTo>
                  <a:pt x="401" y="727"/>
                </a:lnTo>
                <a:lnTo>
                  <a:pt x="402" y="727"/>
                </a:lnTo>
                <a:lnTo>
                  <a:pt x="402" y="728"/>
                </a:lnTo>
                <a:lnTo>
                  <a:pt x="403" y="728"/>
                </a:lnTo>
                <a:lnTo>
                  <a:pt x="403" y="729"/>
                </a:lnTo>
                <a:lnTo>
                  <a:pt x="405" y="729"/>
                </a:lnTo>
                <a:lnTo>
                  <a:pt x="406" y="729"/>
                </a:lnTo>
                <a:lnTo>
                  <a:pt x="407" y="729"/>
                </a:lnTo>
                <a:lnTo>
                  <a:pt x="407" y="730"/>
                </a:lnTo>
                <a:lnTo>
                  <a:pt x="408" y="730"/>
                </a:lnTo>
                <a:lnTo>
                  <a:pt x="409" y="730"/>
                </a:lnTo>
                <a:lnTo>
                  <a:pt x="410" y="730"/>
                </a:lnTo>
                <a:lnTo>
                  <a:pt x="410" y="731"/>
                </a:lnTo>
                <a:lnTo>
                  <a:pt x="411" y="731"/>
                </a:lnTo>
                <a:lnTo>
                  <a:pt x="412" y="731"/>
                </a:lnTo>
                <a:lnTo>
                  <a:pt x="413" y="731"/>
                </a:lnTo>
                <a:lnTo>
                  <a:pt x="414" y="731"/>
                </a:lnTo>
                <a:lnTo>
                  <a:pt x="415" y="731"/>
                </a:lnTo>
                <a:lnTo>
                  <a:pt x="416" y="731"/>
                </a:lnTo>
                <a:lnTo>
                  <a:pt x="416" y="732"/>
                </a:lnTo>
                <a:lnTo>
                  <a:pt x="417" y="732"/>
                </a:lnTo>
                <a:lnTo>
                  <a:pt x="418" y="732"/>
                </a:lnTo>
                <a:lnTo>
                  <a:pt x="419" y="732"/>
                </a:lnTo>
                <a:lnTo>
                  <a:pt x="420" y="732"/>
                </a:lnTo>
                <a:lnTo>
                  <a:pt x="421" y="732"/>
                </a:lnTo>
                <a:lnTo>
                  <a:pt x="422" y="732"/>
                </a:lnTo>
                <a:lnTo>
                  <a:pt x="423" y="732"/>
                </a:lnTo>
                <a:lnTo>
                  <a:pt x="424" y="732"/>
                </a:lnTo>
                <a:lnTo>
                  <a:pt x="425" y="732"/>
                </a:lnTo>
                <a:lnTo>
                  <a:pt x="426" y="732"/>
                </a:lnTo>
                <a:lnTo>
                  <a:pt x="427" y="732"/>
                </a:lnTo>
                <a:lnTo>
                  <a:pt x="428" y="732"/>
                </a:lnTo>
                <a:lnTo>
                  <a:pt x="429" y="732"/>
                </a:lnTo>
                <a:lnTo>
                  <a:pt x="430" y="732"/>
                </a:lnTo>
                <a:lnTo>
                  <a:pt x="431" y="732"/>
                </a:lnTo>
                <a:lnTo>
                  <a:pt x="432" y="732"/>
                </a:lnTo>
                <a:lnTo>
                  <a:pt x="433" y="732"/>
                </a:lnTo>
                <a:lnTo>
                  <a:pt x="434" y="732"/>
                </a:lnTo>
                <a:lnTo>
                  <a:pt x="435" y="732"/>
                </a:lnTo>
                <a:lnTo>
                  <a:pt x="436" y="732"/>
                </a:lnTo>
                <a:lnTo>
                  <a:pt x="437" y="732"/>
                </a:lnTo>
                <a:lnTo>
                  <a:pt x="438" y="732"/>
                </a:lnTo>
                <a:lnTo>
                  <a:pt x="439" y="732"/>
                </a:lnTo>
                <a:lnTo>
                  <a:pt x="440" y="732"/>
                </a:lnTo>
                <a:lnTo>
                  <a:pt x="441" y="732"/>
                </a:lnTo>
                <a:lnTo>
                  <a:pt x="442" y="732"/>
                </a:lnTo>
                <a:lnTo>
                  <a:pt x="443" y="732"/>
                </a:lnTo>
                <a:lnTo>
                  <a:pt x="444" y="732"/>
                </a:lnTo>
                <a:lnTo>
                  <a:pt x="445" y="732"/>
                </a:lnTo>
                <a:lnTo>
                  <a:pt x="446" y="732"/>
                </a:lnTo>
                <a:lnTo>
                  <a:pt x="448" y="732"/>
                </a:lnTo>
                <a:lnTo>
                  <a:pt x="449" y="732"/>
                </a:lnTo>
                <a:lnTo>
                  <a:pt x="450" y="732"/>
                </a:lnTo>
                <a:lnTo>
                  <a:pt x="451" y="732"/>
                </a:lnTo>
                <a:lnTo>
                  <a:pt x="452" y="733"/>
                </a:lnTo>
                <a:lnTo>
                  <a:pt x="452" y="732"/>
                </a:lnTo>
                <a:lnTo>
                  <a:pt x="453" y="732"/>
                </a:lnTo>
                <a:lnTo>
                  <a:pt x="454" y="732"/>
                </a:lnTo>
                <a:lnTo>
                  <a:pt x="455" y="733"/>
                </a:lnTo>
                <a:lnTo>
                  <a:pt x="455" y="732"/>
                </a:lnTo>
                <a:lnTo>
                  <a:pt x="456" y="733"/>
                </a:lnTo>
                <a:lnTo>
                  <a:pt x="456" y="732"/>
                </a:lnTo>
                <a:lnTo>
                  <a:pt x="457" y="732"/>
                </a:lnTo>
                <a:lnTo>
                  <a:pt x="457" y="733"/>
                </a:lnTo>
                <a:lnTo>
                  <a:pt x="458" y="733"/>
                </a:lnTo>
                <a:lnTo>
                  <a:pt x="458" y="732"/>
                </a:lnTo>
                <a:lnTo>
                  <a:pt x="459" y="732"/>
                </a:lnTo>
                <a:lnTo>
                  <a:pt x="459" y="733"/>
                </a:lnTo>
                <a:lnTo>
                  <a:pt x="460" y="733"/>
                </a:lnTo>
                <a:lnTo>
                  <a:pt x="461" y="733"/>
                </a:lnTo>
                <a:lnTo>
                  <a:pt x="462" y="732"/>
                </a:lnTo>
                <a:lnTo>
                  <a:pt x="462" y="733"/>
                </a:lnTo>
                <a:lnTo>
                  <a:pt x="462" y="732"/>
                </a:lnTo>
                <a:lnTo>
                  <a:pt x="463" y="732"/>
                </a:lnTo>
                <a:lnTo>
                  <a:pt x="463" y="733"/>
                </a:lnTo>
                <a:lnTo>
                  <a:pt x="463" y="732"/>
                </a:lnTo>
                <a:lnTo>
                  <a:pt x="464" y="732"/>
                </a:lnTo>
                <a:lnTo>
                  <a:pt x="465" y="732"/>
                </a:lnTo>
                <a:lnTo>
                  <a:pt x="466" y="732"/>
                </a:lnTo>
                <a:lnTo>
                  <a:pt x="467" y="732"/>
                </a:lnTo>
                <a:lnTo>
                  <a:pt x="468" y="732"/>
                </a:lnTo>
                <a:lnTo>
                  <a:pt x="469" y="732"/>
                </a:lnTo>
                <a:lnTo>
                  <a:pt x="470" y="732"/>
                </a:lnTo>
                <a:lnTo>
                  <a:pt x="471" y="732"/>
                </a:lnTo>
                <a:lnTo>
                  <a:pt x="472" y="732"/>
                </a:lnTo>
                <a:lnTo>
                  <a:pt x="473" y="732"/>
                </a:lnTo>
                <a:lnTo>
                  <a:pt x="473" y="731"/>
                </a:lnTo>
                <a:lnTo>
                  <a:pt x="474" y="731"/>
                </a:lnTo>
                <a:lnTo>
                  <a:pt x="475" y="731"/>
                </a:lnTo>
                <a:lnTo>
                  <a:pt x="476" y="731"/>
                </a:lnTo>
                <a:lnTo>
                  <a:pt x="477" y="731"/>
                </a:lnTo>
                <a:lnTo>
                  <a:pt x="478" y="731"/>
                </a:lnTo>
                <a:lnTo>
                  <a:pt x="479" y="731"/>
                </a:lnTo>
                <a:lnTo>
                  <a:pt x="480" y="731"/>
                </a:lnTo>
                <a:lnTo>
                  <a:pt x="481" y="731"/>
                </a:lnTo>
                <a:lnTo>
                  <a:pt x="482" y="731"/>
                </a:lnTo>
                <a:lnTo>
                  <a:pt x="482" y="730"/>
                </a:lnTo>
                <a:lnTo>
                  <a:pt x="483" y="731"/>
                </a:lnTo>
                <a:lnTo>
                  <a:pt x="484" y="731"/>
                </a:lnTo>
                <a:lnTo>
                  <a:pt x="484" y="730"/>
                </a:lnTo>
                <a:lnTo>
                  <a:pt x="485" y="730"/>
                </a:lnTo>
                <a:lnTo>
                  <a:pt x="486" y="731"/>
                </a:lnTo>
                <a:lnTo>
                  <a:pt x="486" y="730"/>
                </a:lnTo>
                <a:lnTo>
                  <a:pt x="486" y="731"/>
                </a:lnTo>
                <a:lnTo>
                  <a:pt x="487" y="731"/>
                </a:lnTo>
                <a:lnTo>
                  <a:pt x="488" y="731"/>
                </a:lnTo>
                <a:lnTo>
                  <a:pt x="488" y="730"/>
                </a:lnTo>
                <a:lnTo>
                  <a:pt x="489" y="730"/>
                </a:lnTo>
                <a:lnTo>
                  <a:pt x="489" y="731"/>
                </a:lnTo>
                <a:lnTo>
                  <a:pt x="491" y="731"/>
                </a:lnTo>
                <a:lnTo>
                  <a:pt x="491" y="730"/>
                </a:lnTo>
                <a:lnTo>
                  <a:pt x="491" y="731"/>
                </a:lnTo>
                <a:lnTo>
                  <a:pt x="492" y="731"/>
                </a:lnTo>
                <a:lnTo>
                  <a:pt x="493" y="731"/>
                </a:lnTo>
                <a:lnTo>
                  <a:pt x="494" y="731"/>
                </a:lnTo>
                <a:lnTo>
                  <a:pt x="495" y="731"/>
                </a:lnTo>
                <a:lnTo>
                  <a:pt x="496" y="731"/>
                </a:lnTo>
                <a:lnTo>
                  <a:pt x="497" y="731"/>
                </a:lnTo>
                <a:lnTo>
                  <a:pt x="497" y="732"/>
                </a:lnTo>
                <a:lnTo>
                  <a:pt x="498" y="732"/>
                </a:lnTo>
                <a:lnTo>
                  <a:pt x="499" y="732"/>
                </a:lnTo>
                <a:lnTo>
                  <a:pt x="500" y="732"/>
                </a:lnTo>
                <a:lnTo>
                  <a:pt x="501" y="732"/>
                </a:lnTo>
                <a:lnTo>
                  <a:pt x="501" y="733"/>
                </a:lnTo>
                <a:lnTo>
                  <a:pt x="502" y="733"/>
                </a:lnTo>
                <a:lnTo>
                  <a:pt x="503" y="733"/>
                </a:lnTo>
                <a:lnTo>
                  <a:pt x="504" y="733"/>
                </a:lnTo>
                <a:lnTo>
                  <a:pt x="505" y="733"/>
                </a:lnTo>
                <a:lnTo>
                  <a:pt x="506" y="734"/>
                </a:lnTo>
                <a:lnTo>
                  <a:pt x="507" y="734"/>
                </a:lnTo>
                <a:lnTo>
                  <a:pt x="508" y="734"/>
                </a:lnTo>
                <a:lnTo>
                  <a:pt x="509" y="734"/>
                </a:lnTo>
                <a:lnTo>
                  <a:pt x="510" y="734"/>
                </a:lnTo>
                <a:lnTo>
                  <a:pt x="511" y="735"/>
                </a:lnTo>
                <a:lnTo>
                  <a:pt x="511" y="734"/>
                </a:lnTo>
                <a:lnTo>
                  <a:pt x="512" y="735"/>
                </a:lnTo>
                <a:lnTo>
                  <a:pt x="513" y="735"/>
                </a:lnTo>
                <a:lnTo>
                  <a:pt x="514" y="735"/>
                </a:lnTo>
                <a:lnTo>
                  <a:pt x="515" y="735"/>
                </a:lnTo>
                <a:lnTo>
                  <a:pt x="516" y="735"/>
                </a:lnTo>
                <a:lnTo>
                  <a:pt x="517" y="735"/>
                </a:lnTo>
                <a:lnTo>
                  <a:pt x="518" y="735"/>
                </a:lnTo>
                <a:lnTo>
                  <a:pt x="519" y="735"/>
                </a:lnTo>
                <a:lnTo>
                  <a:pt x="520" y="735"/>
                </a:lnTo>
                <a:lnTo>
                  <a:pt x="521" y="735"/>
                </a:lnTo>
                <a:lnTo>
                  <a:pt x="522" y="735"/>
                </a:lnTo>
                <a:lnTo>
                  <a:pt x="523" y="735"/>
                </a:lnTo>
                <a:lnTo>
                  <a:pt x="524" y="735"/>
                </a:lnTo>
                <a:lnTo>
                  <a:pt x="525" y="735"/>
                </a:lnTo>
                <a:lnTo>
                  <a:pt x="526" y="735"/>
                </a:lnTo>
                <a:lnTo>
                  <a:pt x="526" y="734"/>
                </a:lnTo>
                <a:lnTo>
                  <a:pt x="527" y="734"/>
                </a:lnTo>
                <a:lnTo>
                  <a:pt x="528" y="734"/>
                </a:lnTo>
                <a:lnTo>
                  <a:pt x="529" y="734"/>
                </a:lnTo>
                <a:lnTo>
                  <a:pt x="530" y="734"/>
                </a:lnTo>
                <a:lnTo>
                  <a:pt x="531" y="734"/>
                </a:lnTo>
                <a:lnTo>
                  <a:pt x="531" y="733"/>
                </a:lnTo>
                <a:lnTo>
                  <a:pt x="532" y="734"/>
                </a:lnTo>
                <a:lnTo>
                  <a:pt x="534" y="734"/>
                </a:lnTo>
                <a:lnTo>
                  <a:pt x="535" y="734"/>
                </a:lnTo>
                <a:lnTo>
                  <a:pt x="536" y="734"/>
                </a:lnTo>
                <a:lnTo>
                  <a:pt x="537" y="734"/>
                </a:lnTo>
                <a:lnTo>
                  <a:pt x="538" y="734"/>
                </a:lnTo>
                <a:lnTo>
                  <a:pt x="539" y="734"/>
                </a:lnTo>
                <a:lnTo>
                  <a:pt x="540" y="735"/>
                </a:lnTo>
                <a:lnTo>
                  <a:pt x="541" y="735"/>
                </a:lnTo>
                <a:lnTo>
                  <a:pt x="542" y="735"/>
                </a:lnTo>
                <a:lnTo>
                  <a:pt x="543" y="735"/>
                </a:lnTo>
                <a:lnTo>
                  <a:pt x="544" y="735"/>
                </a:lnTo>
                <a:lnTo>
                  <a:pt x="545" y="735"/>
                </a:lnTo>
                <a:lnTo>
                  <a:pt x="546" y="735"/>
                </a:lnTo>
                <a:lnTo>
                  <a:pt x="546" y="736"/>
                </a:lnTo>
                <a:lnTo>
                  <a:pt x="547" y="736"/>
                </a:lnTo>
                <a:lnTo>
                  <a:pt x="547" y="735"/>
                </a:lnTo>
                <a:lnTo>
                  <a:pt x="547" y="736"/>
                </a:lnTo>
                <a:lnTo>
                  <a:pt x="548" y="736"/>
                </a:lnTo>
                <a:lnTo>
                  <a:pt x="548" y="735"/>
                </a:lnTo>
                <a:lnTo>
                  <a:pt x="548" y="736"/>
                </a:lnTo>
                <a:lnTo>
                  <a:pt x="549" y="736"/>
                </a:lnTo>
                <a:lnTo>
                  <a:pt x="550" y="736"/>
                </a:lnTo>
                <a:lnTo>
                  <a:pt x="551" y="736"/>
                </a:lnTo>
                <a:lnTo>
                  <a:pt x="552" y="736"/>
                </a:lnTo>
                <a:lnTo>
                  <a:pt x="553" y="736"/>
                </a:lnTo>
                <a:lnTo>
                  <a:pt x="554" y="736"/>
                </a:lnTo>
                <a:lnTo>
                  <a:pt x="555" y="736"/>
                </a:lnTo>
                <a:lnTo>
                  <a:pt x="556" y="736"/>
                </a:lnTo>
                <a:lnTo>
                  <a:pt x="556" y="737"/>
                </a:lnTo>
                <a:lnTo>
                  <a:pt x="557" y="737"/>
                </a:lnTo>
                <a:lnTo>
                  <a:pt x="558" y="737"/>
                </a:lnTo>
                <a:lnTo>
                  <a:pt x="559" y="737"/>
                </a:lnTo>
                <a:lnTo>
                  <a:pt x="560" y="737"/>
                </a:lnTo>
                <a:lnTo>
                  <a:pt x="560" y="739"/>
                </a:lnTo>
                <a:lnTo>
                  <a:pt x="561" y="739"/>
                </a:lnTo>
                <a:lnTo>
                  <a:pt x="562" y="739"/>
                </a:lnTo>
                <a:lnTo>
                  <a:pt x="563" y="739"/>
                </a:lnTo>
                <a:lnTo>
                  <a:pt x="563" y="740"/>
                </a:lnTo>
                <a:lnTo>
                  <a:pt x="564" y="740"/>
                </a:lnTo>
                <a:lnTo>
                  <a:pt x="565" y="740"/>
                </a:lnTo>
                <a:lnTo>
                  <a:pt x="566" y="740"/>
                </a:lnTo>
                <a:lnTo>
                  <a:pt x="566" y="741"/>
                </a:lnTo>
                <a:lnTo>
                  <a:pt x="567" y="741"/>
                </a:lnTo>
                <a:lnTo>
                  <a:pt x="568" y="741"/>
                </a:lnTo>
                <a:lnTo>
                  <a:pt x="568" y="742"/>
                </a:lnTo>
                <a:lnTo>
                  <a:pt x="569" y="742"/>
                </a:lnTo>
                <a:lnTo>
                  <a:pt x="570" y="742"/>
                </a:lnTo>
                <a:lnTo>
                  <a:pt x="570" y="743"/>
                </a:lnTo>
                <a:lnTo>
                  <a:pt x="571" y="743"/>
                </a:lnTo>
                <a:lnTo>
                  <a:pt x="572" y="743"/>
                </a:lnTo>
                <a:lnTo>
                  <a:pt x="573" y="744"/>
                </a:lnTo>
                <a:lnTo>
                  <a:pt x="574" y="744"/>
                </a:lnTo>
                <a:lnTo>
                  <a:pt x="575" y="744"/>
                </a:lnTo>
                <a:lnTo>
                  <a:pt x="575" y="745"/>
                </a:lnTo>
                <a:lnTo>
                  <a:pt x="577" y="745"/>
                </a:lnTo>
                <a:lnTo>
                  <a:pt x="578" y="745"/>
                </a:lnTo>
                <a:lnTo>
                  <a:pt x="578" y="746"/>
                </a:lnTo>
                <a:lnTo>
                  <a:pt x="579" y="746"/>
                </a:lnTo>
                <a:lnTo>
                  <a:pt x="580" y="746"/>
                </a:lnTo>
                <a:lnTo>
                  <a:pt x="580" y="747"/>
                </a:lnTo>
                <a:lnTo>
                  <a:pt x="581" y="747"/>
                </a:lnTo>
                <a:lnTo>
                  <a:pt x="582" y="747"/>
                </a:lnTo>
                <a:lnTo>
                  <a:pt x="583" y="747"/>
                </a:lnTo>
                <a:lnTo>
                  <a:pt x="583" y="748"/>
                </a:lnTo>
                <a:lnTo>
                  <a:pt x="584" y="748"/>
                </a:lnTo>
                <a:lnTo>
                  <a:pt x="585" y="748"/>
                </a:lnTo>
                <a:lnTo>
                  <a:pt x="586" y="748"/>
                </a:lnTo>
                <a:lnTo>
                  <a:pt x="587" y="748"/>
                </a:lnTo>
                <a:lnTo>
                  <a:pt x="587" y="749"/>
                </a:lnTo>
                <a:lnTo>
                  <a:pt x="587" y="748"/>
                </a:lnTo>
                <a:lnTo>
                  <a:pt x="588" y="748"/>
                </a:lnTo>
                <a:lnTo>
                  <a:pt x="588" y="749"/>
                </a:lnTo>
                <a:lnTo>
                  <a:pt x="589" y="749"/>
                </a:lnTo>
                <a:lnTo>
                  <a:pt x="590" y="749"/>
                </a:lnTo>
                <a:lnTo>
                  <a:pt x="591" y="749"/>
                </a:lnTo>
                <a:lnTo>
                  <a:pt x="592" y="749"/>
                </a:lnTo>
                <a:lnTo>
                  <a:pt x="593" y="749"/>
                </a:lnTo>
                <a:lnTo>
                  <a:pt x="594" y="749"/>
                </a:lnTo>
                <a:lnTo>
                  <a:pt x="595" y="749"/>
                </a:lnTo>
                <a:lnTo>
                  <a:pt x="596" y="749"/>
                </a:lnTo>
                <a:lnTo>
                  <a:pt x="597" y="749"/>
                </a:lnTo>
                <a:lnTo>
                  <a:pt x="598" y="749"/>
                </a:lnTo>
                <a:lnTo>
                  <a:pt x="599" y="749"/>
                </a:lnTo>
                <a:lnTo>
                  <a:pt x="600" y="749"/>
                </a:lnTo>
                <a:lnTo>
                  <a:pt x="601" y="749"/>
                </a:lnTo>
                <a:lnTo>
                  <a:pt x="602" y="749"/>
                </a:lnTo>
                <a:lnTo>
                  <a:pt x="603" y="749"/>
                </a:lnTo>
                <a:lnTo>
                  <a:pt x="604" y="748"/>
                </a:lnTo>
                <a:lnTo>
                  <a:pt x="605" y="748"/>
                </a:lnTo>
                <a:lnTo>
                  <a:pt x="606" y="748"/>
                </a:lnTo>
                <a:lnTo>
                  <a:pt x="607" y="748"/>
                </a:lnTo>
                <a:lnTo>
                  <a:pt x="608" y="748"/>
                </a:lnTo>
                <a:lnTo>
                  <a:pt x="609" y="748"/>
                </a:lnTo>
                <a:lnTo>
                  <a:pt x="610" y="748"/>
                </a:lnTo>
                <a:lnTo>
                  <a:pt x="611" y="748"/>
                </a:lnTo>
                <a:lnTo>
                  <a:pt x="612" y="748"/>
                </a:lnTo>
                <a:lnTo>
                  <a:pt x="613" y="748"/>
                </a:lnTo>
                <a:lnTo>
                  <a:pt x="614" y="748"/>
                </a:lnTo>
                <a:lnTo>
                  <a:pt x="615" y="748"/>
                </a:lnTo>
                <a:lnTo>
                  <a:pt x="616" y="748"/>
                </a:lnTo>
                <a:lnTo>
                  <a:pt x="617" y="748"/>
                </a:lnTo>
                <a:lnTo>
                  <a:pt x="619" y="748"/>
                </a:lnTo>
                <a:lnTo>
                  <a:pt x="620" y="748"/>
                </a:lnTo>
                <a:lnTo>
                  <a:pt x="621" y="748"/>
                </a:lnTo>
                <a:lnTo>
                  <a:pt x="622" y="748"/>
                </a:lnTo>
                <a:lnTo>
                  <a:pt x="623" y="748"/>
                </a:lnTo>
                <a:lnTo>
                  <a:pt x="624" y="748"/>
                </a:lnTo>
                <a:lnTo>
                  <a:pt x="625" y="748"/>
                </a:lnTo>
                <a:lnTo>
                  <a:pt x="626" y="748"/>
                </a:lnTo>
                <a:lnTo>
                  <a:pt x="626" y="749"/>
                </a:lnTo>
                <a:lnTo>
                  <a:pt x="627" y="749"/>
                </a:lnTo>
                <a:lnTo>
                  <a:pt x="628" y="749"/>
                </a:lnTo>
                <a:lnTo>
                  <a:pt x="629" y="749"/>
                </a:lnTo>
                <a:lnTo>
                  <a:pt x="630" y="749"/>
                </a:lnTo>
                <a:lnTo>
                  <a:pt x="631" y="749"/>
                </a:lnTo>
                <a:lnTo>
                  <a:pt x="631" y="750"/>
                </a:lnTo>
                <a:lnTo>
                  <a:pt x="632" y="750"/>
                </a:lnTo>
                <a:lnTo>
                  <a:pt x="633" y="750"/>
                </a:lnTo>
                <a:lnTo>
                  <a:pt x="634" y="750"/>
                </a:lnTo>
                <a:lnTo>
                  <a:pt x="635" y="750"/>
                </a:lnTo>
                <a:lnTo>
                  <a:pt x="636" y="751"/>
                </a:lnTo>
                <a:lnTo>
                  <a:pt x="637" y="751"/>
                </a:lnTo>
                <a:lnTo>
                  <a:pt x="638" y="751"/>
                </a:lnTo>
                <a:lnTo>
                  <a:pt x="639" y="752"/>
                </a:lnTo>
                <a:lnTo>
                  <a:pt x="640" y="752"/>
                </a:lnTo>
                <a:lnTo>
                  <a:pt x="641" y="752"/>
                </a:lnTo>
                <a:lnTo>
                  <a:pt x="641" y="753"/>
                </a:lnTo>
                <a:lnTo>
                  <a:pt x="642" y="753"/>
                </a:lnTo>
                <a:lnTo>
                  <a:pt x="643" y="753"/>
                </a:lnTo>
                <a:lnTo>
                  <a:pt x="643" y="754"/>
                </a:lnTo>
                <a:lnTo>
                  <a:pt x="644" y="754"/>
                </a:lnTo>
                <a:lnTo>
                  <a:pt x="645" y="754"/>
                </a:lnTo>
                <a:lnTo>
                  <a:pt x="645" y="755"/>
                </a:lnTo>
                <a:lnTo>
                  <a:pt x="646" y="755"/>
                </a:lnTo>
                <a:lnTo>
                  <a:pt x="647" y="755"/>
                </a:lnTo>
                <a:lnTo>
                  <a:pt x="647" y="756"/>
                </a:lnTo>
                <a:lnTo>
                  <a:pt x="648" y="756"/>
                </a:lnTo>
                <a:lnTo>
                  <a:pt x="649" y="756"/>
                </a:lnTo>
                <a:lnTo>
                  <a:pt x="649" y="757"/>
                </a:lnTo>
                <a:lnTo>
                  <a:pt x="650" y="757"/>
                </a:lnTo>
                <a:lnTo>
                  <a:pt x="651" y="757"/>
                </a:lnTo>
                <a:lnTo>
                  <a:pt x="651" y="758"/>
                </a:lnTo>
                <a:lnTo>
                  <a:pt x="652" y="758"/>
                </a:lnTo>
                <a:lnTo>
                  <a:pt x="653" y="758"/>
                </a:lnTo>
                <a:lnTo>
                  <a:pt x="654" y="759"/>
                </a:lnTo>
                <a:lnTo>
                  <a:pt x="655" y="759"/>
                </a:lnTo>
                <a:lnTo>
                  <a:pt x="656" y="759"/>
                </a:lnTo>
                <a:lnTo>
                  <a:pt x="656" y="760"/>
                </a:lnTo>
                <a:lnTo>
                  <a:pt x="657" y="760"/>
                </a:lnTo>
                <a:lnTo>
                  <a:pt x="658" y="760"/>
                </a:lnTo>
                <a:lnTo>
                  <a:pt x="659" y="760"/>
                </a:lnTo>
                <a:lnTo>
                  <a:pt x="659" y="761"/>
                </a:lnTo>
                <a:lnTo>
                  <a:pt x="660" y="761"/>
                </a:lnTo>
                <a:lnTo>
                  <a:pt x="662" y="761"/>
                </a:lnTo>
                <a:lnTo>
                  <a:pt x="663" y="761"/>
                </a:lnTo>
                <a:lnTo>
                  <a:pt x="663" y="762"/>
                </a:lnTo>
                <a:lnTo>
                  <a:pt x="664" y="762"/>
                </a:lnTo>
                <a:lnTo>
                  <a:pt x="665" y="762"/>
                </a:lnTo>
                <a:lnTo>
                  <a:pt x="666" y="762"/>
                </a:lnTo>
                <a:lnTo>
                  <a:pt x="667" y="762"/>
                </a:lnTo>
                <a:lnTo>
                  <a:pt x="667" y="763"/>
                </a:lnTo>
                <a:lnTo>
                  <a:pt x="668" y="763"/>
                </a:lnTo>
                <a:lnTo>
                  <a:pt x="669" y="763"/>
                </a:lnTo>
                <a:lnTo>
                  <a:pt x="670" y="763"/>
                </a:lnTo>
                <a:lnTo>
                  <a:pt x="671" y="763"/>
                </a:lnTo>
                <a:lnTo>
                  <a:pt x="672" y="764"/>
                </a:lnTo>
                <a:lnTo>
                  <a:pt x="672" y="763"/>
                </a:lnTo>
                <a:lnTo>
                  <a:pt x="672" y="764"/>
                </a:lnTo>
                <a:lnTo>
                  <a:pt x="673" y="764"/>
                </a:lnTo>
                <a:lnTo>
                  <a:pt x="674" y="764"/>
                </a:lnTo>
                <a:lnTo>
                  <a:pt x="675" y="764"/>
                </a:lnTo>
                <a:lnTo>
                  <a:pt x="676" y="764"/>
                </a:lnTo>
                <a:lnTo>
                  <a:pt x="677" y="764"/>
                </a:lnTo>
                <a:lnTo>
                  <a:pt x="678" y="764"/>
                </a:lnTo>
                <a:lnTo>
                  <a:pt x="679" y="764"/>
                </a:lnTo>
                <a:lnTo>
                  <a:pt x="679" y="765"/>
                </a:lnTo>
                <a:lnTo>
                  <a:pt x="680" y="765"/>
                </a:lnTo>
                <a:lnTo>
                  <a:pt x="681" y="765"/>
                </a:lnTo>
                <a:lnTo>
                  <a:pt x="682" y="765"/>
                </a:lnTo>
                <a:lnTo>
                  <a:pt x="683" y="765"/>
                </a:lnTo>
                <a:lnTo>
                  <a:pt x="684" y="765"/>
                </a:lnTo>
                <a:lnTo>
                  <a:pt x="685" y="765"/>
                </a:lnTo>
                <a:lnTo>
                  <a:pt x="686" y="765"/>
                </a:lnTo>
                <a:lnTo>
                  <a:pt x="687" y="765"/>
                </a:lnTo>
                <a:lnTo>
                  <a:pt x="688" y="765"/>
                </a:lnTo>
                <a:lnTo>
                  <a:pt x="689" y="765"/>
                </a:lnTo>
                <a:lnTo>
                  <a:pt x="690" y="765"/>
                </a:lnTo>
                <a:lnTo>
                  <a:pt x="691" y="765"/>
                </a:lnTo>
                <a:lnTo>
                  <a:pt x="692" y="765"/>
                </a:lnTo>
                <a:lnTo>
                  <a:pt x="693" y="765"/>
                </a:lnTo>
                <a:lnTo>
                  <a:pt x="694" y="765"/>
                </a:lnTo>
                <a:lnTo>
                  <a:pt x="695" y="765"/>
                </a:lnTo>
                <a:lnTo>
                  <a:pt x="696" y="765"/>
                </a:lnTo>
                <a:lnTo>
                  <a:pt x="697" y="765"/>
                </a:lnTo>
                <a:lnTo>
                  <a:pt x="698" y="765"/>
                </a:lnTo>
                <a:lnTo>
                  <a:pt x="699" y="765"/>
                </a:lnTo>
                <a:lnTo>
                  <a:pt x="700" y="765"/>
                </a:lnTo>
                <a:lnTo>
                  <a:pt x="701" y="765"/>
                </a:lnTo>
                <a:lnTo>
                  <a:pt x="702" y="765"/>
                </a:lnTo>
                <a:lnTo>
                  <a:pt x="703" y="765"/>
                </a:lnTo>
                <a:lnTo>
                  <a:pt x="705" y="765"/>
                </a:lnTo>
                <a:lnTo>
                  <a:pt x="706" y="765"/>
                </a:lnTo>
                <a:lnTo>
                  <a:pt x="707" y="765"/>
                </a:lnTo>
                <a:lnTo>
                  <a:pt x="708" y="765"/>
                </a:lnTo>
                <a:lnTo>
                  <a:pt x="709" y="765"/>
                </a:lnTo>
                <a:lnTo>
                  <a:pt x="710" y="765"/>
                </a:lnTo>
                <a:lnTo>
                  <a:pt x="710" y="764"/>
                </a:lnTo>
                <a:lnTo>
                  <a:pt x="710" y="765"/>
                </a:lnTo>
                <a:lnTo>
                  <a:pt x="711" y="765"/>
                </a:lnTo>
                <a:lnTo>
                  <a:pt x="712" y="765"/>
                </a:lnTo>
                <a:lnTo>
                  <a:pt x="713" y="765"/>
                </a:lnTo>
                <a:lnTo>
                  <a:pt x="714" y="765"/>
                </a:lnTo>
                <a:lnTo>
                  <a:pt x="715" y="765"/>
                </a:lnTo>
                <a:lnTo>
                  <a:pt x="716" y="765"/>
                </a:lnTo>
                <a:lnTo>
                  <a:pt x="717" y="765"/>
                </a:lnTo>
                <a:lnTo>
                  <a:pt x="718" y="765"/>
                </a:lnTo>
                <a:lnTo>
                  <a:pt x="719" y="765"/>
                </a:lnTo>
                <a:lnTo>
                  <a:pt x="720" y="765"/>
                </a:lnTo>
                <a:lnTo>
                  <a:pt x="721" y="765"/>
                </a:lnTo>
                <a:lnTo>
                  <a:pt x="722" y="765"/>
                </a:lnTo>
                <a:lnTo>
                  <a:pt x="723" y="765"/>
                </a:lnTo>
                <a:lnTo>
                  <a:pt x="724" y="765"/>
                </a:lnTo>
                <a:lnTo>
                  <a:pt x="725" y="764"/>
                </a:lnTo>
                <a:lnTo>
                  <a:pt x="725" y="765"/>
                </a:lnTo>
                <a:lnTo>
                  <a:pt x="726" y="764"/>
                </a:lnTo>
                <a:lnTo>
                  <a:pt x="726" y="765"/>
                </a:lnTo>
                <a:lnTo>
                  <a:pt x="726" y="764"/>
                </a:lnTo>
                <a:lnTo>
                  <a:pt x="727" y="764"/>
                </a:lnTo>
                <a:lnTo>
                  <a:pt x="728" y="764"/>
                </a:lnTo>
                <a:lnTo>
                  <a:pt x="729" y="764"/>
                </a:lnTo>
                <a:lnTo>
                  <a:pt x="730" y="764"/>
                </a:lnTo>
                <a:lnTo>
                  <a:pt x="731" y="764"/>
                </a:lnTo>
                <a:lnTo>
                  <a:pt x="732" y="764"/>
                </a:lnTo>
                <a:lnTo>
                  <a:pt x="733" y="764"/>
                </a:lnTo>
                <a:lnTo>
                  <a:pt x="733" y="763"/>
                </a:lnTo>
                <a:lnTo>
                  <a:pt x="734" y="763"/>
                </a:lnTo>
                <a:lnTo>
                  <a:pt x="735" y="762"/>
                </a:lnTo>
                <a:lnTo>
                  <a:pt x="736" y="762"/>
                </a:lnTo>
                <a:lnTo>
                  <a:pt x="736" y="761"/>
                </a:lnTo>
                <a:lnTo>
                  <a:pt x="737" y="761"/>
                </a:lnTo>
                <a:lnTo>
                  <a:pt x="737" y="760"/>
                </a:lnTo>
                <a:lnTo>
                  <a:pt x="738" y="760"/>
                </a:lnTo>
                <a:lnTo>
                  <a:pt x="738" y="759"/>
                </a:lnTo>
                <a:lnTo>
                  <a:pt x="739" y="758"/>
                </a:lnTo>
                <a:lnTo>
                  <a:pt x="739" y="757"/>
                </a:lnTo>
                <a:lnTo>
                  <a:pt x="740" y="757"/>
                </a:lnTo>
                <a:lnTo>
                  <a:pt x="740" y="756"/>
                </a:lnTo>
                <a:lnTo>
                  <a:pt x="741" y="756"/>
                </a:lnTo>
                <a:lnTo>
                  <a:pt x="741" y="755"/>
                </a:lnTo>
                <a:lnTo>
                  <a:pt x="742" y="755"/>
                </a:lnTo>
                <a:lnTo>
                  <a:pt x="742" y="754"/>
                </a:lnTo>
                <a:lnTo>
                  <a:pt x="743" y="754"/>
                </a:lnTo>
                <a:lnTo>
                  <a:pt x="744" y="754"/>
                </a:lnTo>
                <a:lnTo>
                  <a:pt x="745" y="754"/>
                </a:lnTo>
                <a:lnTo>
                  <a:pt x="746" y="754"/>
                </a:lnTo>
                <a:lnTo>
                  <a:pt x="746" y="755"/>
                </a:lnTo>
                <a:lnTo>
                  <a:pt x="748" y="755"/>
                </a:lnTo>
                <a:lnTo>
                  <a:pt x="748" y="756"/>
                </a:lnTo>
                <a:lnTo>
                  <a:pt x="749" y="756"/>
                </a:lnTo>
                <a:lnTo>
                  <a:pt x="749" y="757"/>
                </a:lnTo>
                <a:lnTo>
                  <a:pt x="750" y="758"/>
                </a:lnTo>
                <a:lnTo>
                  <a:pt x="750" y="759"/>
                </a:lnTo>
                <a:lnTo>
                  <a:pt x="751" y="759"/>
                </a:lnTo>
                <a:lnTo>
                  <a:pt x="751" y="760"/>
                </a:lnTo>
                <a:lnTo>
                  <a:pt x="752" y="761"/>
                </a:lnTo>
                <a:lnTo>
                  <a:pt x="753" y="762"/>
                </a:lnTo>
                <a:lnTo>
                  <a:pt x="753" y="763"/>
                </a:lnTo>
                <a:lnTo>
                  <a:pt x="754" y="763"/>
                </a:lnTo>
                <a:lnTo>
                  <a:pt x="754" y="764"/>
                </a:lnTo>
                <a:lnTo>
                  <a:pt x="755" y="764"/>
                </a:lnTo>
                <a:lnTo>
                  <a:pt x="756" y="764"/>
                </a:lnTo>
                <a:lnTo>
                  <a:pt x="756" y="765"/>
                </a:lnTo>
                <a:lnTo>
                  <a:pt x="757" y="765"/>
                </a:lnTo>
                <a:lnTo>
                  <a:pt x="758" y="765"/>
                </a:lnTo>
                <a:lnTo>
                  <a:pt x="759" y="765"/>
                </a:lnTo>
                <a:lnTo>
                  <a:pt x="760" y="765"/>
                </a:lnTo>
                <a:lnTo>
                  <a:pt x="761" y="765"/>
                </a:lnTo>
                <a:lnTo>
                  <a:pt x="762" y="765"/>
                </a:lnTo>
                <a:lnTo>
                  <a:pt x="763" y="765"/>
                </a:lnTo>
                <a:lnTo>
                  <a:pt x="764" y="765"/>
                </a:lnTo>
                <a:lnTo>
                  <a:pt x="765" y="765"/>
                </a:lnTo>
                <a:lnTo>
                  <a:pt x="766" y="765"/>
                </a:lnTo>
                <a:lnTo>
                  <a:pt x="767" y="765"/>
                </a:lnTo>
                <a:lnTo>
                  <a:pt x="768" y="765"/>
                </a:lnTo>
                <a:lnTo>
                  <a:pt x="769" y="765"/>
                </a:lnTo>
                <a:lnTo>
                  <a:pt x="770" y="765"/>
                </a:lnTo>
                <a:lnTo>
                  <a:pt x="771" y="765"/>
                </a:lnTo>
                <a:lnTo>
                  <a:pt x="772" y="765"/>
                </a:lnTo>
                <a:lnTo>
                  <a:pt x="772" y="764"/>
                </a:lnTo>
                <a:lnTo>
                  <a:pt x="773" y="764"/>
                </a:lnTo>
                <a:lnTo>
                  <a:pt x="774" y="764"/>
                </a:lnTo>
                <a:lnTo>
                  <a:pt x="774" y="763"/>
                </a:lnTo>
                <a:lnTo>
                  <a:pt x="775" y="763"/>
                </a:lnTo>
                <a:lnTo>
                  <a:pt x="776" y="763"/>
                </a:lnTo>
                <a:lnTo>
                  <a:pt x="776" y="762"/>
                </a:lnTo>
                <a:lnTo>
                  <a:pt x="777" y="762"/>
                </a:lnTo>
                <a:lnTo>
                  <a:pt x="778" y="762"/>
                </a:lnTo>
                <a:lnTo>
                  <a:pt x="778" y="761"/>
                </a:lnTo>
                <a:lnTo>
                  <a:pt x="779" y="761"/>
                </a:lnTo>
                <a:lnTo>
                  <a:pt x="780" y="761"/>
                </a:lnTo>
                <a:lnTo>
                  <a:pt x="781" y="761"/>
                </a:lnTo>
                <a:lnTo>
                  <a:pt x="782" y="761"/>
                </a:lnTo>
                <a:lnTo>
                  <a:pt x="783" y="761"/>
                </a:lnTo>
                <a:lnTo>
                  <a:pt x="783" y="762"/>
                </a:lnTo>
                <a:lnTo>
                  <a:pt x="784" y="762"/>
                </a:lnTo>
                <a:lnTo>
                  <a:pt x="785" y="762"/>
                </a:lnTo>
                <a:lnTo>
                  <a:pt x="785" y="763"/>
                </a:lnTo>
                <a:lnTo>
                  <a:pt x="786" y="763"/>
                </a:lnTo>
                <a:lnTo>
                  <a:pt x="787" y="764"/>
                </a:lnTo>
                <a:lnTo>
                  <a:pt x="788" y="764"/>
                </a:lnTo>
                <a:lnTo>
                  <a:pt x="789" y="765"/>
                </a:lnTo>
                <a:lnTo>
                  <a:pt x="791" y="765"/>
                </a:lnTo>
                <a:lnTo>
                  <a:pt x="792" y="765"/>
                </a:lnTo>
                <a:lnTo>
                  <a:pt x="793" y="765"/>
                </a:lnTo>
                <a:lnTo>
                  <a:pt x="793" y="766"/>
                </a:lnTo>
                <a:lnTo>
                  <a:pt x="794" y="766"/>
                </a:lnTo>
                <a:lnTo>
                  <a:pt x="795" y="766"/>
                </a:lnTo>
                <a:lnTo>
                  <a:pt x="796" y="766"/>
                </a:lnTo>
                <a:lnTo>
                  <a:pt x="797" y="766"/>
                </a:lnTo>
                <a:lnTo>
                  <a:pt x="798" y="766"/>
                </a:lnTo>
                <a:lnTo>
                  <a:pt x="799" y="766"/>
                </a:lnTo>
                <a:lnTo>
                  <a:pt x="800" y="766"/>
                </a:lnTo>
                <a:lnTo>
                  <a:pt x="801" y="766"/>
                </a:lnTo>
                <a:lnTo>
                  <a:pt x="802" y="766"/>
                </a:lnTo>
                <a:lnTo>
                  <a:pt x="803" y="766"/>
                </a:lnTo>
                <a:lnTo>
                  <a:pt x="804" y="766"/>
                </a:lnTo>
                <a:lnTo>
                  <a:pt x="805" y="766"/>
                </a:lnTo>
                <a:lnTo>
                  <a:pt x="806" y="766"/>
                </a:lnTo>
                <a:lnTo>
                  <a:pt x="807" y="766"/>
                </a:lnTo>
                <a:lnTo>
                  <a:pt x="808" y="766"/>
                </a:lnTo>
                <a:lnTo>
                  <a:pt x="809" y="766"/>
                </a:lnTo>
                <a:lnTo>
                  <a:pt x="810" y="766"/>
                </a:lnTo>
                <a:lnTo>
                  <a:pt x="811" y="766"/>
                </a:lnTo>
                <a:lnTo>
                  <a:pt x="812" y="766"/>
                </a:lnTo>
                <a:lnTo>
                  <a:pt x="813" y="766"/>
                </a:lnTo>
                <a:lnTo>
                  <a:pt x="814" y="766"/>
                </a:lnTo>
                <a:lnTo>
                  <a:pt x="815" y="766"/>
                </a:lnTo>
                <a:lnTo>
                  <a:pt x="816" y="766"/>
                </a:lnTo>
                <a:lnTo>
                  <a:pt x="817" y="766"/>
                </a:lnTo>
                <a:lnTo>
                  <a:pt x="818" y="766"/>
                </a:lnTo>
                <a:lnTo>
                  <a:pt x="819" y="766"/>
                </a:lnTo>
                <a:lnTo>
                  <a:pt x="820" y="766"/>
                </a:lnTo>
                <a:lnTo>
                  <a:pt x="821" y="766"/>
                </a:lnTo>
                <a:lnTo>
                  <a:pt x="821" y="765"/>
                </a:lnTo>
                <a:lnTo>
                  <a:pt x="822" y="765"/>
                </a:lnTo>
                <a:lnTo>
                  <a:pt x="823" y="765"/>
                </a:lnTo>
                <a:lnTo>
                  <a:pt x="824" y="765"/>
                </a:lnTo>
                <a:lnTo>
                  <a:pt x="825" y="765"/>
                </a:lnTo>
                <a:lnTo>
                  <a:pt x="826" y="765"/>
                </a:lnTo>
                <a:lnTo>
                  <a:pt x="827" y="765"/>
                </a:lnTo>
                <a:lnTo>
                  <a:pt x="828" y="765"/>
                </a:lnTo>
                <a:lnTo>
                  <a:pt x="829" y="765"/>
                </a:lnTo>
                <a:lnTo>
                  <a:pt x="830" y="765"/>
                </a:lnTo>
                <a:lnTo>
                  <a:pt x="831" y="765"/>
                </a:lnTo>
                <a:lnTo>
                  <a:pt x="832" y="765"/>
                </a:lnTo>
                <a:lnTo>
                  <a:pt x="834" y="765"/>
                </a:lnTo>
                <a:lnTo>
                  <a:pt x="835" y="765"/>
                </a:lnTo>
                <a:lnTo>
                  <a:pt x="836" y="765"/>
                </a:lnTo>
                <a:lnTo>
                  <a:pt x="837" y="765"/>
                </a:lnTo>
                <a:lnTo>
                  <a:pt x="838" y="765"/>
                </a:lnTo>
                <a:lnTo>
                  <a:pt x="839" y="765"/>
                </a:lnTo>
                <a:lnTo>
                  <a:pt x="840" y="765"/>
                </a:lnTo>
                <a:lnTo>
                  <a:pt x="841" y="765"/>
                </a:lnTo>
                <a:lnTo>
                  <a:pt x="842" y="765"/>
                </a:lnTo>
                <a:lnTo>
                  <a:pt x="843" y="765"/>
                </a:lnTo>
                <a:lnTo>
                  <a:pt x="844" y="765"/>
                </a:lnTo>
                <a:lnTo>
                  <a:pt x="845" y="765"/>
                </a:lnTo>
                <a:lnTo>
                  <a:pt x="846" y="765"/>
                </a:lnTo>
                <a:lnTo>
                  <a:pt x="847" y="765"/>
                </a:lnTo>
                <a:lnTo>
                  <a:pt x="847" y="764"/>
                </a:lnTo>
                <a:lnTo>
                  <a:pt x="848" y="764"/>
                </a:lnTo>
                <a:lnTo>
                  <a:pt x="849" y="764"/>
                </a:lnTo>
                <a:lnTo>
                  <a:pt x="850" y="763"/>
                </a:lnTo>
                <a:lnTo>
                  <a:pt x="851" y="763"/>
                </a:lnTo>
                <a:lnTo>
                  <a:pt x="851" y="762"/>
                </a:lnTo>
                <a:lnTo>
                  <a:pt x="852" y="762"/>
                </a:lnTo>
                <a:lnTo>
                  <a:pt x="853" y="762"/>
                </a:lnTo>
                <a:lnTo>
                  <a:pt x="853" y="761"/>
                </a:lnTo>
                <a:lnTo>
                  <a:pt x="854" y="761"/>
                </a:lnTo>
                <a:lnTo>
                  <a:pt x="855" y="761"/>
                </a:lnTo>
                <a:lnTo>
                  <a:pt x="856" y="761"/>
                </a:lnTo>
                <a:lnTo>
                  <a:pt x="857" y="761"/>
                </a:lnTo>
                <a:lnTo>
                  <a:pt x="858" y="761"/>
                </a:lnTo>
                <a:lnTo>
                  <a:pt x="859" y="761"/>
                </a:lnTo>
                <a:lnTo>
                  <a:pt x="859" y="762"/>
                </a:lnTo>
                <a:lnTo>
                  <a:pt x="860" y="762"/>
                </a:lnTo>
                <a:lnTo>
                  <a:pt x="861" y="762"/>
                </a:lnTo>
                <a:lnTo>
                  <a:pt x="862" y="763"/>
                </a:lnTo>
                <a:lnTo>
                  <a:pt x="863" y="763"/>
                </a:lnTo>
                <a:lnTo>
                  <a:pt x="863" y="764"/>
                </a:lnTo>
                <a:lnTo>
                  <a:pt x="864" y="764"/>
                </a:lnTo>
                <a:lnTo>
                  <a:pt x="865" y="764"/>
                </a:lnTo>
                <a:lnTo>
                  <a:pt x="866" y="764"/>
                </a:lnTo>
                <a:lnTo>
                  <a:pt x="866" y="765"/>
                </a:lnTo>
                <a:lnTo>
                  <a:pt x="867" y="765"/>
                </a:lnTo>
                <a:lnTo>
                  <a:pt x="868" y="765"/>
                </a:lnTo>
                <a:lnTo>
                  <a:pt x="869" y="765"/>
                </a:lnTo>
                <a:lnTo>
                  <a:pt x="870" y="765"/>
                </a:lnTo>
                <a:lnTo>
                  <a:pt x="871" y="765"/>
                </a:lnTo>
                <a:lnTo>
                  <a:pt x="872" y="765"/>
                </a:lnTo>
                <a:lnTo>
                  <a:pt x="873" y="765"/>
                </a:lnTo>
                <a:lnTo>
                  <a:pt x="873" y="764"/>
                </a:lnTo>
                <a:lnTo>
                  <a:pt x="874" y="764"/>
                </a:lnTo>
                <a:lnTo>
                  <a:pt x="875" y="764"/>
                </a:lnTo>
                <a:lnTo>
                  <a:pt x="877" y="764"/>
                </a:lnTo>
                <a:lnTo>
                  <a:pt x="878" y="764"/>
                </a:lnTo>
                <a:lnTo>
                  <a:pt x="879" y="764"/>
                </a:lnTo>
                <a:lnTo>
                  <a:pt x="880" y="764"/>
                </a:lnTo>
                <a:lnTo>
                  <a:pt x="881" y="764"/>
                </a:lnTo>
                <a:lnTo>
                  <a:pt x="882" y="763"/>
                </a:lnTo>
                <a:lnTo>
                  <a:pt x="883" y="763"/>
                </a:lnTo>
                <a:lnTo>
                  <a:pt x="884" y="763"/>
                </a:lnTo>
                <a:lnTo>
                  <a:pt x="885" y="763"/>
                </a:lnTo>
                <a:lnTo>
                  <a:pt x="885" y="762"/>
                </a:lnTo>
                <a:lnTo>
                  <a:pt x="886" y="762"/>
                </a:lnTo>
                <a:lnTo>
                  <a:pt x="887" y="762"/>
                </a:lnTo>
                <a:lnTo>
                  <a:pt x="888" y="762"/>
                </a:lnTo>
                <a:lnTo>
                  <a:pt x="889" y="762"/>
                </a:lnTo>
                <a:lnTo>
                  <a:pt x="889" y="761"/>
                </a:lnTo>
                <a:lnTo>
                  <a:pt x="890" y="761"/>
                </a:lnTo>
                <a:lnTo>
                  <a:pt x="891" y="761"/>
                </a:lnTo>
                <a:lnTo>
                  <a:pt x="892" y="761"/>
                </a:lnTo>
                <a:lnTo>
                  <a:pt x="893" y="761"/>
                </a:lnTo>
                <a:lnTo>
                  <a:pt x="894" y="761"/>
                </a:lnTo>
                <a:lnTo>
                  <a:pt x="895" y="761"/>
                </a:lnTo>
                <a:lnTo>
                  <a:pt x="896" y="761"/>
                </a:lnTo>
                <a:lnTo>
                  <a:pt x="897" y="761"/>
                </a:lnTo>
                <a:lnTo>
                  <a:pt x="898" y="761"/>
                </a:lnTo>
                <a:lnTo>
                  <a:pt x="898" y="762"/>
                </a:lnTo>
                <a:lnTo>
                  <a:pt x="899" y="762"/>
                </a:lnTo>
                <a:lnTo>
                  <a:pt x="900" y="762"/>
                </a:lnTo>
                <a:lnTo>
                  <a:pt x="901" y="762"/>
                </a:lnTo>
                <a:lnTo>
                  <a:pt x="902" y="762"/>
                </a:lnTo>
                <a:lnTo>
                  <a:pt x="903" y="762"/>
                </a:lnTo>
                <a:lnTo>
                  <a:pt x="904" y="761"/>
                </a:lnTo>
                <a:lnTo>
                  <a:pt x="905" y="761"/>
                </a:lnTo>
                <a:lnTo>
                  <a:pt x="906" y="761"/>
                </a:lnTo>
                <a:lnTo>
                  <a:pt x="907" y="761"/>
                </a:lnTo>
                <a:lnTo>
                  <a:pt x="907" y="760"/>
                </a:lnTo>
                <a:lnTo>
                  <a:pt x="908" y="760"/>
                </a:lnTo>
                <a:lnTo>
                  <a:pt x="909" y="760"/>
                </a:lnTo>
                <a:lnTo>
                  <a:pt x="910" y="760"/>
                </a:lnTo>
                <a:lnTo>
                  <a:pt x="910" y="759"/>
                </a:lnTo>
                <a:lnTo>
                  <a:pt x="911" y="759"/>
                </a:lnTo>
                <a:lnTo>
                  <a:pt x="912" y="759"/>
                </a:lnTo>
                <a:lnTo>
                  <a:pt x="913" y="759"/>
                </a:lnTo>
                <a:lnTo>
                  <a:pt x="914" y="758"/>
                </a:lnTo>
                <a:lnTo>
                  <a:pt x="915" y="758"/>
                </a:lnTo>
                <a:lnTo>
                  <a:pt x="916" y="758"/>
                </a:lnTo>
                <a:lnTo>
                  <a:pt x="917" y="758"/>
                </a:lnTo>
                <a:lnTo>
                  <a:pt x="918" y="758"/>
                </a:lnTo>
                <a:lnTo>
                  <a:pt x="920" y="758"/>
                </a:lnTo>
                <a:lnTo>
                  <a:pt x="921" y="759"/>
                </a:lnTo>
                <a:lnTo>
                  <a:pt x="922" y="759"/>
                </a:lnTo>
                <a:lnTo>
                  <a:pt x="923" y="759"/>
                </a:lnTo>
                <a:lnTo>
                  <a:pt x="924" y="759"/>
                </a:lnTo>
                <a:lnTo>
                  <a:pt x="924" y="760"/>
                </a:lnTo>
                <a:lnTo>
                  <a:pt x="925" y="760"/>
                </a:lnTo>
                <a:lnTo>
                  <a:pt x="926" y="760"/>
                </a:lnTo>
                <a:lnTo>
                  <a:pt x="927" y="760"/>
                </a:lnTo>
                <a:lnTo>
                  <a:pt x="928" y="760"/>
                </a:lnTo>
                <a:lnTo>
                  <a:pt x="928" y="761"/>
                </a:lnTo>
                <a:lnTo>
                  <a:pt x="929" y="761"/>
                </a:lnTo>
                <a:lnTo>
                  <a:pt x="930" y="761"/>
                </a:lnTo>
                <a:lnTo>
                  <a:pt x="931" y="761"/>
                </a:lnTo>
                <a:lnTo>
                  <a:pt x="932" y="761"/>
                </a:lnTo>
                <a:lnTo>
                  <a:pt x="933" y="761"/>
                </a:lnTo>
                <a:lnTo>
                  <a:pt x="934" y="761"/>
                </a:lnTo>
                <a:lnTo>
                  <a:pt x="935" y="761"/>
                </a:lnTo>
                <a:lnTo>
                  <a:pt x="936" y="761"/>
                </a:lnTo>
                <a:lnTo>
                  <a:pt x="937" y="761"/>
                </a:lnTo>
                <a:lnTo>
                  <a:pt x="938" y="761"/>
                </a:lnTo>
                <a:lnTo>
                  <a:pt x="938" y="760"/>
                </a:lnTo>
                <a:lnTo>
                  <a:pt x="939" y="760"/>
                </a:lnTo>
                <a:lnTo>
                  <a:pt x="940" y="760"/>
                </a:lnTo>
                <a:lnTo>
                  <a:pt x="941" y="760"/>
                </a:lnTo>
                <a:lnTo>
                  <a:pt x="942" y="760"/>
                </a:lnTo>
                <a:lnTo>
                  <a:pt x="943" y="760"/>
                </a:lnTo>
                <a:lnTo>
                  <a:pt x="944" y="760"/>
                </a:lnTo>
                <a:lnTo>
                  <a:pt x="945" y="760"/>
                </a:lnTo>
                <a:lnTo>
                  <a:pt x="946" y="760"/>
                </a:lnTo>
                <a:lnTo>
                  <a:pt x="947" y="760"/>
                </a:lnTo>
                <a:lnTo>
                  <a:pt x="948" y="760"/>
                </a:lnTo>
                <a:lnTo>
                  <a:pt x="949" y="760"/>
                </a:lnTo>
                <a:lnTo>
                  <a:pt x="950" y="760"/>
                </a:lnTo>
                <a:lnTo>
                  <a:pt x="951" y="760"/>
                </a:lnTo>
                <a:lnTo>
                  <a:pt x="952" y="760"/>
                </a:lnTo>
                <a:lnTo>
                  <a:pt x="952" y="759"/>
                </a:lnTo>
                <a:lnTo>
                  <a:pt x="953" y="759"/>
                </a:lnTo>
                <a:lnTo>
                  <a:pt x="954" y="759"/>
                </a:lnTo>
                <a:lnTo>
                  <a:pt x="955" y="759"/>
                </a:lnTo>
                <a:lnTo>
                  <a:pt x="956" y="759"/>
                </a:lnTo>
                <a:lnTo>
                  <a:pt x="957" y="759"/>
                </a:lnTo>
                <a:lnTo>
                  <a:pt x="958" y="759"/>
                </a:lnTo>
                <a:lnTo>
                  <a:pt x="959" y="759"/>
                </a:lnTo>
                <a:lnTo>
                  <a:pt x="959" y="758"/>
                </a:lnTo>
                <a:lnTo>
                  <a:pt x="960" y="758"/>
                </a:lnTo>
                <a:lnTo>
                  <a:pt x="961" y="758"/>
                </a:lnTo>
                <a:lnTo>
                  <a:pt x="963" y="758"/>
                </a:lnTo>
                <a:lnTo>
                  <a:pt x="964" y="758"/>
                </a:lnTo>
                <a:lnTo>
                  <a:pt x="964" y="757"/>
                </a:lnTo>
                <a:lnTo>
                  <a:pt x="965" y="757"/>
                </a:lnTo>
                <a:lnTo>
                  <a:pt x="966" y="757"/>
                </a:lnTo>
                <a:lnTo>
                  <a:pt x="967" y="757"/>
                </a:lnTo>
                <a:lnTo>
                  <a:pt x="967" y="756"/>
                </a:lnTo>
                <a:lnTo>
                  <a:pt x="968" y="756"/>
                </a:lnTo>
                <a:lnTo>
                  <a:pt x="969" y="756"/>
                </a:lnTo>
                <a:lnTo>
                  <a:pt x="970" y="756"/>
                </a:lnTo>
                <a:lnTo>
                  <a:pt x="971" y="756"/>
                </a:lnTo>
                <a:lnTo>
                  <a:pt x="971" y="755"/>
                </a:lnTo>
                <a:lnTo>
                  <a:pt x="972" y="755"/>
                </a:lnTo>
                <a:lnTo>
                  <a:pt x="973" y="755"/>
                </a:lnTo>
                <a:lnTo>
                  <a:pt x="974" y="755"/>
                </a:lnTo>
                <a:lnTo>
                  <a:pt x="974" y="754"/>
                </a:lnTo>
                <a:lnTo>
                  <a:pt x="975" y="754"/>
                </a:lnTo>
                <a:lnTo>
                  <a:pt x="976" y="754"/>
                </a:lnTo>
                <a:lnTo>
                  <a:pt x="977" y="754"/>
                </a:lnTo>
                <a:lnTo>
                  <a:pt x="978" y="753"/>
                </a:lnTo>
                <a:lnTo>
                  <a:pt x="979" y="753"/>
                </a:lnTo>
                <a:lnTo>
                  <a:pt x="980" y="753"/>
                </a:lnTo>
                <a:lnTo>
                  <a:pt x="981" y="752"/>
                </a:lnTo>
                <a:lnTo>
                  <a:pt x="982" y="752"/>
                </a:lnTo>
                <a:lnTo>
                  <a:pt x="983" y="752"/>
                </a:lnTo>
                <a:lnTo>
                  <a:pt x="984" y="751"/>
                </a:lnTo>
                <a:lnTo>
                  <a:pt x="985" y="751"/>
                </a:lnTo>
                <a:lnTo>
                  <a:pt x="986" y="751"/>
                </a:lnTo>
                <a:lnTo>
                  <a:pt x="986" y="750"/>
                </a:lnTo>
                <a:lnTo>
                  <a:pt x="987" y="750"/>
                </a:lnTo>
                <a:lnTo>
                  <a:pt x="988" y="750"/>
                </a:lnTo>
                <a:lnTo>
                  <a:pt x="989" y="749"/>
                </a:lnTo>
                <a:lnTo>
                  <a:pt x="990" y="749"/>
                </a:lnTo>
                <a:lnTo>
                  <a:pt x="991" y="748"/>
                </a:lnTo>
                <a:lnTo>
                  <a:pt x="992" y="748"/>
                </a:lnTo>
                <a:lnTo>
                  <a:pt x="993" y="748"/>
                </a:lnTo>
                <a:lnTo>
                  <a:pt x="993" y="747"/>
                </a:lnTo>
                <a:lnTo>
                  <a:pt x="994" y="747"/>
                </a:lnTo>
                <a:lnTo>
                  <a:pt x="995" y="746"/>
                </a:lnTo>
                <a:lnTo>
                  <a:pt x="996" y="746"/>
                </a:lnTo>
                <a:lnTo>
                  <a:pt x="997" y="746"/>
                </a:lnTo>
                <a:lnTo>
                  <a:pt x="997" y="745"/>
                </a:lnTo>
                <a:lnTo>
                  <a:pt x="998" y="745"/>
                </a:lnTo>
                <a:lnTo>
                  <a:pt x="998" y="744"/>
                </a:lnTo>
                <a:lnTo>
                  <a:pt x="999" y="744"/>
                </a:lnTo>
                <a:lnTo>
                  <a:pt x="1000" y="744"/>
                </a:lnTo>
                <a:lnTo>
                  <a:pt x="1000" y="743"/>
                </a:lnTo>
                <a:lnTo>
                  <a:pt x="1001" y="743"/>
                </a:lnTo>
                <a:lnTo>
                  <a:pt x="1002" y="743"/>
                </a:lnTo>
                <a:lnTo>
                  <a:pt x="1002" y="742"/>
                </a:lnTo>
                <a:lnTo>
                  <a:pt x="1003" y="742"/>
                </a:lnTo>
                <a:lnTo>
                  <a:pt x="1004" y="741"/>
                </a:lnTo>
                <a:lnTo>
                  <a:pt x="1006" y="741"/>
                </a:lnTo>
                <a:lnTo>
                  <a:pt x="1006" y="740"/>
                </a:lnTo>
                <a:lnTo>
                  <a:pt x="1007" y="740"/>
                </a:lnTo>
                <a:lnTo>
                  <a:pt x="1008" y="740"/>
                </a:lnTo>
                <a:lnTo>
                  <a:pt x="1008" y="739"/>
                </a:lnTo>
                <a:lnTo>
                  <a:pt x="1009" y="739"/>
                </a:lnTo>
                <a:lnTo>
                  <a:pt x="1009" y="737"/>
                </a:lnTo>
                <a:lnTo>
                  <a:pt x="1010" y="737"/>
                </a:lnTo>
                <a:lnTo>
                  <a:pt x="1011" y="736"/>
                </a:lnTo>
                <a:lnTo>
                  <a:pt x="1012" y="736"/>
                </a:lnTo>
                <a:lnTo>
                  <a:pt x="1012" y="735"/>
                </a:lnTo>
                <a:lnTo>
                  <a:pt x="1013" y="735"/>
                </a:lnTo>
                <a:lnTo>
                  <a:pt x="1013" y="734"/>
                </a:lnTo>
                <a:lnTo>
                  <a:pt x="1014" y="734"/>
                </a:lnTo>
                <a:lnTo>
                  <a:pt x="1015" y="733"/>
                </a:lnTo>
                <a:lnTo>
                  <a:pt x="1015" y="732"/>
                </a:lnTo>
                <a:lnTo>
                  <a:pt x="1016" y="732"/>
                </a:lnTo>
                <a:lnTo>
                  <a:pt x="1017" y="732"/>
                </a:lnTo>
                <a:lnTo>
                  <a:pt x="1017" y="731"/>
                </a:lnTo>
                <a:lnTo>
                  <a:pt x="1018" y="731"/>
                </a:lnTo>
                <a:lnTo>
                  <a:pt x="1018" y="730"/>
                </a:lnTo>
                <a:lnTo>
                  <a:pt x="1019" y="730"/>
                </a:lnTo>
                <a:lnTo>
                  <a:pt x="1019" y="729"/>
                </a:lnTo>
                <a:lnTo>
                  <a:pt x="1020" y="729"/>
                </a:lnTo>
                <a:lnTo>
                  <a:pt x="1020" y="728"/>
                </a:lnTo>
                <a:lnTo>
                  <a:pt x="1021" y="727"/>
                </a:lnTo>
                <a:lnTo>
                  <a:pt x="1021" y="726"/>
                </a:lnTo>
                <a:lnTo>
                  <a:pt x="1022" y="726"/>
                </a:lnTo>
                <a:lnTo>
                  <a:pt x="1022" y="725"/>
                </a:lnTo>
                <a:lnTo>
                  <a:pt x="1023" y="725"/>
                </a:lnTo>
                <a:lnTo>
                  <a:pt x="1023" y="724"/>
                </a:lnTo>
                <a:lnTo>
                  <a:pt x="1024" y="724"/>
                </a:lnTo>
                <a:lnTo>
                  <a:pt x="1024" y="723"/>
                </a:lnTo>
                <a:lnTo>
                  <a:pt x="1025" y="722"/>
                </a:lnTo>
                <a:lnTo>
                  <a:pt x="1025" y="721"/>
                </a:lnTo>
                <a:lnTo>
                  <a:pt x="1026" y="721"/>
                </a:lnTo>
                <a:lnTo>
                  <a:pt x="1026" y="720"/>
                </a:lnTo>
                <a:lnTo>
                  <a:pt x="1027" y="720"/>
                </a:lnTo>
                <a:lnTo>
                  <a:pt x="1027" y="719"/>
                </a:lnTo>
                <a:lnTo>
                  <a:pt x="1027" y="718"/>
                </a:lnTo>
                <a:lnTo>
                  <a:pt x="1028" y="718"/>
                </a:lnTo>
                <a:lnTo>
                  <a:pt x="1028" y="717"/>
                </a:lnTo>
                <a:lnTo>
                  <a:pt x="1029" y="717"/>
                </a:lnTo>
                <a:lnTo>
                  <a:pt x="1029" y="716"/>
                </a:lnTo>
                <a:lnTo>
                  <a:pt x="1030" y="715"/>
                </a:lnTo>
                <a:lnTo>
                  <a:pt x="1030" y="714"/>
                </a:lnTo>
                <a:lnTo>
                  <a:pt x="1031" y="714"/>
                </a:lnTo>
                <a:lnTo>
                  <a:pt x="1031" y="713"/>
                </a:lnTo>
                <a:lnTo>
                  <a:pt x="1032" y="713"/>
                </a:lnTo>
                <a:lnTo>
                  <a:pt x="1032" y="712"/>
                </a:lnTo>
                <a:lnTo>
                  <a:pt x="1033" y="712"/>
                </a:lnTo>
                <a:lnTo>
                  <a:pt x="1033" y="711"/>
                </a:lnTo>
                <a:lnTo>
                  <a:pt x="1034" y="711"/>
                </a:lnTo>
                <a:lnTo>
                  <a:pt x="1034" y="710"/>
                </a:lnTo>
                <a:lnTo>
                  <a:pt x="1035" y="710"/>
                </a:lnTo>
                <a:lnTo>
                  <a:pt x="1035" y="709"/>
                </a:lnTo>
                <a:lnTo>
                  <a:pt x="1036" y="709"/>
                </a:lnTo>
                <a:lnTo>
                  <a:pt x="1036" y="708"/>
                </a:lnTo>
                <a:lnTo>
                  <a:pt x="1037" y="708"/>
                </a:lnTo>
                <a:lnTo>
                  <a:pt x="1037" y="707"/>
                </a:lnTo>
                <a:lnTo>
                  <a:pt x="1038" y="707"/>
                </a:lnTo>
                <a:lnTo>
                  <a:pt x="1039" y="706"/>
                </a:lnTo>
                <a:lnTo>
                  <a:pt x="1040" y="705"/>
                </a:lnTo>
                <a:lnTo>
                  <a:pt x="1041" y="705"/>
                </a:lnTo>
                <a:lnTo>
                  <a:pt x="1041" y="704"/>
                </a:lnTo>
                <a:lnTo>
                  <a:pt x="1042" y="704"/>
                </a:lnTo>
                <a:lnTo>
                  <a:pt x="1042" y="702"/>
                </a:lnTo>
                <a:lnTo>
                  <a:pt x="1043" y="702"/>
                </a:lnTo>
                <a:lnTo>
                  <a:pt x="1043" y="701"/>
                </a:lnTo>
                <a:lnTo>
                  <a:pt x="1044" y="701"/>
                </a:lnTo>
                <a:lnTo>
                  <a:pt x="1044" y="700"/>
                </a:lnTo>
                <a:lnTo>
                  <a:pt x="1045" y="700"/>
                </a:lnTo>
                <a:lnTo>
                  <a:pt x="1046" y="699"/>
                </a:lnTo>
                <a:lnTo>
                  <a:pt x="1046" y="698"/>
                </a:lnTo>
                <a:lnTo>
                  <a:pt x="1047" y="698"/>
                </a:lnTo>
                <a:lnTo>
                  <a:pt x="1047" y="697"/>
                </a:lnTo>
                <a:lnTo>
                  <a:pt x="1049" y="697"/>
                </a:lnTo>
                <a:lnTo>
                  <a:pt x="1049" y="696"/>
                </a:lnTo>
                <a:lnTo>
                  <a:pt x="1050" y="696"/>
                </a:lnTo>
                <a:lnTo>
                  <a:pt x="1050" y="695"/>
                </a:lnTo>
                <a:lnTo>
                  <a:pt x="1051" y="694"/>
                </a:lnTo>
                <a:lnTo>
                  <a:pt x="1051" y="693"/>
                </a:lnTo>
                <a:lnTo>
                  <a:pt x="1052" y="693"/>
                </a:lnTo>
                <a:lnTo>
                  <a:pt x="1052" y="692"/>
                </a:lnTo>
                <a:lnTo>
                  <a:pt x="1053" y="692"/>
                </a:lnTo>
                <a:lnTo>
                  <a:pt x="1053" y="691"/>
                </a:lnTo>
                <a:lnTo>
                  <a:pt x="1054" y="690"/>
                </a:lnTo>
                <a:lnTo>
                  <a:pt x="1054" y="689"/>
                </a:lnTo>
                <a:lnTo>
                  <a:pt x="1055" y="689"/>
                </a:lnTo>
                <a:lnTo>
                  <a:pt x="1055" y="688"/>
                </a:lnTo>
                <a:lnTo>
                  <a:pt x="1056" y="687"/>
                </a:lnTo>
                <a:lnTo>
                  <a:pt x="1056" y="686"/>
                </a:lnTo>
                <a:lnTo>
                  <a:pt x="1057" y="686"/>
                </a:lnTo>
                <a:lnTo>
                  <a:pt x="1057" y="685"/>
                </a:lnTo>
                <a:lnTo>
                  <a:pt x="1058" y="684"/>
                </a:lnTo>
                <a:lnTo>
                  <a:pt x="1059" y="683"/>
                </a:lnTo>
                <a:lnTo>
                  <a:pt x="1059" y="682"/>
                </a:lnTo>
                <a:lnTo>
                  <a:pt x="1060" y="682"/>
                </a:lnTo>
                <a:lnTo>
                  <a:pt x="1060" y="681"/>
                </a:lnTo>
                <a:lnTo>
                  <a:pt x="1061" y="680"/>
                </a:lnTo>
                <a:lnTo>
                  <a:pt x="1062" y="680"/>
                </a:lnTo>
                <a:lnTo>
                  <a:pt x="1062" y="679"/>
                </a:lnTo>
                <a:lnTo>
                  <a:pt x="1063" y="678"/>
                </a:lnTo>
                <a:lnTo>
                  <a:pt x="1064" y="677"/>
                </a:lnTo>
                <a:lnTo>
                  <a:pt x="1065" y="676"/>
                </a:lnTo>
                <a:lnTo>
                  <a:pt x="1066" y="675"/>
                </a:lnTo>
                <a:lnTo>
                  <a:pt x="1067" y="675"/>
                </a:lnTo>
                <a:lnTo>
                  <a:pt x="1067" y="674"/>
                </a:lnTo>
                <a:lnTo>
                  <a:pt x="1068" y="674"/>
                </a:lnTo>
                <a:lnTo>
                  <a:pt x="1068" y="673"/>
                </a:lnTo>
                <a:lnTo>
                  <a:pt x="1069" y="673"/>
                </a:lnTo>
                <a:lnTo>
                  <a:pt x="1069" y="672"/>
                </a:lnTo>
                <a:lnTo>
                  <a:pt x="1070" y="673"/>
                </a:lnTo>
                <a:lnTo>
                  <a:pt x="1070" y="672"/>
                </a:lnTo>
                <a:lnTo>
                  <a:pt x="1071" y="672"/>
                </a:lnTo>
                <a:lnTo>
                  <a:pt x="1071" y="671"/>
                </a:lnTo>
                <a:lnTo>
                  <a:pt x="1072" y="671"/>
                </a:lnTo>
                <a:lnTo>
                  <a:pt x="1073" y="671"/>
                </a:lnTo>
                <a:lnTo>
                  <a:pt x="1073" y="670"/>
                </a:lnTo>
                <a:lnTo>
                  <a:pt x="1074" y="670"/>
                </a:lnTo>
                <a:lnTo>
                  <a:pt x="1074" y="671"/>
                </a:lnTo>
                <a:lnTo>
                  <a:pt x="1074" y="670"/>
                </a:lnTo>
                <a:lnTo>
                  <a:pt x="1075" y="670"/>
                </a:lnTo>
                <a:lnTo>
                  <a:pt x="1076" y="670"/>
                </a:lnTo>
                <a:lnTo>
                  <a:pt x="1077" y="670"/>
                </a:lnTo>
                <a:lnTo>
                  <a:pt x="1078" y="670"/>
                </a:lnTo>
                <a:lnTo>
                  <a:pt x="1079" y="670"/>
                </a:lnTo>
                <a:lnTo>
                  <a:pt x="1079" y="671"/>
                </a:lnTo>
                <a:lnTo>
                  <a:pt x="1080" y="671"/>
                </a:lnTo>
                <a:lnTo>
                  <a:pt x="1081" y="671"/>
                </a:lnTo>
                <a:lnTo>
                  <a:pt x="1081" y="672"/>
                </a:lnTo>
                <a:lnTo>
                  <a:pt x="1082" y="672"/>
                </a:lnTo>
                <a:lnTo>
                  <a:pt x="1083" y="673"/>
                </a:lnTo>
                <a:lnTo>
                  <a:pt x="1084" y="673"/>
                </a:lnTo>
                <a:lnTo>
                  <a:pt x="1084" y="674"/>
                </a:lnTo>
                <a:lnTo>
                  <a:pt x="1085" y="674"/>
                </a:lnTo>
                <a:lnTo>
                  <a:pt x="1085" y="675"/>
                </a:lnTo>
                <a:lnTo>
                  <a:pt x="1086" y="675"/>
                </a:lnTo>
                <a:lnTo>
                  <a:pt x="1087" y="676"/>
                </a:lnTo>
                <a:lnTo>
                  <a:pt x="1088" y="676"/>
                </a:lnTo>
                <a:lnTo>
                  <a:pt x="1088" y="677"/>
                </a:lnTo>
                <a:lnTo>
                  <a:pt x="1089" y="677"/>
                </a:lnTo>
                <a:lnTo>
                  <a:pt x="1090" y="677"/>
                </a:lnTo>
                <a:lnTo>
                  <a:pt x="1092" y="677"/>
                </a:lnTo>
                <a:lnTo>
                  <a:pt x="1093" y="677"/>
                </a:lnTo>
                <a:lnTo>
                  <a:pt x="1094" y="677"/>
                </a:lnTo>
                <a:lnTo>
                  <a:pt x="1095" y="677"/>
                </a:lnTo>
                <a:lnTo>
                  <a:pt x="1095" y="676"/>
                </a:lnTo>
                <a:lnTo>
                  <a:pt x="1096" y="676"/>
                </a:lnTo>
                <a:lnTo>
                  <a:pt x="1096" y="675"/>
                </a:lnTo>
                <a:lnTo>
                  <a:pt x="1097" y="675"/>
                </a:lnTo>
                <a:lnTo>
                  <a:pt x="1098" y="675"/>
                </a:lnTo>
                <a:lnTo>
                  <a:pt x="1098" y="674"/>
                </a:lnTo>
                <a:lnTo>
                  <a:pt x="1099" y="674"/>
                </a:lnTo>
                <a:lnTo>
                  <a:pt x="1099" y="673"/>
                </a:lnTo>
                <a:lnTo>
                  <a:pt x="1100" y="673"/>
                </a:lnTo>
                <a:lnTo>
                  <a:pt x="1100" y="672"/>
                </a:lnTo>
                <a:lnTo>
                  <a:pt x="1101" y="672"/>
                </a:lnTo>
                <a:lnTo>
                  <a:pt x="1101" y="671"/>
                </a:lnTo>
                <a:lnTo>
                  <a:pt x="1102" y="671"/>
                </a:lnTo>
                <a:lnTo>
                  <a:pt x="1102" y="670"/>
                </a:lnTo>
                <a:lnTo>
                  <a:pt x="1103" y="670"/>
                </a:lnTo>
                <a:lnTo>
                  <a:pt x="1103" y="669"/>
                </a:lnTo>
                <a:lnTo>
                  <a:pt x="1104" y="669"/>
                </a:lnTo>
                <a:lnTo>
                  <a:pt x="1104" y="667"/>
                </a:lnTo>
                <a:lnTo>
                  <a:pt x="1105" y="667"/>
                </a:lnTo>
                <a:lnTo>
                  <a:pt x="1105" y="666"/>
                </a:lnTo>
                <a:lnTo>
                  <a:pt x="1106" y="666"/>
                </a:lnTo>
                <a:lnTo>
                  <a:pt x="1106" y="665"/>
                </a:lnTo>
                <a:lnTo>
                  <a:pt x="1107" y="665"/>
                </a:lnTo>
                <a:lnTo>
                  <a:pt x="1108" y="664"/>
                </a:lnTo>
                <a:lnTo>
                  <a:pt x="1109" y="664"/>
                </a:lnTo>
                <a:lnTo>
                  <a:pt x="1109" y="663"/>
                </a:lnTo>
                <a:lnTo>
                  <a:pt x="1110" y="663"/>
                </a:lnTo>
                <a:lnTo>
                  <a:pt x="1111" y="662"/>
                </a:lnTo>
                <a:lnTo>
                  <a:pt x="1112" y="662"/>
                </a:lnTo>
                <a:lnTo>
                  <a:pt x="1113" y="662"/>
                </a:lnTo>
                <a:lnTo>
                  <a:pt x="1113" y="661"/>
                </a:lnTo>
                <a:lnTo>
                  <a:pt x="1114" y="661"/>
                </a:lnTo>
                <a:lnTo>
                  <a:pt x="1115" y="661"/>
                </a:lnTo>
                <a:lnTo>
                  <a:pt x="1115" y="660"/>
                </a:lnTo>
                <a:lnTo>
                  <a:pt x="1116" y="660"/>
                </a:lnTo>
                <a:lnTo>
                  <a:pt x="1117" y="660"/>
                </a:lnTo>
                <a:lnTo>
                  <a:pt x="1118" y="660"/>
                </a:lnTo>
                <a:lnTo>
                  <a:pt x="1118" y="659"/>
                </a:lnTo>
                <a:lnTo>
                  <a:pt x="1119" y="659"/>
                </a:lnTo>
                <a:lnTo>
                  <a:pt x="1119" y="658"/>
                </a:lnTo>
                <a:lnTo>
                  <a:pt x="1120" y="658"/>
                </a:lnTo>
                <a:lnTo>
                  <a:pt x="1120" y="657"/>
                </a:lnTo>
                <a:lnTo>
                  <a:pt x="1121" y="657"/>
                </a:lnTo>
                <a:lnTo>
                  <a:pt x="1121" y="656"/>
                </a:lnTo>
                <a:lnTo>
                  <a:pt x="1122" y="656"/>
                </a:lnTo>
                <a:lnTo>
                  <a:pt x="1122" y="655"/>
                </a:lnTo>
                <a:lnTo>
                  <a:pt x="1123" y="654"/>
                </a:lnTo>
                <a:lnTo>
                  <a:pt x="1123" y="653"/>
                </a:lnTo>
                <a:lnTo>
                  <a:pt x="1123" y="652"/>
                </a:lnTo>
                <a:lnTo>
                  <a:pt x="1124" y="652"/>
                </a:lnTo>
                <a:lnTo>
                  <a:pt x="1124" y="651"/>
                </a:lnTo>
                <a:lnTo>
                  <a:pt x="1124" y="650"/>
                </a:lnTo>
                <a:lnTo>
                  <a:pt x="1125" y="650"/>
                </a:lnTo>
                <a:lnTo>
                  <a:pt x="1125" y="648"/>
                </a:lnTo>
                <a:lnTo>
                  <a:pt x="1126" y="647"/>
                </a:lnTo>
                <a:lnTo>
                  <a:pt x="1126" y="645"/>
                </a:lnTo>
                <a:lnTo>
                  <a:pt x="1127" y="644"/>
                </a:lnTo>
                <a:lnTo>
                  <a:pt x="1127" y="642"/>
                </a:lnTo>
                <a:lnTo>
                  <a:pt x="1127" y="641"/>
                </a:lnTo>
                <a:lnTo>
                  <a:pt x="1128" y="641"/>
                </a:lnTo>
                <a:lnTo>
                  <a:pt x="1128" y="639"/>
                </a:lnTo>
                <a:lnTo>
                  <a:pt x="1128" y="638"/>
                </a:lnTo>
                <a:lnTo>
                  <a:pt x="1129" y="638"/>
                </a:lnTo>
                <a:lnTo>
                  <a:pt x="1129" y="635"/>
                </a:lnTo>
                <a:lnTo>
                  <a:pt x="1130" y="633"/>
                </a:lnTo>
                <a:lnTo>
                  <a:pt x="1130" y="631"/>
                </a:lnTo>
                <a:lnTo>
                  <a:pt x="1130" y="630"/>
                </a:lnTo>
                <a:lnTo>
                  <a:pt x="1131" y="629"/>
                </a:lnTo>
                <a:lnTo>
                  <a:pt x="1131" y="628"/>
                </a:lnTo>
                <a:lnTo>
                  <a:pt x="1131" y="627"/>
                </a:lnTo>
                <a:lnTo>
                  <a:pt x="1132" y="627"/>
                </a:lnTo>
                <a:lnTo>
                  <a:pt x="1132" y="624"/>
                </a:lnTo>
                <a:lnTo>
                  <a:pt x="1133" y="623"/>
                </a:lnTo>
                <a:lnTo>
                  <a:pt x="1133" y="621"/>
                </a:lnTo>
                <a:lnTo>
                  <a:pt x="1135" y="620"/>
                </a:lnTo>
                <a:lnTo>
                  <a:pt x="1135" y="619"/>
                </a:lnTo>
                <a:lnTo>
                  <a:pt x="1135" y="618"/>
                </a:lnTo>
                <a:lnTo>
                  <a:pt x="1136" y="618"/>
                </a:lnTo>
                <a:lnTo>
                  <a:pt x="1136" y="617"/>
                </a:lnTo>
                <a:lnTo>
                  <a:pt x="1136" y="616"/>
                </a:lnTo>
                <a:lnTo>
                  <a:pt x="1137" y="616"/>
                </a:lnTo>
                <a:lnTo>
                  <a:pt x="1137" y="615"/>
                </a:lnTo>
                <a:lnTo>
                  <a:pt x="1137" y="614"/>
                </a:lnTo>
                <a:lnTo>
                  <a:pt x="1138" y="614"/>
                </a:lnTo>
                <a:lnTo>
                  <a:pt x="1138" y="613"/>
                </a:lnTo>
                <a:lnTo>
                  <a:pt x="1139" y="613"/>
                </a:lnTo>
                <a:lnTo>
                  <a:pt x="1139" y="612"/>
                </a:lnTo>
                <a:lnTo>
                  <a:pt x="1139" y="611"/>
                </a:lnTo>
                <a:lnTo>
                  <a:pt x="1140" y="611"/>
                </a:lnTo>
                <a:lnTo>
                  <a:pt x="1140" y="610"/>
                </a:lnTo>
                <a:lnTo>
                  <a:pt x="1141" y="610"/>
                </a:lnTo>
                <a:lnTo>
                  <a:pt x="1141" y="609"/>
                </a:lnTo>
                <a:lnTo>
                  <a:pt x="1142" y="609"/>
                </a:lnTo>
                <a:lnTo>
                  <a:pt x="1143" y="608"/>
                </a:lnTo>
                <a:lnTo>
                  <a:pt x="1144" y="608"/>
                </a:lnTo>
                <a:lnTo>
                  <a:pt x="1145" y="608"/>
                </a:lnTo>
                <a:lnTo>
                  <a:pt x="1146" y="608"/>
                </a:lnTo>
                <a:lnTo>
                  <a:pt x="1146" y="609"/>
                </a:lnTo>
                <a:lnTo>
                  <a:pt x="1147" y="609"/>
                </a:lnTo>
                <a:lnTo>
                  <a:pt x="1147" y="610"/>
                </a:lnTo>
                <a:lnTo>
                  <a:pt x="1148" y="610"/>
                </a:lnTo>
                <a:lnTo>
                  <a:pt x="1149" y="611"/>
                </a:lnTo>
                <a:lnTo>
                  <a:pt x="1149" y="612"/>
                </a:lnTo>
                <a:lnTo>
                  <a:pt x="1150" y="612"/>
                </a:lnTo>
                <a:lnTo>
                  <a:pt x="1150" y="613"/>
                </a:lnTo>
                <a:lnTo>
                  <a:pt x="1151" y="613"/>
                </a:lnTo>
                <a:lnTo>
                  <a:pt x="1151" y="614"/>
                </a:lnTo>
                <a:lnTo>
                  <a:pt x="1151" y="615"/>
                </a:lnTo>
                <a:lnTo>
                  <a:pt x="1152" y="615"/>
                </a:lnTo>
                <a:lnTo>
                  <a:pt x="1152" y="616"/>
                </a:lnTo>
                <a:lnTo>
                  <a:pt x="1153" y="617"/>
                </a:lnTo>
                <a:lnTo>
                  <a:pt x="1153" y="618"/>
                </a:lnTo>
                <a:lnTo>
                  <a:pt x="1154" y="619"/>
                </a:lnTo>
                <a:lnTo>
                  <a:pt x="1154" y="620"/>
                </a:lnTo>
                <a:lnTo>
                  <a:pt x="1155" y="620"/>
                </a:lnTo>
                <a:lnTo>
                  <a:pt x="1155" y="621"/>
                </a:lnTo>
                <a:lnTo>
                  <a:pt x="1155" y="622"/>
                </a:lnTo>
                <a:lnTo>
                  <a:pt x="1156" y="622"/>
                </a:lnTo>
                <a:lnTo>
                  <a:pt x="1156" y="623"/>
                </a:lnTo>
                <a:lnTo>
                  <a:pt x="1156" y="624"/>
                </a:lnTo>
                <a:lnTo>
                  <a:pt x="1157" y="624"/>
                </a:lnTo>
                <a:lnTo>
                  <a:pt x="1157" y="625"/>
                </a:lnTo>
                <a:lnTo>
                  <a:pt x="1158" y="625"/>
                </a:lnTo>
                <a:lnTo>
                  <a:pt x="1158" y="626"/>
                </a:lnTo>
                <a:lnTo>
                  <a:pt x="1159" y="627"/>
                </a:lnTo>
                <a:lnTo>
                  <a:pt x="1159" y="628"/>
                </a:lnTo>
                <a:lnTo>
                  <a:pt x="1160" y="628"/>
                </a:lnTo>
                <a:lnTo>
                  <a:pt x="1160" y="629"/>
                </a:lnTo>
                <a:lnTo>
                  <a:pt x="1161" y="630"/>
                </a:lnTo>
                <a:lnTo>
                  <a:pt x="1162" y="631"/>
                </a:lnTo>
                <a:lnTo>
                  <a:pt x="1163" y="632"/>
                </a:lnTo>
                <a:lnTo>
                  <a:pt x="1163" y="633"/>
                </a:lnTo>
                <a:lnTo>
                  <a:pt x="1164" y="633"/>
                </a:lnTo>
                <a:lnTo>
                  <a:pt x="1165" y="633"/>
                </a:lnTo>
                <a:lnTo>
                  <a:pt x="1165" y="635"/>
                </a:lnTo>
                <a:lnTo>
                  <a:pt x="1166" y="636"/>
                </a:lnTo>
                <a:lnTo>
                  <a:pt x="1166" y="637"/>
                </a:lnTo>
                <a:lnTo>
                  <a:pt x="1167" y="637"/>
                </a:lnTo>
                <a:lnTo>
                  <a:pt x="1168" y="637"/>
                </a:lnTo>
                <a:lnTo>
                  <a:pt x="1168" y="638"/>
                </a:lnTo>
                <a:lnTo>
                  <a:pt x="1168" y="639"/>
                </a:lnTo>
                <a:lnTo>
                  <a:pt x="1169" y="639"/>
                </a:lnTo>
                <a:lnTo>
                  <a:pt x="1169" y="640"/>
                </a:lnTo>
                <a:lnTo>
                  <a:pt x="1170" y="640"/>
                </a:lnTo>
                <a:lnTo>
                  <a:pt x="1170" y="641"/>
                </a:lnTo>
                <a:lnTo>
                  <a:pt x="1171" y="642"/>
                </a:lnTo>
                <a:lnTo>
                  <a:pt x="1171" y="643"/>
                </a:lnTo>
                <a:lnTo>
                  <a:pt x="1172" y="643"/>
                </a:lnTo>
                <a:lnTo>
                  <a:pt x="1172" y="644"/>
                </a:lnTo>
                <a:lnTo>
                  <a:pt x="1173" y="645"/>
                </a:lnTo>
                <a:lnTo>
                  <a:pt x="1173" y="646"/>
                </a:lnTo>
                <a:lnTo>
                  <a:pt x="1174" y="646"/>
                </a:lnTo>
                <a:lnTo>
                  <a:pt x="1174" y="647"/>
                </a:lnTo>
                <a:lnTo>
                  <a:pt x="1174" y="648"/>
                </a:lnTo>
                <a:lnTo>
                  <a:pt x="1175" y="648"/>
                </a:lnTo>
                <a:lnTo>
                  <a:pt x="1175" y="649"/>
                </a:lnTo>
                <a:lnTo>
                  <a:pt x="1176" y="649"/>
                </a:lnTo>
                <a:lnTo>
                  <a:pt x="1176" y="650"/>
                </a:lnTo>
                <a:lnTo>
                  <a:pt x="1176" y="651"/>
                </a:lnTo>
                <a:lnTo>
                  <a:pt x="1178" y="651"/>
                </a:lnTo>
                <a:lnTo>
                  <a:pt x="1178" y="652"/>
                </a:lnTo>
                <a:lnTo>
                  <a:pt x="1179" y="652"/>
                </a:lnTo>
                <a:lnTo>
                  <a:pt x="1179" y="653"/>
                </a:lnTo>
                <a:lnTo>
                  <a:pt x="1180" y="654"/>
                </a:lnTo>
                <a:lnTo>
                  <a:pt x="1181" y="655"/>
                </a:lnTo>
                <a:lnTo>
                  <a:pt x="1182" y="655"/>
                </a:lnTo>
                <a:lnTo>
                  <a:pt x="1182" y="656"/>
                </a:lnTo>
                <a:lnTo>
                  <a:pt x="1183" y="656"/>
                </a:lnTo>
                <a:lnTo>
                  <a:pt x="1184" y="656"/>
                </a:lnTo>
                <a:lnTo>
                  <a:pt x="1184" y="655"/>
                </a:lnTo>
                <a:lnTo>
                  <a:pt x="1185" y="655"/>
                </a:lnTo>
                <a:lnTo>
                  <a:pt x="1186" y="655"/>
                </a:lnTo>
                <a:lnTo>
                  <a:pt x="1186" y="654"/>
                </a:lnTo>
                <a:lnTo>
                  <a:pt x="1187" y="653"/>
                </a:lnTo>
                <a:lnTo>
                  <a:pt x="1188" y="652"/>
                </a:lnTo>
                <a:lnTo>
                  <a:pt x="1188" y="651"/>
                </a:lnTo>
                <a:lnTo>
                  <a:pt x="1189" y="650"/>
                </a:lnTo>
                <a:lnTo>
                  <a:pt x="1189" y="649"/>
                </a:lnTo>
                <a:lnTo>
                  <a:pt x="1189" y="648"/>
                </a:lnTo>
                <a:lnTo>
                  <a:pt x="1190" y="648"/>
                </a:lnTo>
                <a:lnTo>
                  <a:pt x="1190" y="647"/>
                </a:lnTo>
                <a:lnTo>
                  <a:pt x="1190" y="646"/>
                </a:lnTo>
                <a:lnTo>
                  <a:pt x="1191" y="646"/>
                </a:lnTo>
                <a:lnTo>
                  <a:pt x="1191" y="644"/>
                </a:lnTo>
                <a:lnTo>
                  <a:pt x="1191" y="643"/>
                </a:lnTo>
                <a:lnTo>
                  <a:pt x="1192" y="643"/>
                </a:lnTo>
                <a:lnTo>
                  <a:pt x="1192" y="641"/>
                </a:lnTo>
                <a:lnTo>
                  <a:pt x="1192" y="640"/>
                </a:lnTo>
                <a:lnTo>
                  <a:pt x="1193" y="639"/>
                </a:lnTo>
                <a:lnTo>
                  <a:pt x="1193" y="638"/>
                </a:lnTo>
                <a:lnTo>
                  <a:pt x="1193" y="637"/>
                </a:lnTo>
                <a:lnTo>
                  <a:pt x="1194" y="637"/>
                </a:lnTo>
                <a:lnTo>
                  <a:pt x="1194" y="633"/>
                </a:lnTo>
                <a:lnTo>
                  <a:pt x="1195" y="632"/>
                </a:lnTo>
                <a:lnTo>
                  <a:pt x="1195" y="630"/>
                </a:lnTo>
                <a:lnTo>
                  <a:pt x="1195" y="629"/>
                </a:lnTo>
                <a:lnTo>
                  <a:pt x="1196" y="628"/>
                </a:lnTo>
                <a:lnTo>
                  <a:pt x="1196" y="627"/>
                </a:lnTo>
                <a:lnTo>
                  <a:pt x="1196" y="626"/>
                </a:lnTo>
                <a:lnTo>
                  <a:pt x="1197" y="625"/>
                </a:lnTo>
                <a:lnTo>
                  <a:pt x="1197" y="623"/>
                </a:lnTo>
                <a:lnTo>
                  <a:pt x="1197" y="622"/>
                </a:lnTo>
                <a:lnTo>
                  <a:pt x="1198" y="622"/>
                </a:lnTo>
                <a:lnTo>
                  <a:pt x="1198" y="619"/>
                </a:lnTo>
                <a:lnTo>
                  <a:pt x="1198" y="618"/>
                </a:lnTo>
                <a:lnTo>
                  <a:pt x="1199" y="618"/>
                </a:lnTo>
                <a:lnTo>
                  <a:pt x="1199" y="616"/>
                </a:lnTo>
                <a:lnTo>
                  <a:pt x="1200" y="615"/>
                </a:lnTo>
                <a:lnTo>
                  <a:pt x="1200" y="613"/>
                </a:lnTo>
                <a:lnTo>
                  <a:pt x="1200" y="612"/>
                </a:lnTo>
                <a:lnTo>
                  <a:pt x="1201" y="611"/>
                </a:lnTo>
                <a:lnTo>
                  <a:pt x="1201" y="610"/>
                </a:lnTo>
                <a:lnTo>
                  <a:pt x="1201" y="609"/>
                </a:lnTo>
                <a:lnTo>
                  <a:pt x="1202" y="609"/>
                </a:lnTo>
                <a:lnTo>
                  <a:pt x="1202" y="607"/>
                </a:lnTo>
                <a:lnTo>
                  <a:pt x="1202" y="606"/>
                </a:lnTo>
                <a:lnTo>
                  <a:pt x="1203" y="606"/>
                </a:lnTo>
                <a:lnTo>
                  <a:pt x="1203" y="605"/>
                </a:lnTo>
                <a:lnTo>
                  <a:pt x="1204" y="604"/>
                </a:lnTo>
                <a:lnTo>
                  <a:pt x="1204" y="603"/>
                </a:lnTo>
                <a:lnTo>
                  <a:pt x="1205" y="602"/>
                </a:lnTo>
                <a:lnTo>
                  <a:pt x="1205" y="601"/>
                </a:lnTo>
                <a:lnTo>
                  <a:pt x="1206" y="601"/>
                </a:lnTo>
                <a:lnTo>
                  <a:pt x="1206" y="600"/>
                </a:lnTo>
                <a:lnTo>
                  <a:pt x="1207" y="600"/>
                </a:lnTo>
                <a:lnTo>
                  <a:pt x="1208" y="600"/>
                </a:lnTo>
                <a:lnTo>
                  <a:pt x="1209" y="600"/>
                </a:lnTo>
                <a:lnTo>
                  <a:pt x="1209" y="601"/>
                </a:lnTo>
                <a:lnTo>
                  <a:pt x="1210" y="601"/>
                </a:lnTo>
                <a:lnTo>
                  <a:pt x="1210" y="602"/>
                </a:lnTo>
                <a:lnTo>
                  <a:pt x="1211" y="603"/>
                </a:lnTo>
                <a:lnTo>
                  <a:pt x="1211" y="604"/>
                </a:lnTo>
                <a:lnTo>
                  <a:pt x="1212" y="605"/>
                </a:lnTo>
                <a:lnTo>
                  <a:pt x="1212" y="606"/>
                </a:lnTo>
                <a:lnTo>
                  <a:pt x="1213" y="607"/>
                </a:lnTo>
                <a:lnTo>
                  <a:pt x="1213" y="608"/>
                </a:lnTo>
                <a:lnTo>
                  <a:pt x="1213" y="609"/>
                </a:lnTo>
                <a:lnTo>
                  <a:pt x="1214" y="610"/>
                </a:lnTo>
                <a:lnTo>
                  <a:pt x="1214" y="612"/>
                </a:lnTo>
                <a:lnTo>
                  <a:pt x="1215" y="613"/>
                </a:lnTo>
                <a:lnTo>
                  <a:pt x="1215" y="615"/>
                </a:lnTo>
                <a:lnTo>
                  <a:pt x="1215" y="616"/>
                </a:lnTo>
                <a:lnTo>
                  <a:pt x="1216" y="616"/>
                </a:lnTo>
                <a:lnTo>
                  <a:pt x="1216" y="619"/>
                </a:lnTo>
                <a:lnTo>
                  <a:pt x="1217" y="620"/>
                </a:lnTo>
                <a:lnTo>
                  <a:pt x="1217" y="623"/>
                </a:lnTo>
                <a:lnTo>
                  <a:pt x="1217" y="624"/>
                </a:lnTo>
                <a:lnTo>
                  <a:pt x="1218" y="624"/>
                </a:lnTo>
                <a:lnTo>
                  <a:pt x="1218" y="627"/>
                </a:lnTo>
                <a:lnTo>
                  <a:pt x="1219" y="628"/>
                </a:lnTo>
                <a:lnTo>
                  <a:pt x="1219" y="631"/>
                </a:lnTo>
                <a:lnTo>
                  <a:pt x="1219" y="632"/>
                </a:lnTo>
                <a:lnTo>
                  <a:pt x="1221" y="633"/>
                </a:lnTo>
                <a:lnTo>
                  <a:pt x="1221" y="637"/>
                </a:lnTo>
                <a:lnTo>
                  <a:pt x="1221" y="638"/>
                </a:lnTo>
                <a:lnTo>
                  <a:pt x="1222" y="639"/>
                </a:lnTo>
                <a:lnTo>
                  <a:pt x="1222" y="641"/>
                </a:lnTo>
                <a:lnTo>
                  <a:pt x="1223" y="643"/>
                </a:lnTo>
                <a:lnTo>
                  <a:pt x="1223" y="646"/>
                </a:lnTo>
                <a:lnTo>
                  <a:pt x="1223" y="647"/>
                </a:lnTo>
                <a:lnTo>
                  <a:pt x="1224" y="648"/>
                </a:lnTo>
                <a:lnTo>
                  <a:pt x="1224" y="650"/>
                </a:lnTo>
                <a:lnTo>
                  <a:pt x="1224" y="651"/>
                </a:lnTo>
                <a:lnTo>
                  <a:pt x="1225" y="652"/>
                </a:lnTo>
                <a:lnTo>
                  <a:pt x="1225" y="655"/>
                </a:lnTo>
                <a:lnTo>
                  <a:pt x="1225" y="656"/>
                </a:lnTo>
                <a:lnTo>
                  <a:pt x="1226" y="657"/>
                </a:lnTo>
                <a:lnTo>
                  <a:pt x="1226" y="659"/>
                </a:lnTo>
                <a:lnTo>
                  <a:pt x="1226" y="660"/>
                </a:lnTo>
                <a:lnTo>
                  <a:pt x="1227" y="661"/>
                </a:lnTo>
                <a:lnTo>
                  <a:pt x="1227" y="664"/>
                </a:lnTo>
                <a:lnTo>
                  <a:pt x="1227" y="665"/>
                </a:lnTo>
                <a:lnTo>
                  <a:pt x="1228" y="667"/>
                </a:lnTo>
                <a:lnTo>
                  <a:pt x="1228" y="670"/>
                </a:lnTo>
                <a:lnTo>
                  <a:pt x="1228" y="671"/>
                </a:lnTo>
                <a:lnTo>
                  <a:pt x="1229" y="672"/>
                </a:lnTo>
                <a:lnTo>
                  <a:pt x="1229" y="674"/>
                </a:lnTo>
                <a:lnTo>
                  <a:pt x="1229" y="675"/>
                </a:lnTo>
                <a:lnTo>
                  <a:pt x="1230" y="676"/>
                </a:lnTo>
                <a:lnTo>
                  <a:pt x="1230" y="679"/>
                </a:lnTo>
                <a:lnTo>
                  <a:pt x="1230" y="680"/>
                </a:lnTo>
                <a:lnTo>
                  <a:pt x="1231" y="681"/>
                </a:lnTo>
                <a:lnTo>
                  <a:pt x="1231" y="684"/>
                </a:lnTo>
                <a:lnTo>
                  <a:pt x="1231" y="685"/>
                </a:lnTo>
                <a:lnTo>
                  <a:pt x="1232" y="686"/>
                </a:lnTo>
                <a:lnTo>
                  <a:pt x="1232" y="687"/>
                </a:lnTo>
                <a:lnTo>
                  <a:pt x="1232" y="688"/>
                </a:lnTo>
                <a:lnTo>
                  <a:pt x="1233" y="689"/>
                </a:lnTo>
                <a:lnTo>
                  <a:pt x="1233" y="692"/>
                </a:lnTo>
                <a:lnTo>
                  <a:pt x="1234" y="693"/>
                </a:lnTo>
                <a:lnTo>
                  <a:pt x="1234" y="696"/>
                </a:lnTo>
                <a:lnTo>
                  <a:pt x="1235" y="697"/>
                </a:lnTo>
                <a:lnTo>
                  <a:pt x="1235" y="698"/>
                </a:lnTo>
                <a:lnTo>
                  <a:pt x="1235" y="699"/>
                </a:lnTo>
                <a:lnTo>
                  <a:pt x="1236" y="700"/>
                </a:lnTo>
                <a:lnTo>
                  <a:pt x="1236" y="702"/>
                </a:lnTo>
                <a:lnTo>
                  <a:pt x="1236" y="704"/>
                </a:lnTo>
                <a:lnTo>
                  <a:pt x="1237" y="705"/>
                </a:lnTo>
                <a:lnTo>
                  <a:pt x="1237" y="706"/>
                </a:lnTo>
                <a:lnTo>
                  <a:pt x="1237" y="707"/>
                </a:lnTo>
                <a:lnTo>
                  <a:pt x="1238" y="708"/>
                </a:lnTo>
                <a:lnTo>
                  <a:pt x="1238" y="709"/>
                </a:lnTo>
                <a:lnTo>
                  <a:pt x="1239" y="710"/>
                </a:lnTo>
                <a:lnTo>
                  <a:pt x="1239" y="711"/>
                </a:lnTo>
                <a:lnTo>
                  <a:pt x="1239" y="712"/>
                </a:lnTo>
                <a:lnTo>
                  <a:pt x="1240" y="712"/>
                </a:lnTo>
                <a:lnTo>
                  <a:pt x="1240" y="713"/>
                </a:lnTo>
                <a:lnTo>
                  <a:pt x="1240" y="714"/>
                </a:lnTo>
                <a:lnTo>
                  <a:pt x="1241" y="714"/>
                </a:lnTo>
                <a:lnTo>
                  <a:pt x="1241" y="715"/>
                </a:lnTo>
                <a:lnTo>
                  <a:pt x="1241" y="716"/>
                </a:lnTo>
                <a:lnTo>
                  <a:pt x="1242" y="716"/>
                </a:lnTo>
                <a:lnTo>
                  <a:pt x="1242" y="717"/>
                </a:lnTo>
                <a:lnTo>
                  <a:pt x="1243" y="717"/>
                </a:lnTo>
                <a:lnTo>
                  <a:pt x="1243" y="718"/>
                </a:lnTo>
                <a:lnTo>
                  <a:pt x="1244" y="718"/>
                </a:lnTo>
                <a:lnTo>
                  <a:pt x="1245" y="719"/>
                </a:lnTo>
                <a:lnTo>
                  <a:pt x="1245" y="718"/>
                </a:lnTo>
                <a:lnTo>
                  <a:pt x="1245" y="719"/>
                </a:lnTo>
                <a:lnTo>
                  <a:pt x="1246" y="719"/>
                </a:lnTo>
                <a:lnTo>
                  <a:pt x="1246" y="718"/>
                </a:lnTo>
                <a:lnTo>
                  <a:pt x="1247" y="718"/>
                </a:lnTo>
                <a:lnTo>
                  <a:pt x="1248" y="718"/>
                </a:lnTo>
                <a:lnTo>
                  <a:pt x="1248" y="717"/>
                </a:lnTo>
                <a:lnTo>
                  <a:pt x="1249" y="716"/>
                </a:lnTo>
                <a:lnTo>
                  <a:pt x="1249" y="715"/>
                </a:lnTo>
                <a:lnTo>
                  <a:pt x="1250" y="715"/>
                </a:lnTo>
                <a:lnTo>
                  <a:pt x="1250" y="713"/>
                </a:lnTo>
                <a:lnTo>
                  <a:pt x="1251" y="712"/>
                </a:lnTo>
                <a:lnTo>
                  <a:pt x="1251" y="711"/>
                </a:lnTo>
                <a:lnTo>
                  <a:pt x="1251" y="710"/>
                </a:lnTo>
                <a:lnTo>
                  <a:pt x="1252" y="710"/>
                </a:lnTo>
                <a:lnTo>
                  <a:pt x="1252" y="707"/>
                </a:lnTo>
                <a:lnTo>
                  <a:pt x="1253" y="706"/>
                </a:lnTo>
                <a:lnTo>
                  <a:pt x="1253" y="702"/>
                </a:lnTo>
                <a:lnTo>
                  <a:pt x="1253" y="701"/>
                </a:lnTo>
                <a:lnTo>
                  <a:pt x="1254" y="700"/>
                </a:lnTo>
                <a:lnTo>
                  <a:pt x="1254" y="698"/>
                </a:lnTo>
                <a:lnTo>
                  <a:pt x="1254" y="697"/>
                </a:lnTo>
                <a:lnTo>
                  <a:pt x="1255" y="696"/>
                </a:lnTo>
                <a:lnTo>
                  <a:pt x="1255" y="692"/>
                </a:lnTo>
                <a:lnTo>
                  <a:pt x="1255" y="690"/>
                </a:lnTo>
                <a:lnTo>
                  <a:pt x="1256" y="689"/>
                </a:lnTo>
                <a:lnTo>
                  <a:pt x="1256" y="685"/>
                </a:lnTo>
                <a:lnTo>
                  <a:pt x="1256" y="683"/>
                </a:lnTo>
                <a:lnTo>
                  <a:pt x="1257" y="682"/>
                </a:lnTo>
                <a:lnTo>
                  <a:pt x="1257" y="678"/>
                </a:lnTo>
                <a:lnTo>
                  <a:pt x="1257" y="677"/>
                </a:lnTo>
                <a:lnTo>
                  <a:pt x="1258" y="675"/>
                </a:lnTo>
                <a:lnTo>
                  <a:pt x="1258" y="669"/>
                </a:lnTo>
                <a:lnTo>
                  <a:pt x="1258" y="666"/>
                </a:lnTo>
                <a:lnTo>
                  <a:pt x="1259" y="664"/>
                </a:lnTo>
                <a:lnTo>
                  <a:pt x="1259" y="658"/>
                </a:lnTo>
                <a:lnTo>
                  <a:pt x="1259" y="656"/>
                </a:lnTo>
                <a:lnTo>
                  <a:pt x="1260" y="654"/>
                </a:lnTo>
                <a:lnTo>
                  <a:pt x="1260" y="649"/>
                </a:lnTo>
                <a:lnTo>
                  <a:pt x="1260" y="647"/>
                </a:lnTo>
                <a:lnTo>
                  <a:pt x="1261" y="645"/>
                </a:lnTo>
                <a:lnTo>
                  <a:pt x="1261" y="638"/>
                </a:lnTo>
                <a:lnTo>
                  <a:pt x="1261" y="635"/>
                </a:lnTo>
                <a:lnTo>
                  <a:pt x="1262" y="632"/>
                </a:lnTo>
                <a:lnTo>
                  <a:pt x="1262" y="625"/>
                </a:lnTo>
                <a:lnTo>
                  <a:pt x="1262" y="623"/>
                </a:lnTo>
                <a:lnTo>
                  <a:pt x="1264" y="620"/>
                </a:lnTo>
                <a:lnTo>
                  <a:pt x="1264" y="615"/>
                </a:lnTo>
                <a:lnTo>
                  <a:pt x="1264" y="613"/>
                </a:lnTo>
                <a:lnTo>
                  <a:pt x="1265" y="610"/>
                </a:lnTo>
                <a:lnTo>
                  <a:pt x="1265" y="603"/>
                </a:lnTo>
                <a:lnTo>
                  <a:pt x="1265" y="600"/>
                </a:lnTo>
                <a:lnTo>
                  <a:pt x="1266" y="596"/>
                </a:lnTo>
                <a:lnTo>
                  <a:pt x="1266" y="589"/>
                </a:lnTo>
                <a:lnTo>
                  <a:pt x="1266" y="587"/>
                </a:lnTo>
                <a:lnTo>
                  <a:pt x="1267" y="584"/>
                </a:lnTo>
                <a:lnTo>
                  <a:pt x="1267" y="580"/>
                </a:lnTo>
                <a:lnTo>
                  <a:pt x="1267" y="577"/>
                </a:lnTo>
                <a:lnTo>
                  <a:pt x="1268" y="575"/>
                </a:lnTo>
                <a:lnTo>
                  <a:pt x="1268" y="568"/>
                </a:lnTo>
                <a:lnTo>
                  <a:pt x="1268" y="566"/>
                </a:lnTo>
                <a:lnTo>
                  <a:pt x="1269" y="563"/>
                </a:lnTo>
                <a:lnTo>
                  <a:pt x="1269" y="556"/>
                </a:lnTo>
                <a:lnTo>
                  <a:pt x="1269" y="554"/>
                </a:lnTo>
                <a:lnTo>
                  <a:pt x="1270" y="552"/>
                </a:lnTo>
                <a:lnTo>
                  <a:pt x="1270" y="547"/>
                </a:lnTo>
                <a:lnTo>
                  <a:pt x="1270" y="545"/>
                </a:lnTo>
                <a:lnTo>
                  <a:pt x="1271" y="543"/>
                </a:lnTo>
                <a:lnTo>
                  <a:pt x="1271" y="539"/>
                </a:lnTo>
                <a:lnTo>
                  <a:pt x="1271" y="538"/>
                </a:lnTo>
                <a:lnTo>
                  <a:pt x="1272" y="537"/>
                </a:lnTo>
                <a:lnTo>
                  <a:pt x="1272" y="533"/>
                </a:lnTo>
                <a:lnTo>
                  <a:pt x="1272" y="531"/>
                </a:lnTo>
                <a:lnTo>
                  <a:pt x="1273" y="529"/>
                </a:lnTo>
                <a:lnTo>
                  <a:pt x="1273" y="525"/>
                </a:lnTo>
                <a:lnTo>
                  <a:pt x="1273" y="524"/>
                </a:lnTo>
                <a:lnTo>
                  <a:pt x="1274" y="523"/>
                </a:lnTo>
                <a:lnTo>
                  <a:pt x="1274" y="522"/>
                </a:lnTo>
                <a:lnTo>
                  <a:pt x="1274" y="521"/>
                </a:lnTo>
                <a:lnTo>
                  <a:pt x="1275" y="521"/>
                </a:lnTo>
                <a:lnTo>
                  <a:pt x="1275" y="520"/>
                </a:lnTo>
                <a:lnTo>
                  <a:pt x="1275" y="519"/>
                </a:lnTo>
                <a:lnTo>
                  <a:pt x="1276" y="519"/>
                </a:lnTo>
                <a:lnTo>
                  <a:pt x="1277" y="520"/>
                </a:lnTo>
                <a:lnTo>
                  <a:pt x="1277" y="521"/>
                </a:lnTo>
                <a:lnTo>
                  <a:pt x="1278" y="522"/>
                </a:lnTo>
                <a:lnTo>
                  <a:pt x="1278" y="524"/>
                </a:lnTo>
                <a:lnTo>
                  <a:pt x="1278" y="525"/>
                </a:lnTo>
                <a:lnTo>
                  <a:pt x="1279" y="526"/>
                </a:lnTo>
                <a:lnTo>
                  <a:pt x="1279" y="529"/>
                </a:lnTo>
                <a:lnTo>
                  <a:pt x="1279" y="531"/>
                </a:lnTo>
                <a:lnTo>
                  <a:pt x="1280" y="532"/>
                </a:lnTo>
                <a:lnTo>
                  <a:pt x="1280" y="535"/>
                </a:lnTo>
                <a:lnTo>
                  <a:pt x="1280" y="537"/>
                </a:lnTo>
                <a:lnTo>
                  <a:pt x="1281" y="538"/>
                </a:lnTo>
                <a:lnTo>
                  <a:pt x="1281" y="544"/>
                </a:lnTo>
                <a:lnTo>
                  <a:pt x="1281" y="545"/>
                </a:lnTo>
                <a:lnTo>
                  <a:pt x="1282" y="547"/>
                </a:lnTo>
                <a:lnTo>
                  <a:pt x="1282" y="552"/>
                </a:lnTo>
                <a:lnTo>
                  <a:pt x="1282" y="554"/>
                </a:lnTo>
                <a:lnTo>
                  <a:pt x="1283" y="556"/>
                </a:lnTo>
                <a:lnTo>
                  <a:pt x="1283" y="560"/>
                </a:lnTo>
                <a:lnTo>
                  <a:pt x="1283" y="562"/>
                </a:lnTo>
                <a:lnTo>
                  <a:pt x="1284" y="565"/>
                </a:lnTo>
                <a:lnTo>
                  <a:pt x="1284" y="571"/>
                </a:lnTo>
                <a:lnTo>
                  <a:pt x="1284" y="573"/>
                </a:lnTo>
                <a:lnTo>
                  <a:pt x="1285" y="575"/>
                </a:lnTo>
                <a:lnTo>
                  <a:pt x="1285" y="581"/>
                </a:lnTo>
                <a:lnTo>
                  <a:pt x="1285" y="583"/>
                </a:lnTo>
                <a:lnTo>
                  <a:pt x="1286" y="585"/>
                </a:lnTo>
                <a:lnTo>
                  <a:pt x="1286" y="589"/>
                </a:lnTo>
                <a:lnTo>
                  <a:pt x="1286" y="591"/>
                </a:lnTo>
                <a:lnTo>
                  <a:pt x="1287" y="593"/>
                </a:lnTo>
                <a:lnTo>
                  <a:pt x="1287" y="600"/>
                </a:lnTo>
                <a:lnTo>
                  <a:pt x="1287" y="602"/>
                </a:lnTo>
                <a:lnTo>
                  <a:pt x="1288" y="604"/>
                </a:lnTo>
                <a:lnTo>
                  <a:pt x="1288" y="609"/>
                </a:lnTo>
                <a:lnTo>
                  <a:pt x="1288" y="611"/>
                </a:lnTo>
                <a:lnTo>
                  <a:pt x="1289" y="613"/>
                </a:lnTo>
                <a:lnTo>
                  <a:pt x="1289" y="617"/>
                </a:lnTo>
                <a:lnTo>
                  <a:pt x="1289" y="618"/>
                </a:lnTo>
                <a:lnTo>
                  <a:pt x="1290" y="620"/>
                </a:lnTo>
                <a:lnTo>
                  <a:pt x="1290" y="626"/>
                </a:lnTo>
                <a:lnTo>
                  <a:pt x="1290" y="627"/>
                </a:lnTo>
                <a:lnTo>
                  <a:pt x="1291" y="629"/>
                </a:lnTo>
                <a:lnTo>
                  <a:pt x="1291" y="635"/>
                </a:lnTo>
                <a:lnTo>
                  <a:pt x="1291" y="637"/>
                </a:lnTo>
                <a:lnTo>
                  <a:pt x="1292" y="639"/>
                </a:lnTo>
                <a:lnTo>
                  <a:pt x="1292" y="644"/>
                </a:lnTo>
                <a:lnTo>
                  <a:pt x="1292" y="646"/>
                </a:lnTo>
                <a:lnTo>
                  <a:pt x="1293" y="648"/>
                </a:lnTo>
                <a:lnTo>
                  <a:pt x="1293" y="651"/>
                </a:lnTo>
                <a:lnTo>
                  <a:pt x="1293" y="653"/>
                </a:lnTo>
                <a:lnTo>
                  <a:pt x="1294" y="654"/>
                </a:lnTo>
                <a:lnTo>
                  <a:pt x="1294" y="659"/>
                </a:lnTo>
                <a:lnTo>
                  <a:pt x="1294" y="661"/>
                </a:lnTo>
                <a:lnTo>
                  <a:pt x="1295" y="663"/>
                </a:lnTo>
                <a:lnTo>
                  <a:pt x="1295" y="667"/>
                </a:lnTo>
                <a:lnTo>
                  <a:pt x="1295" y="670"/>
                </a:lnTo>
                <a:lnTo>
                  <a:pt x="1296" y="672"/>
                </a:lnTo>
                <a:lnTo>
                  <a:pt x="1296" y="675"/>
                </a:lnTo>
                <a:lnTo>
                  <a:pt x="1296" y="676"/>
                </a:lnTo>
                <a:lnTo>
                  <a:pt x="1297" y="678"/>
                </a:lnTo>
                <a:lnTo>
                  <a:pt x="1297" y="682"/>
                </a:lnTo>
                <a:lnTo>
                  <a:pt x="1297" y="684"/>
                </a:lnTo>
                <a:lnTo>
                  <a:pt x="1298" y="685"/>
                </a:lnTo>
                <a:lnTo>
                  <a:pt x="1298" y="689"/>
                </a:lnTo>
                <a:lnTo>
                  <a:pt x="1298" y="690"/>
                </a:lnTo>
                <a:lnTo>
                  <a:pt x="1299" y="691"/>
                </a:lnTo>
                <a:lnTo>
                  <a:pt x="1299" y="694"/>
                </a:lnTo>
                <a:lnTo>
                  <a:pt x="1299" y="695"/>
                </a:lnTo>
                <a:lnTo>
                  <a:pt x="1300" y="696"/>
                </a:lnTo>
                <a:lnTo>
                  <a:pt x="1300" y="699"/>
                </a:lnTo>
                <a:lnTo>
                  <a:pt x="1300" y="700"/>
                </a:lnTo>
                <a:lnTo>
                  <a:pt x="1301" y="701"/>
                </a:lnTo>
                <a:lnTo>
                  <a:pt x="1301" y="704"/>
                </a:lnTo>
                <a:lnTo>
                  <a:pt x="1301" y="705"/>
                </a:lnTo>
                <a:lnTo>
                  <a:pt x="1302" y="706"/>
                </a:lnTo>
                <a:lnTo>
                  <a:pt x="1302" y="707"/>
                </a:lnTo>
                <a:lnTo>
                  <a:pt x="1302" y="708"/>
                </a:lnTo>
                <a:lnTo>
                  <a:pt x="1303" y="708"/>
                </a:lnTo>
                <a:lnTo>
                  <a:pt x="1303" y="710"/>
                </a:lnTo>
                <a:lnTo>
                  <a:pt x="1304" y="710"/>
                </a:lnTo>
                <a:lnTo>
                  <a:pt x="1304" y="711"/>
                </a:lnTo>
                <a:lnTo>
                  <a:pt x="1305" y="712"/>
                </a:lnTo>
                <a:lnTo>
                  <a:pt x="1307" y="712"/>
                </a:lnTo>
                <a:lnTo>
                  <a:pt x="1308" y="712"/>
                </a:lnTo>
                <a:lnTo>
                  <a:pt x="1308" y="711"/>
                </a:lnTo>
                <a:lnTo>
                  <a:pt x="1309" y="711"/>
                </a:lnTo>
                <a:lnTo>
                  <a:pt x="1310" y="710"/>
                </a:lnTo>
                <a:lnTo>
                  <a:pt x="1310" y="709"/>
                </a:lnTo>
                <a:lnTo>
                  <a:pt x="1311" y="709"/>
                </a:lnTo>
                <a:lnTo>
                  <a:pt x="1311" y="707"/>
                </a:lnTo>
                <a:lnTo>
                  <a:pt x="1312" y="707"/>
                </a:lnTo>
                <a:lnTo>
                  <a:pt x="1312" y="706"/>
                </a:lnTo>
                <a:lnTo>
                  <a:pt x="1312" y="705"/>
                </a:lnTo>
                <a:lnTo>
                  <a:pt x="1313" y="705"/>
                </a:lnTo>
                <a:lnTo>
                  <a:pt x="1313" y="702"/>
                </a:lnTo>
                <a:lnTo>
                  <a:pt x="1313" y="701"/>
                </a:lnTo>
                <a:lnTo>
                  <a:pt x="1314" y="701"/>
                </a:lnTo>
                <a:lnTo>
                  <a:pt x="1314" y="699"/>
                </a:lnTo>
                <a:lnTo>
                  <a:pt x="1314" y="698"/>
                </a:lnTo>
                <a:lnTo>
                  <a:pt x="1315" y="698"/>
                </a:lnTo>
                <a:lnTo>
                  <a:pt x="1315" y="696"/>
                </a:lnTo>
                <a:lnTo>
                  <a:pt x="1315" y="695"/>
                </a:lnTo>
                <a:lnTo>
                  <a:pt x="1316" y="695"/>
                </a:lnTo>
                <a:lnTo>
                  <a:pt x="1316" y="693"/>
                </a:lnTo>
                <a:lnTo>
                  <a:pt x="1317" y="692"/>
                </a:lnTo>
                <a:lnTo>
                  <a:pt x="1317" y="690"/>
                </a:lnTo>
                <a:lnTo>
                  <a:pt x="1317" y="689"/>
                </a:lnTo>
                <a:lnTo>
                  <a:pt x="1318" y="688"/>
                </a:lnTo>
                <a:lnTo>
                  <a:pt x="1318" y="686"/>
                </a:lnTo>
                <a:lnTo>
                  <a:pt x="1319" y="685"/>
                </a:lnTo>
                <a:lnTo>
                  <a:pt x="1319" y="684"/>
                </a:lnTo>
                <a:lnTo>
                  <a:pt x="1319" y="683"/>
                </a:lnTo>
                <a:lnTo>
                  <a:pt x="1320" y="682"/>
                </a:lnTo>
                <a:lnTo>
                  <a:pt x="1320" y="681"/>
                </a:lnTo>
                <a:lnTo>
                  <a:pt x="1320" y="680"/>
                </a:lnTo>
                <a:lnTo>
                  <a:pt x="1321" y="679"/>
                </a:lnTo>
                <a:lnTo>
                  <a:pt x="1321" y="677"/>
                </a:lnTo>
                <a:lnTo>
                  <a:pt x="1322" y="676"/>
                </a:lnTo>
                <a:lnTo>
                  <a:pt x="1322" y="675"/>
                </a:lnTo>
                <a:lnTo>
                  <a:pt x="1322" y="674"/>
                </a:lnTo>
                <a:lnTo>
                  <a:pt x="1323" y="674"/>
                </a:lnTo>
                <a:lnTo>
                  <a:pt x="1323" y="672"/>
                </a:lnTo>
                <a:lnTo>
                  <a:pt x="1324" y="671"/>
                </a:lnTo>
                <a:lnTo>
                  <a:pt x="1324" y="670"/>
                </a:lnTo>
                <a:lnTo>
                  <a:pt x="1325" y="669"/>
                </a:lnTo>
                <a:lnTo>
                  <a:pt x="1325" y="667"/>
                </a:lnTo>
                <a:lnTo>
                  <a:pt x="1326" y="667"/>
                </a:lnTo>
                <a:lnTo>
                  <a:pt x="1326" y="666"/>
                </a:lnTo>
                <a:lnTo>
                  <a:pt x="1327" y="665"/>
                </a:lnTo>
                <a:lnTo>
                  <a:pt x="1328" y="665"/>
                </a:lnTo>
                <a:lnTo>
                  <a:pt x="1328" y="664"/>
                </a:lnTo>
                <a:lnTo>
                  <a:pt x="1328" y="665"/>
                </a:lnTo>
                <a:lnTo>
                  <a:pt x="1329" y="665"/>
                </a:lnTo>
                <a:lnTo>
                  <a:pt x="1329" y="664"/>
                </a:lnTo>
                <a:lnTo>
                  <a:pt x="1330" y="664"/>
                </a:lnTo>
                <a:lnTo>
                  <a:pt x="1330" y="665"/>
                </a:lnTo>
                <a:lnTo>
                  <a:pt x="1331" y="665"/>
                </a:lnTo>
                <a:lnTo>
                  <a:pt x="1331" y="666"/>
                </a:lnTo>
                <a:lnTo>
                  <a:pt x="1332" y="666"/>
                </a:lnTo>
                <a:lnTo>
                  <a:pt x="1332" y="667"/>
                </a:lnTo>
                <a:lnTo>
                  <a:pt x="1333" y="667"/>
                </a:lnTo>
                <a:lnTo>
                  <a:pt x="1333" y="670"/>
                </a:lnTo>
                <a:lnTo>
                  <a:pt x="1334" y="670"/>
                </a:lnTo>
                <a:lnTo>
                  <a:pt x="1334" y="672"/>
                </a:lnTo>
                <a:lnTo>
                  <a:pt x="1335" y="673"/>
                </a:lnTo>
                <a:lnTo>
                  <a:pt x="1335" y="674"/>
                </a:lnTo>
                <a:lnTo>
                  <a:pt x="1336" y="675"/>
                </a:lnTo>
                <a:lnTo>
                  <a:pt x="1336" y="677"/>
                </a:lnTo>
                <a:lnTo>
                  <a:pt x="1337" y="678"/>
                </a:lnTo>
                <a:lnTo>
                  <a:pt x="1337" y="680"/>
                </a:lnTo>
                <a:lnTo>
                  <a:pt x="1338" y="681"/>
                </a:lnTo>
                <a:lnTo>
                  <a:pt x="1338" y="682"/>
                </a:lnTo>
                <a:lnTo>
                  <a:pt x="1338" y="683"/>
                </a:lnTo>
                <a:lnTo>
                  <a:pt x="1339" y="683"/>
                </a:lnTo>
                <a:lnTo>
                  <a:pt x="1339" y="685"/>
                </a:lnTo>
                <a:lnTo>
                  <a:pt x="1339" y="686"/>
                </a:lnTo>
                <a:lnTo>
                  <a:pt x="1340" y="687"/>
                </a:lnTo>
                <a:lnTo>
                  <a:pt x="1340" y="689"/>
                </a:lnTo>
                <a:lnTo>
                  <a:pt x="1341" y="690"/>
                </a:lnTo>
                <a:lnTo>
                  <a:pt x="1341" y="691"/>
                </a:lnTo>
                <a:lnTo>
                  <a:pt x="1341" y="692"/>
                </a:lnTo>
                <a:lnTo>
                  <a:pt x="1342" y="692"/>
                </a:lnTo>
                <a:lnTo>
                  <a:pt x="1342" y="694"/>
                </a:lnTo>
                <a:lnTo>
                  <a:pt x="1342" y="695"/>
                </a:lnTo>
                <a:lnTo>
                  <a:pt x="1343" y="695"/>
                </a:lnTo>
                <a:lnTo>
                  <a:pt x="1343" y="697"/>
                </a:lnTo>
                <a:lnTo>
                  <a:pt x="1344" y="698"/>
                </a:lnTo>
                <a:lnTo>
                  <a:pt x="1344" y="699"/>
                </a:lnTo>
                <a:lnTo>
                  <a:pt x="1345" y="700"/>
                </a:lnTo>
                <a:lnTo>
                  <a:pt x="1345" y="701"/>
                </a:lnTo>
                <a:lnTo>
                  <a:pt x="1345" y="702"/>
                </a:lnTo>
                <a:lnTo>
                  <a:pt x="1346" y="702"/>
                </a:lnTo>
                <a:lnTo>
                  <a:pt x="1346" y="704"/>
                </a:lnTo>
                <a:lnTo>
                  <a:pt x="1346" y="705"/>
                </a:lnTo>
                <a:lnTo>
                  <a:pt x="1347" y="705"/>
                </a:lnTo>
                <a:lnTo>
                  <a:pt x="1347" y="706"/>
                </a:lnTo>
                <a:lnTo>
                  <a:pt x="1348" y="707"/>
                </a:lnTo>
                <a:lnTo>
                  <a:pt x="1348" y="708"/>
                </a:lnTo>
                <a:lnTo>
                  <a:pt x="1350" y="708"/>
                </a:lnTo>
                <a:lnTo>
                  <a:pt x="1350" y="709"/>
                </a:lnTo>
                <a:lnTo>
                  <a:pt x="1351" y="710"/>
                </a:lnTo>
                <a:lnTo>
                  <a:pt x="1351" y="711"/>
                </a:lnTo>
                <a:lnTo>
                  <a:pt x="1352" y="711"/>
                </a:lnTo>
                <a:lnTo>
                  <a:pt x="1352" y="712"/>
                </a:lnTo>
                <a:lnTo>
                  <a:pt x="1353" y="712"/>
                </a:lnTo>
                <a:lnTo>
                  <a:pt x="1353" y="713"/>
                </a:lnTo>
                <a:lnTo>
                  <a:pt x="1354" y="713"/>
                </a:lnTo>
                <a:lnTo>
                  <a:pt x="1354" y="714"/>
                </a:lnTo>
                <a:lnTo>
                  <a:pt x="1355" y="714"/>
                </a:lnTo>
                <a:lnTo>
                  <a:pt x="1355" y="715"/>
                </a:lnTo>
                <a:lnTo>
                  <a:pt x="1356" y="715"/>
                </a:lnTo>
                <a:lnTo>
                  <a:pt x="1356" y="716"/>
                </a:lnTo>
                <a:lnTo>
                  <a:pt x="1356" y="717"/>
                </a:lnTo>
                <a:lnTo>
                  <a:pt x="1357" y="717"/>
                </a:lnTo>
                <a:lnTo>
                  <a:pt x="1357" y="718"/>
                </a:lnTo>
                <a:lnTo>
                  <a:pt x="1358" y="718"/>
                </a:lnTo>
                <a:lnTo>
                  <a:pt x="1358" y="719"/>
                </a:lnTo>
                <a:lnTo>
                  <a:pt x="1359" y="719"/>
                </a:lnTo>
                <a:lnTo>
                  <a:pt x="1359" y="720"/>
                </a:lnTo>
                <a:lnTo>
                  <a:pt x="1360" y="720"/>
                </a:lnTo>
                <a:lnTo>
                  <a:pt x="1360" y="721"/>
                </a:lnTo>
                <a:lnTo>
                  <a:pt x="1361" y="722"/>
                </a:lnTo>
                <a:lnTo>
                  <a:pt x="1361" y="723"/>
                </a:lnTo>
                <a:lnTo>
                  <a:pt x="1362" y="723"/>
                </a:lnTo>
                <a:lnTo>
                  <a:pt x="1362" y="724"/>
                </a:lnTo>
                <a:lnTo>
                  <a:pt x="1363" y="724"/>
                </a:lnTo>
                <a:lnTo>
                  <a:pt x="1363" y="725"/>
                </a:lnTo>
                <a:lnTo>
                  <a:pt x="1364" y="725"/>
                </a:lnTo>
                <a:lnTo>
                  <a:pt x="1364" y="726"/>
                </a:lnTo>
                <a:lnTo>
                  <a:pt x="1365" y="726"/>
                </a:lnTo>
                <a:lnTo>
                  <a:pt x="1365" y="727"/>
                </a:lnTo>
                <a:lnTo>
                  <a:pt x="1366" y="727"/>
                </a:lnTo>
                <a:lnTo>
                  <a:pt x="1366" y="728"/>
                </a:lnTo>
                <a:lnTo>
                  <a:pt x="1367" y="728"/>
                </a:lnTo>
                <a:lnTo>
                  <a:pt x="1367" y="729"/>
                </a:lnTo>
                <a:lnTo>
                  <a:pt x="1368" y="729"/>
                </a:lnTo>
                <a:lnTo>
                  <a:pt x="1369" y="729"/>
                </a:lnTo>
                <a:lnTo>
                  <a:pt x="1369" y="730"/>
                </a:lnTo>
                <a:lnTo>
                  <a:pt x="1370" y="730"/>
                </a:lnTo>
                <a:lnTo>
                  <a:pt x="1371" y="730"/>
                </a:lnTo>
                <a:lnTo>
                  <a:pt x="1372" y="730"/>
                </a:lnTo>
                <a:lnTo>
                  <a:pt x="1373" y="730"/>
                </a:lnTo>
                <a:lnTo>
                  <a:pt x="1374" y="730"/>
                </a:lnTo>
                <a:lnTo>
                  <a:pt x="1375" y="730"/>
                </a:lnTo>
                <a:lnTo>
                  <a:pt x="1376" y="730"/>
                </a:lnTo>
                <a:lnTo>
                  <a:pt x="1376" y="729"/>
                </a:lnTo>
                <a:lnTo>
                  <a:pt x="1377" y="729"/>
                </a:lnTo>
                <a:lnTo>
                  <a:pt x="1378" y="728"/>
                </a:lnTo>
                <a:lnTo>
                  <a:pt x="1379" y="727"/>
                </a:lnTo>
                <a:lnTo>
                  <a:pt x="1380" y="726"/>
                </a:lnTo>
                <a:lnTo>
                  <a:pt x="1381" y="725"/>
                </a:lnTo>
                <a:lnTo>
                  <a:pt x="1382" y="724"/>
                </a:lnTo>
                <a:lnTo>
                  <a:pt x="1382" y="723"/>
                </a:lnTo>
                <a:lnTo>
                  <a:pt x="1383" y="723"/>
                </a:lnTo>
                <a:lnTo>
                  <a:pt x="1383" y="722"/>
                </a:lnTo>
                <a:lnTo>
                  <a:pt x="1384" y="721"/>
                </a:lnTo>
                <a:lnTo>
                  <a:pt x="1384" y="720"/>
                </a:lnTo>
                <a:lnTo>
                  <a:pt x="1385" y="720"/>
                </a:lnTo>
                <a:lnTo>
                  <a:pt x="1385" y="719"/>
                </a:lnTo>
                <a:lnTo>
                  <a:pt x="1386" y="718"/>
                </a:lnTo>
                <a:lnTo>
                  <a:pt x="1386" y="717"/>
                </a:lnTo>
                <a:lnTo>
                  <a:pt x="1387" y="717"/>
                </a:lnTo>
                <a:lnTo>
                  <a:pt x="1387" y="716"/>
                </a:lnTo>
                <a:lnTo>
                  <a:pt x="1387" y="715"/>
                </a:lnTo>
                <a:lnTo>
                  <a:pt x="1388" y="715"/>
                </a:lnTo>
                <a:lnTo>
                  <a:pt x="1388" y="714"/>
                </a:lnTo>
                <a:lnTo>
                  <a:pt x="1389" y="713"/>
                </a:lnTo>
                <a:lnTo>
                  <a:pt x="1389" y="712"/>
                </a:lnTo>
                <a:lnTo>
                  <a:pt x="1390" y="712"/>
                </a:lnTo>
                <a:lnTo>
                  <a:pt x="1390" y="711"/>
                </a:lnTo>
                <a:lnTo>
                  <a:pt x="1390" y="710"/>
                </a:lnTo>
                <a:lnTo>
                  <a:pt x="1391" y="710"/>
                </a:lnTo>
                <a:lnTo>
                  <a:pt x="1391" y="709"/>
                </a:lnTo>
                <a:lnTo>
                  <a:pt x="1393" y="709"/>
                </a:lnTo>
                <a:lnTo>
                  <a:pt x="1393" y="708"/>
                </a:lnTo>
                <a:lnTo>
                  <a:pt x="1394" y="707"/>
                </a:lnTo>
                <a:lnTo>
                  <a:pt x="1394" y="706"/>
                </a:lnTo>
                <a:lnTo>
                  <a:pt x="1395" y="706"/>
                </a:lnTo>
                <a:lnTo>
                  <a:pt x="1395" y="705"/>
                </a:lnTo>
                <a:lnTo>
                  <a:pt x="1396" y="705"/>
                </a:lnTo>
                <a:lnTo>
                  <a:pt x="1396" y="704"/>
                </a:lnTo>
                <a:lnTo>
                  <a:pt x="1397" y="704"/>
                </a:lnTo>
                <a:lnTo>
                  <a:pt x="1397" y="702"/>
                </a:lnTo>
                <a:lnTo>
                  <a:pt x="1398" y="702"/>
                </a:lnTo>
                <a:lnTo>
                  <a:pt x="1399" y="702"/>
                </a:lnTo>
                <a:lnTo>
                  <a:pt x="1399" y="701"/>
                </a:lnTo>
                <a:lnTo>
                  <a:pt x="1399" y="702"/>
                </a:lnTo>
                <a:lnTo>
                  <a:pt x="1400" y="701"/>
                </a:lnTo>
                <a:lnTo>
                  <a:pt x="1401" y="702"/>
                </a:lnTo>
                <a:lnTo>
                  <a:pt x="1401" y="701"/>
                </a:lnTo>
                <a:lnTo>
                  <a:pt x="1402" y="702"/>
                </a:lnTo>
                <a:lnTo>
                  <a:pt x="1403" y="702"/>
                </a:lnTo>
                <a:lnTo>
                  <a:pt x="1404" y="702"/>
                </a:lnTo>
                <a:lnTo>
                  <a:pt x="1404" y="704"/>
                </a:lnTo>
                <a:lnTo>
                  <a:pt x="1405" y="704"/>
                </a:lnTo>
                <a:lnTo>
                  <a:pt x="1405" y="705"/>
                </a:lnTo>
                <a:lnTo>
                  <a:pt x="1406" y="705"/>
                </a:lnTo>
                <a:lnTo>
                  <a:pt x="1406" y="706"/>
                </a:lnTo>
                <a:lnTo>
                  <a:pt x="1407" y="706"/>
                </a:lnTo>
                <a:lnTo>
                  <a:pt x="1407" y="707"/>
                </a:lnTo>
                <a:lnTo>
                  <a:pt x="1408" y="707"/>
                </a:lnTo>
                <a:lnTo>
                  <a:pt x="1408" y="708"/>
                </a:lnTo>
                <a:lnTo>
                  <a:pt x="1409" y="708"/>
                </a:lnTo>
                <a:lnTo>
                  <a:pt x="1410" y="709"/>
                </a:lnTo>
                <a:lnTo>
                  <a:pt x="1410" y="710"/>
                </a:lnTo>
                <a:lnTo>
                  <a:pt x="1411" y="710"/>
                </a:lnTo>
                <a:lnTo>
                  <a:pt x="1411" y="711"/>
                </a:lnTo>
                <a:lnTo>
                  <a:pt x="1412" y="711"/>
                </a:lnTo>
                <a:lnTo>
                  <a:pt x="1413" y="711"/>
                </a:lnTo>
                <a:lnTo>
                  <a:pt x="1413" y="712"/>
                </a:lnTo>
                <a:lnTo>
                  <a:pt x="1414" y="712"/>
                </a:lnTo>
                <a:lnTo>
                  <a:pt x="1414" y="713"/>
                </a:lnTo>
                <a:lnTo>
                  <a:pt x="1415" y="713"/>
                </a:lnTo>
                <a:lnTo>
                  <a:pt x="1416" y="713"/>
                </a:lnTo>
                <a:lnTo>
                  <a:pt x="1416" y="714"/>
                </a:lnTo>
                <a:lnTo>
                  <a:pt x="1417" y="714"/>
                </a:lnTo>
                <a:lnTo>
                  <a:pt x="1418" y="714"/>
                </a:lnTo>
                <a:lnTo>
                  <a:pt x="1419" y="715"/>
                </a:lnTo>
                <a:lnTo>
                  <a:pt x="1420" y="715"/>
                </a:lnTo>
                <a:lnTo>
                  <a:pt x="1421" y="715"/>
                </a:lnTo>
                <a:lnTo>
                  <a:pt x="1421" y="714"/>
                </a:lnTo>
                <a:lnTo>
                  <a:pt x="1422" y="714"/>
                </a:lnTo>
                <a:lnTo>
                  <a:pt x="1423" y="714"/>
                </a:lnTo>
                <a:lnTo>
                  <a:pt x="1423" y="713"/>
                </a:lnTo>
                <a:lnTo>
                  <a:pt x="1424" y="713"/>
                </a:lnTo>
                <a:lnTo>
                  <a:pt x="1424" y="712"/>
                </a:lnTo>
                <a:lnTo>
                  <a:pt x="1425" y="711"/>
                </a:lnTo>
                <a:lnTo>
                  <a:pt x="1425" y="710"/>
                </a:lnTo>
                <a:lnTo>
                  <a:pt x="1426" y="710"/>
                </a:lnTo>
                <a:lnTo>
                  <a:pt x="1426" y="709"/>
                </a:lnTo>
                <a:lnTo>
                  <a:pt x="1426" y="708"/>
                </a:lnTo>
                <a:lnTo>
                  <a:pt x="1427" y="708"/>
                </a:lnTo>
                <a:lnTo>
                  <a:pt x="1427" y="707"/>
                </a:lnTo>
                <a:lnTo>
                  <a:pt x="1427" y="706"/>
                </a:lnTo>
                <a:lnTo>
                  <a:pt x="1428" y="705"/>
                </a:lnTo>
                <a:lnTo>
                  <a:pt x="1428" y="704"/>
                </a:lnTo>
                <a:lnTo>
                  <a:pt x="1429" y="702"/>
                </a:lnTo>
                <a:lnTo>
                  <a:pt x="1429" y="700"/>
                </a:lnTo>
                <a:lnTo>
                  <a:pt x="1430" y="699"/>
                </a:lnTo>
                <a:lnTo>
                  <a:pt x="1430" y="697"/>
                </a:lnTo>
                <a:lnTo>
                  <a:pt x="1430" y="696"/>
                </a:lnTo>
                <a:lnTo>
                  <a:pt x="1431" y="695"/>
                </a:lnTo>
                <a:lnTo>
                  <a:pt x="1431" y="694"/>
                </a:lnTo>
                <a:lnTo>
                  <a:pt x="1431" y="693"/>
                </a:lnTo>
                <a:lnTo>
                  <a:pt x="1432" y="692"/>
                </a:lnTo>
                <a:lnTo>
                  <a:pt x="1432" y="690"/>
                </a:lnTo>
                <a:lnTo>
                  <a:pt x="1432" y="689"/>
                </a:lnTo>
                <a:lnTo>
                  <a:pt x="1433" y="688"/>
                </a:lnTo>
                <a:lnTo>
                  <a:pt x="1433" y="686"/>
                </a:lnTo>
                <a:lnTo>
                  <a:pt x="1433" y="685"/>
                </a:lnTo>
                <a:lnTo>
                  <a:pt x="1434" y="684"/>
                </a:lnTo>
                <a:lnTo>
                  <a:pt x="1434" y="682"/>
                </a:lnTo>
                <a:lnTo>
                  <a:pt x="1436" y="681"/>
                </a:lnTo>
                <a:lnTo>
                  <a:pt x="1436" y="678"/>
                </a:lnTo>
                <a:lnTo>
                  <a:pt x="1436" y="677"/>
                </a:lnTo>
                <a:lnTo>
                  <a:pt x="1437" y="676"/>
                </a:lnTo>
                <a:lnTo>
                  <a:pt x="1437" y="674"/>
                </a:lnTo>
                <a:lnTo>
                  <a:pt x="1437" y="673"/>
                </a:lnTo>
                <a:lnTo>
                  <a:pt x="1438" y="672"/>
                </a:lnTo>
                <a:lnTo>
                  <a:pt x="1438" y="670"/>
                </a:lnTo>
                <a:lnTo>
                  <a:pt x="1438" y="669"/>
                </a:lnTo>
                <a:lnTo>
                  <a:pt x="1439" y="667"/>
                </a:lnTo>
                <a:lnTo>
                  <a:pt x="1439" y="664"/>
                </a:lnTo>
                <a:lnTo>
                  <a:pt x="1439" y="663"/>
                </a:lnTo>
                <a:lnTo>
                  <a:pt x="1440" y="662"/>
                </a:lnTo>
                <a:lnTo>
                  <a:pt x="1440" y="660"/>
                </a:lnTo>
                <a:lnTo>
                  <a:pt x="1440" y="659"/>
                </a:lnTo>
                <a:lnTo>
                  <a:pt x="1441" y="658"/>
                </a:lnTo>
                <a:lnTo>
                  <a:pt x="1441" y="656"/>
                </a:lnTo>
                <a:lnTo>
                  <a:pt x="1441" y="655"/>
                </a:lnTo>
                <a:lnTo>
                  <a:pt x="1442" y="655"/>
                </a:lnTo>
                <a:lnTo>
                  <a:pt x="1442" y="652"/>
                </a:lnTo>
                <a:lnTo>
                  <a:pt x="1442" y="651"/>
                </a:lnTo>
                <a:lnTo>
                  <a:pt x="1443" y="650"/>
                </a:lnTo>
                <a:lnTo>
                  <a:pt x="1443" y="648"/>
                </a:lnTo>
                <a:lnTo>
                  <a:pt x="1443" y="647"/>
                </a:lnTo>
                <a:lnTo>
                  <a:pt x="1444" y="646"/>
                </a:lnTo>
                <a:lnTo>
                  <a:pt x="1444" y="645"/>
                </a:lnTo>
                <a:lnTo>
                  <a:pt x="1444" y="644"/>
                </a:lnTo>
                <a:lnTo>
                  <a:pt x="1445" y="644"/>
                </a:lnTo>
                <a:lnTo>
                  <a:pt x="1445" y="642"/>
                </a:lnTo>
                <a:lnTo>
                  <a:pt x="1445" y="641"/>
                </a:lnTo>
                <a:lnTo>
                  <a:pt x="1446" y="641"/>
                </a:lnTo>
                <a:lnTo>
                  <a:pt x="1446" y="639"/>
                </a:lnTo>
                <a:lnTo>
                  <a:pt x="1447" y="638"/>
                </a:lnTo>
                <a:lnTo>
                  <a:pt x="1447" y="637"/>
                </a:lnTo>
                <a:lnTo>
                  <a:pt x="1448" y="636"/>
                </a:lnTo>
                <a:lnTo>
                  <a:pt x="1448" y="635"/>
                </a:lnTo>
                <a:lnTo>
                  <a:pt x="1449" y="635"/>
                </a:lnTo>
                <a:lnTo>
                  <a:pt x="1450" y="635"/>
                </a:lnTo>
                <a:lnTo>
                  <a:pt x="1450" y="633"/>
                </a:lnTo>
                <a:lnTo>
                  <a:pt x="1451" y="633"/>
                </a:lnTo>
                <a:lnTo>
                  <a:pt x="1451" y="635"/>
                </a:lnTo>
                <a:lnTo>
                  <a:pt x="1452" y="635"/>
                </a:lnTo>
                <a:lnTo>
                  <a:pt x="1453" y="636"/>
                </a:lnTo>
                <a:lnTo>
                  <a:pt x="1454" y="637"/>
                </a:lnTo>
                <a:lnTo>
                  <a:pt x="1454" y="638"/>
                </a:lnTo>
                <a:lnTo>
                  <a:pt x="1455" y="638"/>
                </a:lnTo>
                <a:lnTo>
                  <a:pt x="1455" y="639"/>
                </a:lnTo>
                <a:lnTo>
                  <a:pt x="1456" y="639"/>
                </a:lnTo>
                <a:lnTo>
                  <a:pt x="1456" y="640"/>
                </a:lnTo>
                <a:lnTo>
                  <a:pt x="1457" y="641"/>
                </a:lnTo>
                <a:lnTo>
                  <a:pt x="1458" y="642"/>
                </a:lnTo>
                <a:lnTo>
                  <a:pt x="1459" y="642"/>
                </a:lnTo>
                <a:lnTo>
                  <a:pt x="1460" y="642"/>
                </a:lnTo>
                <a:lnTo>
                  <a:pt x="1461" y="642"/>
                </a:lnTo>
                <a:lnTo>
                  <a:pt x="1461" y="641"/>
                </a:lnTo>
                <a:lnTo>
                  <a:pt x="1462" y="641"/>
                </a:lnTo>
                <a:lnTo>
                  <a:pt x="1462" y="640"/>
                </a:lnTo>
                <a:lnTo>
                  <a:pt x="1462" y="639"/>
                </a:lnTo>
                <a:lnTo>
                  <a:pt x="1463" y="639"/>
                </a:lnTo>
                <a:lnTo>
                  <a:pt x="1463" y="638"/>
                </a:lnTo>
                <a:lnTo>
                  <a:pt x="1463" y="637"/>
                </a:lnTo>
                <a:lnTo>
                  <a:pt x="1464" y="636"/>
                </a:lnTo>
                <a:lnTo>
                  <a:pt x="1464" y="633"/>
                </a:lnTo>
                <a:lnTo>
                  <a:pt x="1465" y="632"/>
                </a:lnTo>
                <a:lnTo>
                  <a:pt x="1465" y="629"/>
                </a:lnTo>
                <a:lnTo>
                  <a:pt x="1465" y="628"/>
                </a:lnTo>
                <a:lnTo>
                  <a:pt x="1466" y="627"/>
                </a:lnTo>
                <a:lnTo>
                  <a:pt x="1466" y="625"/>
                </a:lnTo>
                <a:lnTo>
                  <a:pt x="1466" y="624"/>
                </a:lnTo>
                <a:lnTo>
                  <a:pt x="1467" y="623"/>
                </a:lnTo>
                <a:lnTo>
                  <a:pt x="1467" y="619"/>
                </a:lnTo>
                <a:lnTo>
                  <a:pt x="1467" y="618"/>
                </a:lnTo>
                <a:lnTo>
                  <a:pt x="1468" y="617"/>
                </a:lnTo>
                <a:lnTo>
                  <a:pt x="1468" y="613"/>
                </a:lnTo>
                <a:lnTo>
                  <a:pt x="1468" y="612"/>
                </a:lnTo>
                <a:lnTo>
                  <a:pt x="1469" y="610"/>
                </a:lnTo>
                <a:lnTo>
                  <a:pt x="1469" y="606"/>
                </a:lnTo>
                <a:lnTo>
                  <a:pt x="1469" y="605"/>
                </a:lnTo>
                <a:lnTo>
                  <a:pt x="1470" y="603"/>
                </a:lnTo>
                <a:lnTo>
                  <a:pt x="1470" y="600"/>
                </a:lnTo>
                <a:lnTo>
                  <a:pt x="1470" y="598"/>
                </a:lnTo>
                <a:lnTo>
                  <a:pt x="1471" y="597"/>
                </a:lnTo>
                <a:lnTo>
                  <a:pt x="1471" y="592"/>
                </a:lnTo>
                <a:lnTo>
                  <a:pt x="1471" y="591"/>
                </a:lnTo>
                <a:lnTo>
                  <a:pt x="1472" y="590"/>
                </a:lnTo>
                <a:lnTo>
                  <a:pt x="1472" y="586"/>
                </a:lnTo>
                <a:lnTo>
                  <a:pt x="1472" y="585"/>
                </a:lnTo>
                <a:lnTo>
                  <a:pt x="1473" y="583"/>
                </a:lnTo>
                <a:lnTo>
                  <a:pt x="1473" y="580"/>
                </a:lnTo>
                <a:lnTo>
                  <a:pt x="1473" y="579"/>
                </a:lnTo>
                <a:lnTo>
                  <a:pt x="1474" y="578"/>
                </a:lnTo>
                <a:lnTo>
                  <a:pt x="1474" y="575"/>
                </a:lnTo>
                <a:lnTo>
                  <a:pt x="1474" y="574"/>
                </a:lnTo>
                <a:lnTo>
                  <a:pt x="1475" y="573"/>
                </a:lnTo>
                <a:lnTo>
                  <a:pt x="1475" y="570"/>
                </a:lnTo>
                <a:lnTo>
                  <a:pt x="1475" y="569"/>
                </a:lnTo>
                <a:lnTo>
                  <a:pt x="1476" y="568"/>
                </a:lnTo>
                <a:lnTo>
                  <a:pt x="1476" y="566"/>
                </a:lnTo>
                <a:lnTo>
                  <a:pt x="1477" y="565"/>
                </a:lnTo>
                <a:lnTo>
                  <a:pt x="1477" y="563"/>
                </a:lnTo>
                <a:lnTo>
                  <a:pt x="1477" y="562"/>
                </a:lnTo>
                <a:lnTo>
                  <a:pt x="1479" y="562"/>
                </a:lnTo>
                <a:lnTo>
                  <a:pt x="1479" y="561"/>
                </a:lnTo>
                <a:lnTo>
                  <a:pt x="1480" y="561"/>
                </a:lnTo>
                <a:lnTo>
                  <a:pt x="1481" y="561"/>
                </a:lnTo>
                <a:lnTo>
                  <a:pt x="1481" y="562"/>
                </a:lnTo>
                <a:lnTo>
                  <a:pt x="1481" y="563"/>
                </a:lnTo>
                <a:lnTo>
                  <a:pt x="1482" y="563"/>
                </a:lnTo>
                <a:lnTo>
                  <a:pt x="1482" y="566"/>
                </a:lnTo>
                <a:lnTo>
                  <a:pt x="1482" y="567"/>
                </a:lnTo>
                <a:lnTo>
                  <a:pt x="1483" y="568"/>
                </a:lnTo>
                <a:lnTo>
                  <a:pt x="1483" y="570"/>
                </a:lnTo>
                <a:lnTo>
                  <a:pt x="1483" y="571"/>
                </a:lnTo>
                <a:lnTo>
                  <a:pt x="1484" y="572"/>
                </a:lnTo>
                <a:lnTo>
                  <a:pt x="1484" y="575"/>
                </a:lnTo>
                <a:lnTo>
                  <a:pt x="1484" y="577"/>
                </a:lnTo>
                <a:lnTo>
                  <a:pt x="1485" y="578"/>
                </a:lnTo>
                <a:lnTo>
                  <a:pt x="1485" y="582"/>
                </a:lnTo>
                <a:lnTo>
                  <a:pt x="1485" y="584"/>
                </a:lnTo>
                <a:lnTo>
                  <a:pt x="1486" y="585"/>
                </a:lnTo>
                <a:lnTo>
                  <a:pt x="1486" y="589"/>
                </a:lnTo>
                <a:lnTo>
                  <a:pt x="1486" y="590"/>
                </a:lnTo>
                <a:lnTo>
                  <a:pt x="1487" y="592"/>
                </a:lnTo>
                <a:lnTo>
                  <a:pt x="1487" y="597"/>
                </a:lnTo>
                <a:lnTo>
                  <a:pt x="1487" y="600"/>
                </a:lnTo>
                <a:lnTo>
                  <a:pt x="1488" y="602"/>
                </a:lnTo>
                <a:lnTo>
                  <a:pt x="1488" y="607"/>
                </a:lnTo>
                <a:lnTo>
                  <a:pt x="1488" y="609"/>
                </a:lnTo>
                <a:lnTo>
                  <a:pt x="1489" y="611"/>
                </a:lnTo>
                <a:lnTo>
                  <a:pt x="1489" y="615"/>
                </a:lnTo>
                <a:lnTo>
                  <a:pt x="1489" y="616"/>
                </a:lnTo>
                <a:lnTo>
                  <a:pt x="1490" y="618"/>
                </a:lnTo>
                <a:lnTo>
                  <a:pt x="1490" y="624"/>
                </a:lnTo>
                <a:lnTo>
                  <a:pt x="1490" y="626"/>
                </a:lnTo>
                <a:lnTo>
                  <a:pt x="1491" y="627"/>
                </a:lnTo>
                <a:lnTo>
                  <a:pt x="1491" y="633"/>
                </a:lnTo>
                <a:lnTo>
                  <a:pt x="1491" y="636"/>
                </a:lnTo>
                <a:lnTo>
                  <a:pt x="1492" y="637"/>
                </a:lnTo>
                <a:lnTo>
                  <a:pt x="1492" y="643"/>
                </a:lnTo>
                <a:lnTo>
                  <a:pt x="1492" y="644"/>
                </a:lnTo>
                <a:lnTo>
                  <a:pt x="1493" y="646"/>
                </a:lnTo>
                <a:lnTo>
                  <a:pt x="1493" y="649"/>
                </a:lnTo>
                <a:lnTo>
                  <a:pt x="1493" y="651"/>
                </a:lnTo>
                <a:lnTo>
                  <a:pt x="1494" y="652"/>
                </a:lnTo>
                <a:lnTo>
                  <a:pt x="1494" y="657"/>
                </a:lnTo>
                <a:lnTo>
                  <a:pt x="1494" y="659"/>
                </a:lnTo>
                <a:lnTo>
                  <a:pt x="1495" y="660"/>
                </a:lnTo>
                <a:lnTo>
                  <a:pt x="1495" y="665"/>
                </a:lnTo>
                <a:lnTo>
                  <a:pt x="1495" y="666"/>
                </a:lnTo>
                <a:lnTo>
                  <a:pt x="1496" y="669"/>
                </a:lnTo>
                <a:lnTo>
                  <a:pt x="1496" y="671"/>
                </a:lnTo>
                <a:lnTo>
                  <a:pt x="1496" y="673"/>
                </a:lnTo>
                <a:lnTo>
                  <a:pt x="1497" y="674"/>
                </a:lnTo>
                <a:lnTo>
                  <a:pt x="1497" y="678"/>
                </a:lnTo>
                <a:lnTo>
                  <a:pt x="1497" y="679"/>
                </a:lnTo>
                <a:lnTo>
                  <a:pt x="1498" y="681"/>
                </a:lnTo>
                <a:lnTo>
                  <a:pt x="1498" y="684"/>
                </a:lnTo>
                <a:lnTo>
                  <a:pt x="1498" y="686"/>
                </a:lnTo>
                <a:lnTo>
                  <a:pt x="1499" y="687"/>
                </a:lnTo>
                <a:lnTo>
                  <a:pt x="1499" y="690"/>
                </a:lnTo>
                <a:lnTo>
                  <a:pt x="1499" y="691"/>
                </a:lnTo>
                <a:lnTo>
                  <a:pt x="1500" y="692"/>
                </a:lnTo>
                <a:lnTo>
                  <a:pt x="1500" y="695"/>
                </a:lnTo>
                <a:lnTo>
                  <a:pt x="1500" y="697"/>
                </a:lnTo>
                <a:lnTo>
                  <a:pt x="1501" y="698"/>
                </a:lnTo>
                <a:lnTo>
                  <a:pt x="1501" y="701"/>
                </a:lnTo>
                <a:lnTo>
                  <a:pt x="1501" y="702"/>
                </a:lnTo>
                <a:lnTo>
                  <a:pt x="1502" y="704"/>
                </a:lnTo>
                <a:lnTo>
                  <a:pt x="1502" y="706"/>
                </a:lnTo>
                <a:lnTo>
                  <a:pt x="1502" y="707"/>
                </a:lnTo>
                <a:lnTo>
                  <a:pt x="1503" y="708"/>
                </a:lnTo>
                <a:lnTo>
                  <a:pt x="1503" y="712"/>
                </a:lnTo>
                <a:lnTo>
                  <a:pt x="1504" y="713"/>
                </a:lnTo>
                <a:lnTo>
                  <a:pt x="1504" y="716"/>
                </a:lnTo>
                <a:lnTo>
                  <a:pt x="1504" y="717"/>
                </a:lnTo>
                <a:lnTo>
                  <a:pt x="1505" y="718"/>
                </a:lnTo>
                <a:lnTo>
                  <a:pt x="1505" y="720"/>
                </a:lnTo>
                <a:lnTo>
                  <a:pt x="1505" y="721"/>
                </a:lnTo>
                <a:lnTo>
                  <a:pt x="1506" y="721"/>
                </a:lnTo>
                <a:lnTo>
                  <a:pt x="1506" y="724"/>
                </a:lnTo>
                <a:lnTo>
                  <a:pt x="1507" y="725"/>
                </a:lnTo>
                <a:lnTo>
                  <a:pt x="1507" y="727"/>
                </a:lnTo>
                <a:lnTo>
                  <a:pt x="1507" y="728"/>
                </a:lnTo>
                <a:lnTo>
                  <a:pt x="1508" y="728"/>
                </a:lnTo>
                <a:lnTo>
                  <a:pt x="1508" y="730"/>
                </a:lnTo>
                <a:lnTo>
                  <a:pt x="1509" y="730"/>
                </a:lnTo>
                <a:lnTo>
                  <a:pt x="1509" y="732"/>
                </a:lnTo>
                <a:lnTo>
                  <a:pt x="1510" y="733"/>
                </a:lnTo>
                <a:lnTo>
                  <a:pt x="1510" y="734"/>
                </a:lnTo>
                <a:lnTo>
                  <a:pt x="1511" y="734"/>
                </a:lnTo>
                <a:lnTo>
                  <a:pt x="1511" y="735"/>
                </a:lnTo>
                <a:lnTo>
                  <a:pt x="1512" y="735"/>
                </a:lnTo>
                <a:lnTo>
                  <a:pt x="1512" y="736"/>
                </a:lnTo>
                <a:lnTo>
                  <a:pt x="1513" y="736"/>
                </a:lnTo>
                <a:lnTo>
                  <a:pt x="1513" y="737"/>
                </a:lnTo>
                <a:lnTo>
                  <a:pt x="1514" y="737"/>
                </a:lnTo>
                <a:lnTo>
                  <a:pt x="1515" y="737"/>
                </a:lnTo>
                <a:lnTo>
                  <a:pt x="1516" y="737"/>
                </a:lnTo>
                <a:lnTo>
                  <a:pt x="1517" y="737"/>
                </a:lnTo>
                <a:lnTo>
                  <a:pt x="1518" y="737"/>
                </a:lnTo>
                <a:lnTo>
                  <a:pt x="1519" y="737"/>
                </a:lnTo>
                <a:lnTo>
                  <a:pt x="1520" y="736"/>
                </a:lnTo>
                <a:lnTo>
                  <a:pt x="1522" y="736"/>
                </a:lnTo>
                <a:lnTo>
                  <a:pt x="1523" y="736"/>
                </a:lnTo>
                <a:lnTo>
                  <a:pt x="1524" y="736"/>
                </a:lnTo>
                <a:lnTo>
                  <a:pt x="1525" y="736"/>
                </a:lnTo>
                <a:lnTo>
                  <a:pt x="1525" y="735"/>
                </a:lnTo>
                <a:lnTo>
                  <a:pt x="1526" y="735"/>
                </a:lnTo>
                <a:lnTo>
                  <a:pt x="1527" y="735"/>
                </a:lnTo>
                <a:lnTo>
                  <a:pt x="1528" y="735"/>
                </a:lnTo>
                <a:lnTo>
                  <a:pt x="1529" y="735"/>
                </a:lnTo>
                <a:lnTo>
                  <a:pt x="1530" y="735"/>
                </a:lnTo>
                <a:lnTo>
                  <a:pt x="1530" y="734"/>
                </a:lnTo>
                <a:lnTo>
                  <a:pt x="1531" y="734"/>
                </a:lnTo>
                <a:lnTo>
                  <a:pt x="1532" y="734"/>
                </a:lnTo>
                <a:lnTo>
                  <a:pt x="1533" y="734"/>
                </a:lnTo>
                <a:lnTo>
                  <a:pt x="1534" y="733"/>
                </a:lnTo>
                <a:lnTo>
                  <a:pt x="1535" y="733"/>
                </a:lnTo>
                <a:lnTo>
                  <a:pt x="1536" y="733"/>
                </a:lnTo>
                <a:lnTo>
                  <a:pt x="1537" y="733"/>
                </a:lnTo>
                <a:lnTo>
                  <a:pt x="1537" y="732"/>
                </a:lnTo>
                <a:lnTo>
                  <a:pt x="1538" y="732"/>
                </a:lnTo>
                <a:lnTo>
                  <a:pt x="1539" y="732"/>
                </a:lnTo>
                <a:lnTo>
                  <a:pt x="1540" y="732"/>
                </a:lnTo>
                <a:lnTo>
                  <a:pt x="1541" y="732"/>
                </a:lnTo>
                <a:lnTo>
                  <a:pt x="1542" y="732"/>
                </a:lnTo>
                <a:lnTo>
                  <a:pt x="1543" y="732"/>
                </a:lnTo>
                <a:lnTo>
                  <a:pt x="1544" y="732"/>
                </a:lnTo>
                <a:lnTo>
                  <a:pt x="1545" y="732"/>
                </a:lnTo>
                <a:lnTo>
                  <a:pt x="1546" y="732"/>
                </a:lnTo>
                <a:lnTo>
                  <a:pt x="1546" y="733"/>
                </a:lnTo>
                <a:lnTo>
                  <a:pt x="1547" y="733"/>
                </a:lnTo>
                <a:lnTo>
                  <a:pt x="1548" y="734"/>
                </a:lnTo>
                <a:lnTo>
                  <a:pt x="1549" y="734"/>
                </a:lnTo>
                <a:lnTo>
                  <a:pt x="1549" y="735"/>
                </a:lnTo>
                <a:lnTo>
                  <a:pt x="1550" y="735"/>
                </a:lnTo>
                <a:lnTo>
                  <a:pt x="1550" y="736"/>
                </a:lnTo>
                <a:lnTo>
                  <a:pt x="1551" y="736"/>
                </a:lnTo>
                <a:lnTo>
                  <a:pt x="1551" y="737"/>
                </a:lnTo>
                <a:lnTo>
                  <a:pt x="1552" y="737"/>
                </a:lnTo>
                <a:lnTo>
                  <a:pt x="1552" y="739"/>
                </a:lnTo>
                <a:lnTo>
                  <a:pt x="1553" y="739"/>
                </a:lnTo>
                <a:lnTo>
                  <a:pt x="1553" y="740"/>
                </a:lnTo>
                <a:lnTo>
                  <a:pt x="1554" y="740"/>
                </a:lnTo>
                <a:lnTo>
                  <a:pt x="1554" y="741"/>
                </a:lnTo>
                <a:lnTo>
                  <a:pt x="1555" y="741"/>
                </a:lnTo>
                <a:lnTo>
                  <a:pt x="1555" y="742"/>
                </a:lnTo>
                <a:lnTo>
                  <a:pt x="1556" y="742"/>
                </a:lnTo>
                <a:lnTo>
                  <a:pt x="1556" y="743"/>
                </a:lnTo>
                <a:lnTo>
                  <a:pt x="1557" y="743"/>
                </a:lnTo>
                <a:lnTo>
                  <a:pt x="1557" y="744"/>
                </a:lnTo>
                <a:lnTo>
                  <a:pt x="1558" y="744"/>
                </a:lnTo>
                <a:lnTo>
                  <a:pt x="1558" y="745"/>
                </a:lnTo>
                <a:lnTo>
                  <a:pt x="1559" y="745"/>
                </a:lnTo>
                <a:lnTo>
                  <a:pt x="1559" y="746"/>
                </a:lnTo>
                <a:lnTo>
                  <a:pt x="1560" y="746"/>
                </a:lnTo>
                <a:lnTo>
                  <a:pt x="1560" y="747"/>
                </a:lnTo>
                <a:lnTo>
                  <a:pt x="1561" y="747"/>
                </a:lnTo>
                <a:lnTo>
                  <a:pt x="1562" y="748"/>
                </a:lnTo>
                <a:lnTo>
                  <a:pt x="1563" y="748"/>
                </a:lnTo>
                <a:lnTo>
                  <a:pt x="1563" y="749"/>
                </a:lnTo>
                <a:lnTo>
                  <a:pt x="1565" y="749"/>
                </a:lnTo>
                <a:lnTo>
                  <a:pt x="1565" y="750"/>
                </a:lnTo>
                <a:lnTo>
                  <a:pt x="1566" y="750"/>
                </a:lnTo>
                <a:lnTo>
                  <a:pt x="1567" y="750"/>
                </a:lnTo>
                <a:lnTo>
                  <a:pt x="1568" y="750"/>
                </a:lnTo>
                <a:lnTo>
                  <a:pt x="1568" y="751"/>
                </a:lnTo>
                <a:lnTo>
                  <a:pt x="1569" y="751"/>
                </a:lnTo>
                <a:lnTo>
                  <a:pt x="1570" y="751"/>
                </a:lnTo>
                <a:lnTo>
                  <a:pt x="1571" y="752"/>
                </a:lnTo>
                <a:lnTo>
                  <a:pt x="1572" y="752"/>
                </a:lnTo>
                <a:lnTo>
                  <a:pt x="1573" y="752"/>
                </a:lnTo>
                <a:lnTo>
                  <a:pt x="1574" y="752"/>
                </a:lnTo>
                <a:lnTo>
                  <a:pt x="1574" y="753"/>
                </a:lnTo>
                <a:lnTo>
                  <a:pt x="1575" y="753"/>
                </a:lnTo>
                <a:lnTo>
                  <a:pt x="1576" y="753"/>
                </a:lnTo>
                <a:lnTo>
                  <a:pt x="1577" y="753"/>
                </a:lnTo>
                <a:lnTo>
                  <a:pt x="1578" y="753"/>
                </a:lnTo>
                <a:lnTo>
                  <a:pt x="1579" y="753"/>
                </a:lnTo>
                <a:lnTo>
                  <a:pt x="1580" y="753"/>
                </a:lnTo>
                <a:lnTo>
                  <a:pt x="1581" y="753"/>
                </a:lnTo>
                <a:lnTo>
                  <a:pt x="1582" y="753"/>
                </a:lnTo>
                <a:lnTo>
                  <a:pt x="1583" y="753"/>
                </a:lnTo>
                <a:lnTo>
                  <a:pt x="1584" y="753"/>
                </a:lnTo>
                <a:lnTo>
                  <a:pt x="1584" y="754"/>
                </a:lnTo>
                <a:lnTo>
                  <a:pt x="1585" y="753"/>
                </a:lnTo>
                <a:lnTo>
                  <a:pt x="1585" y="754"/>
                </a:lnTo>
                <a:lnTo>
                  <a:pt x="1586" y="754"/>
                </a:lnTo>
                <a:lnTo>
                  <a:pt x="1586" y="753"/>
                </a:lnTo>
                <a:lnTo>
                  <a:pt x="1586" y="754"/>
                </a:lnTo>
                <a:lnTo>
                  <a:pt x="1587" y="754"/>
                </a:lnTo>
                <a:lnTo>
                  <a:pt x="1587" y="753"/>
                </a:lnTo>
                <a:lnTo>
                  <a:pt x="1588" y="754"/>
                </a:lnTo>
                <a:lnTo>
                  <a:pt x="1589" y="754"/>
                </a:lnTo>
                <a:lnTo>
                  <a:pt x="1590" y="754"/>
                </a:lnTo>
                <a:lnTo>
                  <a:pt x="1591" y="754"/>
                </a:lnTo>
                <a:lnTo>
                  <a:pt x="1592" y="754"/>
                </a:lnTo>
                <a:lnTo>
                  <a:pt x="1592" y="753"/>
                </a:lnTo>
                <a:lnTo>
                  <a:pt x="1593" y="753"/>
                </a:lnTo>
                <a:lnTo>
                  <a:pt x="1593" y="754"/>
                </a:lnTo>
                <a:lnTo>
                  <a:pt x="1594" y="754"/>
                </a:lnTo>
                <a:lnTo>
                  <a:pt x="1594" y="753"/>
                </a:lnTo>
                <a:lnTo>
                  <a:pt x="1594" y="754"/>
                </a:lnTo>
                <a:lnTo>
                  <a:pt x="1595" y="754"/>
                </a:lnTo>
                <a:lnTo>
                  <a:pt x="1595" y="753"/>
                </a:lnTo>
                <a:lnTo>
                  <a:pt x="1596" y="754"/>
                </a:lnTo>
                <a:lnTo>
                  <a:pt x="1596" y="753"/>
                </a:lnTo>
                <a:lnTo>
                  <a:pt x="1597" y="753"/>
                </a:lnTo>
                <a:lnTo>
                  <a:pt x="1598" y="753"/>
                </a:lnTo>
                <a:lnTo>
                  <a:pt x="1599" y="754"/>
                </a:lnTo>
                <a:lnTo>
                  <a:pt x="1599" y="753"/>
                </a:lnTo>
                <a:lnTo>
                  <a:pt x="1600" y="754"/>
                </a:lnTo>
                <a:lnTo>
                  <a:pt x="1600" y="753"/>
                </a:lnTo>
                <a:lnTo>
                  <a:pt x="1601" y="754"/>
                </a:lnTo>
                <a:lnTo>
                  <a:pt x="1601" y="753"/>
                </a:lnTo>
                <a:lnTo>
                  <a:pt x="1601" y="754"/>
                </a:lnTo>
                <a:lnTo>
                  <a:pt x="1602" y="754"/>
                </a:lnTo>
                <a:lnTo>
                  <a:pt x="1603" y="754"/>
                </a:lnTo>
                <a:lnTo>
                  <a:pt x="1604" y="754"/>
                </a:lnTo>
                <a:lnTo>
                  <a:pt x="1605" y="754"/>
                </a:lnTo>
                <a:lnTo>
                  <a:pt x="1606" y="754"/>
                </a:lnTo>
                <a:lnTo>
                  <a:pt x="1608" y="754"/>
                </a:lnTo>
                <a:lnTo>
                  <a:pt x="1609" y="754"/>
                </a:lnTo>
                <a:lnTo>
                  <a:pt x="1610" y="754"/>
                </a:lnTo>
                <a:lnTo>
                  <a:pt x="1611" y="754"/>
                </a:lnTo>
                <a:lnTo>
                  <a:pt x="1612" y="755"/>
                </a:lnTo>
                <a:lnTo>
                  <a:pt x="1613" y="755"/>
                </a:lnTo>
                <a:lnTo>
                  <a:pt x="1614" y="755"/>
                </a:lnTo>
                <a:lnTo>
                  <a:pt x="1615" y="755"/>
                </a:lnTo>
                <a:lnTo>
                  <a:pt x="1616" y="755"/>
                </a:lnTo>
                <a:lnTo>
                  <a:pt x="1617" y="755"/>
                </a:lnTo>
                <a:lnTo>
                  <a:pt x="1618" y="755"/>
                </a:lnTo>
                <a:lnTo>
                  <a:pt x="1619" y="755"/>
                </a:lnTo>
                <a:lnTo>
                  <a:pt x="1620" y="755"/>
                </a:lnTo>
                <a:lnTo>
                  <a:pt x="1621" y="755"/>
                </a:lnTo>
                <a:lnTo>
                  <a:pt x="1622" y="755"/>
                </a:lnTo>
                <a:lnTo>
                  <a:pt x="1623" y="755"/>
                </a:lnTo>
                <a:lnTo>
                  <a:pt x="1624" y="755"/>
                </a:lnTo>
                <a:lnTo>
                  <a:pt x="1625" y="755"/>
                </a:lnTo>
                <a:lnTo>
                  <a:pt x="1626" y="755"/>
                </a:lnTo>
                <a:lnTo>
                  <a:pt x="1627" y="755"/>
                </a:lnTo>
                <a:lnTo>
                  <a:pt x="1628" y="755"/>
                </a:lnTo>
                <a:lnTo>
                  <a:pt x="1629" y="755"/>
                </a:lnTo>
                <a:lnTo>
                  <a:pt x="1630" y="755"/>
                </a:lnTo>
                <a:lnTo>
                  <a:pt x="1631" y="755"/>
                </a:lnTo>
                <a:lnTo>
                  <a:pt x="1632" y="755"/>
                </a:lnTo>
                <a:lnTo>
                  <a:pt x="1633" y="755"/>
                </a:lnTo>
                <a:lnTo>
                  <a:pt x="1634" y="755"/>
                </a:lnTo>
                <a:lnTo>
                  <a:pt x="1634" y="754"/>
                </a:lnTo>
                <a:lnTo>
                  <a:pt x="1635" y="755"/>
                </a:lnTo>
                <a:lnTo>
                  <a:pt x="1635" y="754"/>
                </a:lnTo>
                <a:lnTo>
                  <a:pt x="1636" y="754"/>
                </a:lnTo>
                <a:lnTo>
                  <a:pt x="1637" y="754"/>
                </a:lnTo>
                <a:lnTo>
                  <a:pt x="1638" y="754"/>
                </a:lnTo>
                <a:lnTo>
                  <a:pt x="1639" y="754"/>
                </a:lnTo>
                <a:lnTo>
                  <a:pt x="1639" y="753"/>
                </a:lnTo>
                <a:lnTo>
                  <a:pt x="1640" y="753"/>
                </a:lnTo>
                <a:lnTo>
                  <a:pt x="1641" y="753"/>
                </a:lnTo>
                <a:lnTo>
                  <a:pt x="1642" y="753"/>
                </a:lnTo>
                <a:lnTo>
                  <a:pt x="1643" y="753"/>
                </a:lnTo>
                <a:lnTo>
                  <a:pt x="1643" y="752"/>
                </a:lnTo>
                <a:lnTo>
                  <a:pt x="1644" y="752"/>
                </a:lnTo>
                <a:lnTo>
                  <a:pt x="1645" y="752"/>
                </a:lnTo>
                <a:lnTo>
                  <a:pt x="1646" y="752"/>
                </a:lnTo>
                <a:lnTo>
                  <a:pt x="1646" y="751"/>
                </a:lnTo>
                <a:lnTo>
                  <a:pt x="1647" y="751"/>
                </a:lnTo>
                <a:lnTo>
                  <a:pt x="1648" y="751"/>
                </a:lnTo>
                <a:lnTo>
                  <a:pt x="1649" y="751"/>
                </a:lnTo>
                <a:lnTo>
                  <a:pt x="1651" y="751"/>
                </a:lnTo>
                <a:lnTo>
                  <a:pt x="1652" y="751"/>
                </a:lnTo>
                <a:lnTo>
                  <a:pt x="1652" y="750"/>
                </a:lnTo>
                <a:lnTo>
                  <a:pt x="1653" y="750"/>
                </a:lnTo>
                <a:lnTo>
                  <a:pt x="1654" y="750"/>
                </a:lnTo>
                <a:lnTo>
                  <a:pt x="1655" y="750"/>
                </a:lnTo>
                <a:lnTo>
                  <a:pt x="1656" y="750"/>
                </a:lnTo>
                <a:lnTo>
                  <a:pt x="1657" y="750"/>
                </a:lnTo>
                <a:lnTo>
                  <a:pt x="1658" y="750"/>
                </a:lnTo>
                <a:lnTo>
                  <a:pt x="1658" y="749"/>
                </a:lnTo>
                <a:lnTo>
                  <a:pt x="1659" y="749"/>
                </a:lnTo>
                <a:lnTo>
                  <a:pt x="1659" y="750"/>
                </a:lnTo>
                <a:lnTo>
                  <a:pt x="1660" y="750"/>
                </a:lnTo>
                <a:lnTo>
                  <a:pt x="1660" y="749"/>
                </a:lnTo>
                <a:lnTo>
                  <a:pt x="1661" y="749"/>
                </a:lnTo>
                <a:lnTo>
                  <a:pt x="1661" y="750"/>
                </a:lnTo>
                <a:lnTo>
                  <a:pt x="1662" y="750"/>
                </a:lnTo>
                <a:lnTo>
                  <a:pt x="1663" y="750"/>
                </a:lnTo>
                <a:lnTo>
                  <a:pt x="1664" y="750"/>
                </a:lnTo>
                <a:lnTo>
                  <a:pt x="1665" y="751"/>
                </a:lnTo>
                <a:lnTo>
                  <a:pt x="1666" y="751"/>
                </a:lnTo>
                <a:lnTo>
                  <a:pt x="1667" y="751"/>
                </a:lnTo>
                <a:lnTo>
                  <a:pt x="1667" y="752"/>
                </a:lnTo>
                <a:lnTo>
                  <a:pt x="1668" y="752"/>
                </a:lnTo>
                <a:lnTo>
                  <a:pt x="1668" y="753"/>
                </a:lnTo>
                <a:lnTo>
                  <a:pt x="1669" y="753"/>
                </a:lnTo>
                <a:lnTo>
                  <a:pt x="1670" y="753"/>
                </a:lnTo>
                <a:lnTo>
                  <a:pt x="1670" y="754"/>
                </a:lnTo>
                <a:lnTo>
                  <a:pt x="1671" y="754"/>
                </a:lnTo>
                <a:lnTo>
                  <a:pt x="1672" y="754"/>
                </a:lnTo>
                <a:lnTo>
                  <a:pt x="1672" y="755"/>
                </a:lnTo>
                <a:lnTo>
                  <a:pt x="1673" y="755"/>
                </a:lnTo>
                <a:lnTo>
                  <a:pt x="1674" y="755"/>
                </a:lnTo>
                <a:lnTo>
                  <a:pt x="1675" y="755"/>
                </a:lnTo>
                <a:lnTo>
                  <a:pt x="1676" y="755"/>
                </a:lnTo>
                <a:lnTo>
                  <a:pt x="1677" y="755"/>
                </a:lnTo>
                <a:lnTo>
                  <a:pt x="1678" y="755"/>
                </a:lnTo>
                <a:lnTo>
                  <a:pt x="1679" y="755"/>
                </a:lnTo>
                <a:lnTo>
                  <a:pt x="1680" y="755"/>
                </a:lnTo>
                <a:lnTo>
                  <a:pt x="1681" y="755"/>
                </a:lnTo>
                <a:lnTo>
                  <a:pt x="1682" y="755"/>
                </a:lnTo>
                <a:lnTo>
                  <a:pt x="1683" y="755"/>
                </a:lnTo>
                <a:lnTo>
                  <a:pt x="1684" y="755"/>
                </a:lnTo>
                <a:lnTo>
                  <a:pt x="1685" y="754"/>
                </a:lnTo>
                <a:lnTo>
                  <a:pt x="1686" y="754"/>
                </a:lnTo>
                <a:lnTo>
                  <a:pt x="1687" y="754"/>
                </a:lnTo>
                <a:lnTo>
                  <a:pt x="1688" y="754"/>
                </a:lnTo>
                <a:lnTo>
                  <a:pt x="1689" y="754"/>
                </a:lnTo>
                <a:lnTo>
                  <a:pt x="1689" y="753"/>
                </a:lnTo>
                <a:lnTo>
                  <a:pt x="1690" y="753"/>
                </a:lnTo>
                <a:lnTo>
                  <a:pt x="1691" y="753"/>
                </a:lnTo>
                <a:lnTo>
                  <a:pt x="1693" y="753"/>
                </a:lnTo>
                <a:lnTo>
                  <a:pt x="1694" y="753"/>
                </a:lnTo>
                <a:lnTo>
                  <a:pt x="1695" y="753"/>
                </a:lnTo>
                <a:lnTo>
                  <a:pt x="1695" y="752"/>
                </a:lnTo>
                <a:lnTo>
                  <a:pt x="1695" y="753"/>
                </a:lnTo>
                <a:lnTo>
                  <a:pt x="1696" y="753"/>
                </a:lnTo>
                <a:lnTo>
                  <a:pt x="1696" y="752"/>
                </a:lnTo>
                <a:lnTo>
                  <a:pt x="1697" y="752"/>
                </a:lnTo>
                <a:lnTo>
                  <a:pt x="1697" y="753"/>
                </a:lnTo>
                <a:lnTo>
                  <a:pt x="1697" y="752"/>
                </a:lnTo>
                <a:lnTo>
                  <a:pt x="1698" y="753"/>
                </a:lnTo>
                <a:lnTo>
                  <a:pt x="1699" y="753"/>
                </a:lnTo>
                <a:lnTo>
                  <a:pt x="1700" y="753"/>
                </a:lnTo>
                <a:lnTo>
                  <a:pt x="1701" y="753"/>
                </a:lnTo>
                <a:lnTo>
                  <a:pt x="1702" y="753"/>
                </a:lnTo>
                <a:lnTo>
                  <a:pt x="1703" y="753"/>
                </a:lnTo>
                <a:lnTo>
                  <a:pt x="1704" y="753"/>
                </a:lnTo>
                <a:lnTo>
                  <a:pt x="1705" y="753"/>
                </a:lnTo>
                <a:lnTo>
                  <a:pt x="1705" y="754"/>
                </a:lnTo>
                <a:lnTo>
                  <a:pt x="1706" y="754"/>
                </a:lnTo>
                <a:lnTo>
                  <a:pt x="1707" y="754"/>
                </a:lnTo>
                <a:lnTo>
                  <a:pt x="1708" y="754"/>
                </a:lnTo>
                <a:lnTo>
                  <a:pt x="1709" y="754"/>
                </a:lnTo>
                <a:lnTo>
                  <a:pt x="1710" y="754"/>
                </a:lnTo>
                <a:lnTo>
                  <a:pt x="1711" y="754"/>
                </a:lnTo>
                <a:lnTo>
                  <a:pt x="1712" y="754"/>
                </a:lnTo>
                <a:lnTo>
                  <a:pt x="1713" y="754"/>
                </a:lnTo>
                <a:lnTo>
                  <a:pt x="1714" y="754"/>
                </a:lnTo>
                <a:lnTo>
                  <a:pt x="1715" y="754"/>
                </a:lnTo>
                <a:lnTo>
                  <a:pt x="1716" y="754"/>
                </a:lnTo>
                <a:lnTo>
                  <a:pt x="1717" y="755"/>
                </a:lnTo>
                <a:lnTo>
                  <a:pt x="1718" y="755"/>
                </a:lnTo>
                <a:lnTo>
                  <a:pt x="1719" y="755"/>
                </a:lnTo>
                <a:lnTo>
                  <a:pt x="1720" y="755"/>
                </a:lnTo>
                <a:lnTo>
                  <a:pt x="1721" y="755"/>
                </a:lnTo>
                <a:lnTo>
                  <a:pt x="1722" y="755"/>
                </a:lnTo>
                <a:lnTo>
                  <a:pt x="1723" y="755"/>
                </a:lnTo>
                <a:lnTo>
                  <a:pt x="1724" y="755"/>
                </a:lnTo>
                <a:lnTo>
                  <a:pt x="1724" y="756"/>
                </a:lnTo>
                <a:lnTo>
                  <a:pt x="1725" y="756"/>
                </a:lnTo>
                <a:lnTo>
                  <a:pt x="1726" y="756"/>
                </a:lnTo>
                <a:lnTo>
                  <a:pt x="1727" y="756"/>
                </a:lnTo>
                <a:lnTo>
                  <a:pt x="1728" y="756"/>
                </a:lnTo>
                <a:lnTo>
                  <a:pt x="1729" y="756"/>
                </a:lnTo>
                <a:lnTo>
                  <a:pt x="1730" y="756"/>
                </a:lnTo>
                <a:lnTo>
                  <a:pt x="1731" y="756"/>
                </a:lnTo>
                <a:lnTo>
                  <a:pt x="1732" y="756"/>
                </a:lnTo>
                <a:lnTo>
                  <a:pt x="1732" y="757"/>
                </a:lnTo>
                <a:lnTo>
                  <a:pt x="1733" y="757"/>
                </a:lnTo>
                <a:lnTo>
                  <a:pt x="1734" y="757"/>
                </a:lnTo>
                <a:lnTo>
                  <a:pt x="1736" y="757"/>
                </a:lnTo>
                <a:lnTo>
                  <a:pt x="1737" y="757"/>
                </a:lnTo>
                <a:lnTo>
                  <a:pt x="1738" y="757"/>
                </a:lnTo>
                <a:lnTo>
                  <a:pt x="1739" y="757"/>
                </a:lnTo>
                <a:lnTo>
                  <a:pt x="1740" y="757"/>
                </a:lnTo>
                <a:lnTo>
                  <a:pt x="1741" y="757"/>
                </a:lnTo>
                <a:lnTo>
                  <a:pt x="1742" y="757"/>
                </a:lnTo>
                <a:lnTo>
                  <a:pt x="1743" y="757"/>
                </a:lnTo>
                <a:lnTo>
                  <a:pt x="1744" y="757"/>
                </a:lnTo>
                <a:lnTo>
                  <a:pt x="1745" y="757"/>
                </a:lnTo>
                <a:lnTo>
                  <a:pt x="1746" y="757"/>
                </a:lnTo>
                <a:lnTo>
                  <a:pt x="1747" y="757"/>
                </a:lnTo>
                <a:lnTo>
                  <a:pt x="1748" y="757"/>
                </a:lnTo>
                <a:lnTo>
                  <a:pt x="1749" y="757"/>
                </a:lnTo>
                <a:lnTo>
                  <a:pt x="1750" y="757"/>
                </a:lnTo>
                <a:lnTo>
                  <a:pt x="1751" y="757"/>
                </a:lnTo>
                <a:lnTo>
                  <a:pt x="1752" y="757"/>
                </a:lnTo>
                <a:lnTo>
                  <a:pt x="1753" y="757"/>
                </a:lnTo>
                <a:lnTo>
                  <a:pt x="1754" y="756"/>
                </a:lnTo>
                <a:lnTo>
                  <a:pt x="1755" y="756"/>
                </a:lnTo>
                <a:lnTo>
                  <a:pt x="1756" y="756"/>
                </a:lnTo>
                <a:lnTo>
                  <a:pt x="1757" y="756"/>
                </a:lnTo>
                <a:lnTo>
                  <a:pt x="1758" y="756"/>
                </a:lnTo>
                <a:lnTo>
                  <a:pt x="1759" y="756"/>
                </a:lnTo>
                <a:lnTo>
                  <a:pt x="1760" y="756"/>
                </a:lnTo>
                <a:lnTo>
                  <a:pt x="1761" y="756"/>
                </a:lnTo>
                <a:lnTo>
                  <a:pt x="1762" y="756"/>
                </a:lnTo>
                <a:lnTo>
                  <a:pt x="1763" y="756"/>
                </a:lnTo>
                <a:lnTo>
                  <a:pt x="1764" y="756"/>
                </a:lnTo>
                <a:lnTo>
                  <a:pt x="1765" y="756"/>
                </a:lnTo>
                <a:lnTo>
                  <a:pt x="1766" y="756"/>
                </a:lnTo>
                <a:lnTo>
                  <a:pt x="1767" y="756"/>
                </a:lnTo>
                <a:lnTo>
                  <a:pt x="1768" y="756"/>
                </a:lnTo>
                <a:lnTo>
                  <a:pt x="1768" y="757"/>
                </a:lnTo>
                <a:lnTo>
                  <a:pt x="1769" y="757"/>
                </a:lnTo>
                <a:lnTo>
                  <a:pt x="1770" y="757"/>
                </a:lnTo>
                <a:lnTo>
                  <a:pt x="1771" y="757"/>
                </a:lnTo>
                <a:lnTo>
                  <a:pt x="1772" y="757"/>
                </a:lnTo>
                <a:lnTo>
                  <a:pt x="1773" y="757"/>
                </a:lnTo>
                <a:lnTo>
                  <a:pt x="1773" y="758"/>
                </a:lnTo>
                <a:lnTo>
                  <a:pt x="1774" y="758"/>
                </a:lnTo>
                <a:lnTo>
                  <a:pt x="1775" y="758"/>
                </a:lnTo>
                <a:lnTo>
                  <a:pt x="1776" y="758"/>
                </a:lnTo>
                <a:lnTo>
                  <a:pt x="1777" y="758"/>
                </a:lnTo>
                <a:lnTo>
                  <a:pt x="1779" y="758"/>
                </a:lnTo>
                <a:lnTo>
                  <a:pt x="1780" y="758"/>
                </a:lnTo>
                <a:lnTo>
                  <a:pt x="1781" y="758"/>
                </a:lnTo>
                <a:lnTo>
                  <a:pt x="1782" y="758"/>
                </a:lnTo>
                <a:lnTo>
                  <a:pt x="1783" y="758"/>
                </a:lnTo>
                <a:lnTo>
                  <a:pt x="1784" y="758"/>
                </a:lnTo>
                <a:lnTo>
                  <a:pt x="1785" y="758"/>
                </a:lnTo>
                <a:lnTo>
                  <a:pt x="1786" y="758"/>
                </a:lnTo>
                <a:lnTo>
                  <a:pt x="1787" y="758"/>
                </a:lnTo>
                <a:lnTo>
                  <a:pt x="1788" y="758"/>
                </a:lnTo>
                <a:lnTo>
                  <a:pt x="1789" y="759"/>
                </a:lnTo>
                <a:lnTo>
                  <a:pt x="1790" y="759"/>
                </a:lnTo>
                <a:lnTo>
                  <a:pt x="1791" y="759"/>
                </a:lnTo>
                <a:lnTo>
                  <a:pt x="1791" y="758"/>
                </a:lnTo>
                <a:lnTo>
                  <a:pt x="1792" y="759"/>
                </a:lnTo>
                <a:lnTo>
                  <a:pt x="1793" y="759"/>
                </a:lnTo>
                <a:lnTo>
                  <a:pt x="1794" y="759"/>
                </a:lnTo>
                <a:lnTo>
                  <a:pt x="1795" y="759"/>
                </a:lnTo>
                <a:lnTo>
                  <a:pt x="1796" y="759"/>
                </a:lnTo>
                <a:lnTo>
                  <a:pt x="1797" y="759"/>
                </a:lnTo>
                <a:lnTo>
                  <a:pt x="1798" y="759"/>
                </a:lnTo>
                <a:lnTo>
                  <a:pt x="1798" y="758"/>
                </a:lnTo>
                <a:lnTo>
                  <a:pt x="1799" y="758"/>
                </a:lnTo>
                <a:lnTo>
                  <a:pt x="1800" y="758"/>
                </a:lnTo>
                <a:lnTo>
                  <a:pt x="1801" y="758"/>
                </a:lnTo>
                <a:lnTo>
                  <a:pt x="1802" y="758"/>
                </a:lnTo>
                <a:lnTo>
                  <a:pt x="1803" y="758"/>
                </a:lnTo>
                <a:lnTo>
                  <a:pt x="1804" y="758"/>
                </a:lnTo>
                <a:lnTo>
                  <a:pt x="1805" y="758"/>
                </a:lnTo>
                <a:lnTo>
                  <a:pt x="1806" y="758"/>
                </a:lnTo>
                <a:lnTo>
                  <a:pt x="1807" y="757"/>
                </a:lnTo>
                <a:lnTo>
                  <a:pt x="1808" y="757"/>
                </a:lnTo>
                <a:lnTo>
                  <a:pt x="1809" y="757"/>
                </a:lnTo>
                <a:lnTo>
                  <a:pt x="1810" y="757"/>
                </a:lnTo>
                <a:lnTo>
                  <a:pt x="1811" y="757"/>
                </a:lnTo>
                <a:lnTo>
                  <a:pt x="1811" y="756"/>
                </a:lnTo>
                <a:lnTo>
                  <a:pt x="1812" y="756"/>
                </a:lnTo>
                <a:lnTo>
                  <a:pt x="1813" y="756"/>
                </a:lnTo>
                <a:lnTo>
                  <a:pt x="1814" y="756"/>
                </a:lnTo>
                <a:lnTo>
                  <a:pt x="1815" y="756"/>
                </a:lnTo>
                <a:lnTo>
                  <a:pt x="1815" y="755"/>
                </a:lnTo>
                <a:lnTo>
                  <a:pt x="1816" y="755"/>
                </a:lnTo>
                <a:lnTo>
                  <a:pt x="1817" y="755"/>
                </a:lnTo>
                <a:lnTo>
                  <a:pt x="1818" y="755"/>
                </a:lnTo>
                <a:lnTo>
                  <a:pt x="1819" y="755"/>
                </a:lnTo>
                <a:lnTo>
                  <a:pt x="1819" y="754"/>
                </a:lnTo>
                <a:lnTo>
                  <a:pt x="1820" y="754"/>
                </a:lnTo>
                <a:lnTo>
                  <a:pt x="1822" y="754"/>
                </a:lnTo>
                <a:lnTo>
                  <a:pt x="1823" y="754"/>
                </a:lnTo>
                <a:lnTo>
                  <a:pt x="1824" y="754"/>
                </a:lnTo>
                <a:lnTo>
                  <a:pt x="1825" y="754"/>
                </a:lnTo>
                <a:lnTo>
                  <a:pt x="1826" y="754"/>
                </a:lnTo>
                <a:lnTo>
                  <a:pt x="1827" y="754"/>
                </a:lnTo>
                <a:lnTo>
                  <a:pt x="1828" y="754"/>
                </a:lnTo>
                <a:lnTo>
                  <a:pt x="1829" y="754"/>
                </a:lnTo>
                <a:lnTo>
                  <a:pt x="1830" y="754"/>
                </a:lnTo>
                <a:lnTo>
                  <a:pt x="1831" y="754"/>
                </a:lnTo>
                <a:lnTo>
                  <a:pt x="1832" y="755"/>
                </a:lnTo>
                <a:lnTo>
                  <a:pt x="1833" y="755"/>
                </a:lnTo>
                <a:lnTo>
                  <a:pt x="1834" y="755"/>
                </a:lnTo>
                <a:lnTo>
                  <a:pt x="1835" y="755"/>
                </a:lnTo>
                <a:lnTo>
                  <a:pt x="1836" y="755"/>
                </a:lnTo>
                <a:lnTo>
                  <a:pt x="1836" y="756"/>
                </a:lnTo>
                <a:lnTo>
                  <a:pt x="1837" y="756"/>
                </a:lnTo>
                <a:lnTo>
                  <a:pt x="1838" y="756"/>
                </a:lnTo>
                <a:lnTo>
                  <a:pt x="1839" y="756"/>
                </a:lnTo>
                <a:lnTo>
                  <a:pt x="1840" y="756"/>
                </a:lnTo>
                <a:lnTo>
                  <a:pt x="1841" y="756"/>
                </a:lnTo>
                <a:lnTo>
                  <a:pt x="1842" y="756"/>
                </a:lnTo>
                <a:lnTo>
                  <a:pt x="1842" y="757"/>
                </a:lnTo>
                <a:lnTo>
                  <a:pt x="1843" y="756"/>
                </a:lnTo>
                <a:lnTo>
                  <a:pt x="1843" y="757"/>
                </a:lnTo>
                <a:lnTo>
                  <a:pt x="1844" y="757"/>
                </a:lnTo>
                <a:lnTo>
                  <a:pt x="1845" y="757"/>
                </a:lnTo>
                <a:lnTo>
                  <a:pt x="1846" y="757"/>
                </a:lnTo>
                <a:lnTo>
                  <a:pt x="1847" y="757"/>
                </a:lnTo>
                <a:lnTo>
                  <a:pt x="1848" y="757"/>
                </a:lnTo>
                <a:lnTo>
                  <a:pt x="1848" y="758"/>
                </a:lnTo>
                <a:lnTo>
                  <a:pt x="1849" y="758"/>
                </a:lnTo>
                <a:lnTo>
                  <a:pt x="1850" y="758"/>
                </a:lnTo>
                <a:lnTo>
                  <a:pt x="1851" y="758"/>
                </a:lnTo>
                <a:lnTo>
                  <a:pt x="1852" y="758"/>
                </a:lnTo>
                <a:lnTo>
                  <a:pt x="1853" y="758"/>
                </a:lnTo>
                <a:lnTo>
                  <a:pt x="1854" y="758"/>
                </a:lnTo>
                <a:lnTo>
                  <a:pt x="1855" y="758"/>
                </a:lnTo>
                <a:lnTo>
                  <a:pt x="1856" y="758"/>
                </a:lnTo>
                <a:lnTo>
                  <a:pt x="1857" y="758"/>
                </a:lnTo>
                <a:lnTo>
                  <a:pt x="1857" y="757"/>
                </a:lnTo>
                <a:lnTo>
                  <a:pt x="1857" y="758"/>
                </a:lnTo>
                <a:lnTo>
                  <a:pt x="1858" y="758"/>
                </a:lnTo>
                <a:lnTo>
                  <a:pt x="1859" y="758"/>
                </a:lnTo>
                <a:lnTo>
                  <a:pt x="1860" y="758"/>
                </a:lnTo>
                <a:lnTo>
                  <a:pt x="1861" y="758"/>
                </a:lnTo>
                <a:lnTo>
                  <a:pt x="1862" y="758"/>
                </a:lnTo>
                <a:lnTo>
                  <a:pt x="1863" y="758"/>
                </a:lnTo>
                <a:lnTo>
                  <a:pt x="1865" y="758"/>
                </a:lnTo>
                <a:lnTo>
                  <a:pt x="1866" y="758"/>
                </a:lnTo>
                <a:lnTo>
                  <a:pt x="1867" y="758"/>
                </a:lnTo>
                <a:lnTo>
                  <a:pt x="1867" y="759"/>
                </a:lnTo>
                <a:lnTo>
                  <a:pt x="1868" y="759"/>
                </a:lnTo>
                <a:lnTo>
                  <a:pt x="1869" y="759"/>
                </a:lnTo>
                <a:lnTo>
                  <a:pt x="1870" y="759"/>
                </a:lnTo>
                <a:lnTo>
                  <a:pt x="1871" y="759"/>
                </a:lnTo>
                <a:lnTo>
                  <a:pt x="1872" y="759"/>
                </a:lnTo>
                <a:lnTo>
                  <a:pt x="1873" y="759"/>
                </a:lnTo>
                <a:lnTo>
                  <a:pt x="1874" y="759"/>
                </a:lnTo>
                <a:lnTo>
                  <a:pt x="1875" y="759"/>
                </a:lnTo>
                <a:lnTo>
                  <a:pt x="1875" y="758"/>
                </a:lnTo>
                <a:lnTo>
                  <a:pt x="1876" y="758"/>
                </a:lnTo>
                <a:lnTo>
                  <a:pt x="1876" y="759"/>
                </a:lnTo>
                <a:lnTo>
                  <a:pt x="1876" y="758"/>
                </a:lnTo>
                <a:lnTo>
                  <a:pt x="1877" y="758"/>
                </a:lnTo>
                <a:lnTo>
                  <a:pt x="1878" y="758"/>
                </a:lnTo>
                <a:lnTo>
                  <a:pt x="1879" y="758"/>
                </a:lnTo>
                <a:lnTo>
                  <a:pt x="1880" y="758"/>
                </a:lnTo>
                <a:lnTo>
                  <a:pt x="1881" y="758"/>
                </a:lnTo>
                <a:lnTo>
                  <a:pt x="1882" y="758"/>
                </a:lnTo>
                <a:lnTo>
                  <a:pt x="1883" y="758"/>
                </a:lnTo>
                <a:lnTo>
                  <a:pt x="1884" y="758"/>
                </a:lnTo>
                <a:lnTo>
                  <a:pt x="1885" y="758"/>
                </a:lnTo>
                <a:lnTo>
                  <a:pt x="1886" y="758"/>
                </a:lnTo>
                <a:lnTo>
                  <a:pt x="1887" y="758"/>
                </a:lnTo>
                <a:lnTo>
                  <a:pt x="1888" y="758"/>
                </a:lnTo>
                <a:lnTo>
                  <a:pt x="1889" y="758"/>
                </a:lnTo>
                <a:lnTo>
                  <a:pt x="1890" y="758"/>
                </a:lnTo>
                <a:lnTo>
                  <a:pt x="1891" y="758"/>
                </a:lnTo>
                <a:lnTo>
                  <a:pt x="1892" y="758"/>
                </a:lnTo>
                <a:lnTo>
                  <a:pt x="1893" y="758"/>
                </a:lnTo>
                <a:lnTo>
                  <a:pt x="1894" y="758"/>
                </a:lnTo>
                <a:lnTo>
                  <a:pt x="1895" y="758"/>
                </a:lnTo>
                <a:lnTo>
                  <a:pt x="1896" y="758"/>
                </a:lnTo>
                <a:lnTo>
                  <a:pt x="1897" y="758"/>
                </a:lnTo>
                <a:lnTo>
                  <a:pt x="1898" y="758"/>
                </a:lnTo>
                <a:lnTo>
                  <a:pt x="1899" y="758"/>
                </a:lnTo>
                <a:lnTo>
                  <a:pt x="1900" y="758"/>
                </a:lnTo>
                <a:lnTo>
                  <a:pt x="1901" y="758"/>
                </a:lnTo>
                <a:lnTo>
                  <a:pt x="1902" y="758"/>
                </a:lnTo>
                <a:lnTo>
                  <a:pt x="1903" y="758"/>
                </a:lnTo>
                <a:lnTo>
                  <a:pt x="1904" y="758"/>
                </a:lnTo>
                <a:lnTo>
                  <a:pt x="1905" y="758"/>
                </a:lnTo>
                <a:lnTo>
                  <a:pt x="1906" y="758"/>
                </a:lnTo>
                <a:lnTo>
                  <a:pt x="1908" y="758"/>
                </a:lnTo>
                <a:lnTo>
                  <a:pt x="1909" y="758"/>
                </a:lnTo>
                <a:lnTo>
                  <a:pt x="1910" y="758"/>
                </a:lnTo>
                <a:lnTo>
                  <a:pt x="1911" y="758"/>
                </a:lnTo>
                <a:lnTo>
                  <a:pt x="1912" y="758"/>
                </a:lnTo>
                <a:lnTo>
                  <a:pt x="1913" y="758"/>
                </a:lnTo>
                <a:lnTo>
                  <a:pt x="1914" y="758"/>
                </a:lnTo>
                <a:lnTo>
                  <a:pt x="1915" y="758"/>
                </a:lnTo>
                <a:lnTo>
                  <a:pt x="1916" y="758"/>
                </a:lnTo>
                <a:lnTo>
                  <a:pt x="1917" y="758"/>
                </a:lnTo>
                <a:lnTo>
                  <a:pt x="1918" y="757"/>
                </a:lnTo>
                <a:lnTo>
                  <a:pt x="1919" y="757"/>
                </a:lnTo>
                <a:lnTo>
                  <a:pt x="1920" y="757"/>
                </a:lnTo>
                <a:lnTo>
                  <a:pt x="1921" y="757"/>
                </a:lnTo>
                <a:lnTo>
                  <a:pt x="1922" y="757"/>
                </a:lnTo>
                <a:lnTo>
                  <a:pt x="1923" y="757"/>
                </a:lnTo>
                <a:lnTo>
                  <a:pt x="1924" y="757"/>
                </a:lnTo>
                <a:lnTo>
                  <a:pt x="1925" y="757"/>
                </a:lnTo>
                <a:lnTo>
                  <a:pt x="1926" y="757"/>
                </a:lnTo>
                <a:lnTo>
                  <a:pt x="1926" y="756"/>
                </a:lnTo>
                <a:lnTo>
                  <a:pt x="1927" y="756"/>
                </a:lnTo>
                <a:lnTo>
                  <a:pt x="1928" y="756"/>
                </a:lnTo>
                <a:lnTo>
                  <a:pt x="1929" y="756"/>
                </a:lnTo>
                <a:lnTo>
                  <a:pt x="1930" y="756"/>
                </a:lnTo>
                <a:lnTo>
                  <a:pt x="1931" y="756"/>
                </a:lnTo>
                <a:lnTo>
                  <a:pt x="1932" y="756"/>
                </a:lnTo>
                <a:lnTo>
                  <a:pt x="1933" y="756"/>
                </a:lnTo>
                <a:lnTo>
                  <a:pt x="1934" y="756"/>
                </a:lnTo>
                <a:lnTo>
                  <a:pt x="1935" y="756"/>
                </a:lnTo>
                <a:lnTo>
                  <a:pt x="1936" y="756"/>
                </a:lnTo>
                <a:lnTo>
                  <a:pt x="1937" y="756"/>
                </a:lnTo>
                <a:lnTo>
                  <a:pt x="1938" y="756"/>
                </a:lnTo>
                <a:lnTo>
                  <a:pt x="1939" y="756"/>
                </a:lnTo>
                <a:lnTo>
                  <a:pt x="1940" y="756"/>
                </a:lnTo>
                <a:lnTo>
                  <a:pt x="1941" y="756"/>
                </a:lnTo>
                <a:lnTo>
                  <a:pt x="1942" y="756"/>
                </a:lnTo>
                <a:lnTo>
                  <a:pt x="1943" y="756"/>
                </a:lnTo>
                <a:lnTo>
                  <a:pt x="1944" y="756"/>
                </a:lnTo>
                <a:lnTo>
                  <a:pt x="1945" y="756"/>
                </a:lnTo>
                <a:lnTo>
                  <a:pt x="1946" y="756"/>
                </a:lnTo>
                <a:lnTo>
                  <a:pt x="1947" y="756"/>
                </a:lnTo>
                <a:lnTo>
                  <a:pt x="1948" y="756"/>
                </a:lnTo>
                <a:lnTo>
                  <a:pt x="1949" y="756"/>
                </a:lnTo>
                <a:lnTo>
                  <a:pt x="1949" y="755"/>
                </a:lnTo>
                <a:lnTo>
                  <a:pt x="1951" y="755"/>
                </a:lnTo>
                <a:lnTo>
                  <a:pt x="1952" y="755"/>
                </a:lnTo>
                <a:lnTo>
                  <a:pt x="1953" y="755"/>
                </a:lnTo>
                <a:lnTo>
                  <a:pt x="1954" y="755"/>
                </a:lnTo>
                <a:lnTo>
                  <a:pt x="1955" y="754"/>
                </a:lnTo>
                <a:lnTo>
                  <a:pt x="1956" y="754"/>
                </a:lnTo>
                <a:lnTo>
                  <a:pt x="1957" y="754"/>
                </a:lnTo>
                <a:lnTo>
                  <a:pt x="1958" y="754"/>
                </a:lnTo>
                <a:lnTo>
                  <a:pt x="1958" y="753"/>
                </a:lnTo>
                <a:lnTo>
                  <a:pt x="1959" y="753"/>
                </a:lnTo>
                <a:lnTo>
                  <a:pt x="1960" y="753"/>
                </a:lnTo>
                <a:lnTo>
                  <a:pt x="1961" y="753"/>
                </a:lnTo>
                <a:lnTo>
                  <a:pt x="1961" y="752"/>
                </a:lnTo>
                <a:lnTo>
                  <a:pt x="1962" y="752"/>
                </a:lnTo>
                <a:lnTo>
                  <a:pt x="1963" y="752"/>
                </a:lnTo>
                <a:lnTo>
                  <a:pt x="1964" y="752"/>
                </a:lnTo>
                <a:lnTo>
                  <a:pt x="1964" y="751"/>
                </a:lnTo>
                <a:lnTo>
                  <a:pt x="1965" y="751"/>
                </a:lnTo>
                <a:lnTo>
                  <a:pt x="1966" y="751"/>
                </a:lnTo>
                <a:lnTo>
                  <a:pt x="1967" y="751"/>
                </a:lnTo>
                <a:lnTo>
                  <a:pt x="1967" y="750"/>
                </a:lnTo>
                <a:lnTo>
                  <a:pt x="1968" y="750"/>
                </a:lnTo>
                <a:lnTo>
                  <a:pt x="1969" y="750"/>
                </a:lnTo>
                <a:lnTo>
                  <a:pt x="1970" y="750"/>
                </a:lnTo>
                <a:lnTo>
                  <a:pt x="1971" y="750"/>
                </a:lnTo>
                <a:lnTo>
                  <a:pt x="1971" y="749"/>
                </a:lnTo>
                <a:lnTo>
                  <a:pt x="1972" y="749"/>
                </a:lnTo>
                <a:lnTo>
                  <a:pt x="1973" y="749"/>
                </a:lnTo>
                <a:lnTo>
                  <a:pt x="1974" y="749"/>
                </a:lnTo>
                <a:lnTo>
                  <a:pt x="1975" y="749"/>
                </a:lnTo>
                <a:lnTo>
                  <a:pt x="1976" y="749"/>
                </a:lnTo>
                <a:lnTo>
                  <a:pt x="1977" y="749"/>
                </a:lnTo>
                <a:lnTo>
                  <a:pt x="1978" y="749"/>
                </a:lnTo>
                <a:lnTo>
                  <a:pt x="1979" y="749"/>
                </a:lnTo>
                <a:lnTo>
                  <a:pt x="1980" y="749"/>
                </a:lnTo>
                <a:lnTo>
                  <a:pt x="1981" y="749"/>
                </a:lnTo>
                <a:lnTo>
                  <a:pt x="1982" y="749"/>
                </a:lnTo>
                <a:lnTo>
                  <a:pt x="1983" y="749"/>
                </a:lnTo>
                <a:lnTo>
                  <a:pt x="1983" y="750"/>
                </a:lnTo>
                <a:lnTo>
                  <a:pt x="1983" y="749"/>
                </a:lnTo>
                <a:lnTo>
                  <a:pt x="1984" y="749"/>
                </a:lnTo>
                <a:lnTo>
                  <a:pt x="1984" y="750"/>
                </a:lnTo>
                <a:lnTo>
                  <a:pt x="1984" y="749"/>
                </a:lnTo>
                <a:lnTo>
                  <a:pt x="1985" y="749"/>
                </a:lnTo>
                <a:lnTo>
                  <a:pt x="1986" y="749"/>
                </a:lnTo>
                <a:lnTo>
                  <a:pt x="1987" y="749"/>
                </a:lnTo>
                <a:lnTo>
                  <a:pt x="1988" y="749"/>
                </a:lnTo>
                <a:lnTo>
                  <a:pt x="1989" y="749"/>
                </a:lnTo>
                <a:lnTo>
                  <a:pt x="1990" y="749"/>
                </a:lnTo>
                <a:lnTo>
                  <a:pt x="1990" y="748"/>
                </a:lnTo>
                <a:lnTo>
                  <a:pt x="1991" y="748"/>
                </a:lnTo>
                <a:lnTo>
                  <a:pt x="1992" y="748"/>
                </a:lnTo>
                <a:lnTo>
                  <a:pt x="1994" y="748"/>
                </a:lnTo>
                <a:lnTo>
                  <a:pt x="1994" y="747"/>
                </a:lnTo>
                <a:lnTo>
                  <a:pt x="1995" y="747"/>
                </a:lnTo>
                <a:lnTo>
                  <a:pt x="1996" y="747"/>
                </a:lnTo>
                <a:lnTo>
                  <a:pt x="1996" y="746"/>
                </a:lnTo>
                <a:lnTo>
                  <a:pt x="1997" y="746"/>
                </a:lnTo>
                <a:lnTo>
                  <a:pt x="1997" y="745"/>
                </a:lnTo>
                <a:lnTo>
                  <a:pt x="1998" y="745"/>
                </a:lnTo>
                <a:lnTo>
                  <a:pt x="1999" y="745"/>
                </a:lnTo>
                <a:lnTo>
                  <a:pt x="2000" y="744"/>
                </a:lnTo>
                <a:lnTo>
                  <a:pt x="2001" y="744"/>
                </a:lnTo>
                <a:lnTo>
                  <a:pt x="2001" y="743"/>
                </a:lnTo>
                <a:lnTo>
                  <a:pt x="2002" y="743"/>
                </a:lnTo>
                <a:lnTo>
                  <a:pt x="2003" y="743"/>
                </a:lnTo>
                <a:lnTo>
                  <a:pt x="2003" y="742"/>
                </a:lnTo>
                <a:lnTo>
                  <a:pt x="2004" y="742"/>
                </a:lnTo>
                <a:lnTo>
                  <a:pt x="2005" y="742"/>
                </a:lnTo>
                <a:lnTo>
                  <a:pt x="2006" y="741"/>
                </a:lnTo>
                <a:lnTo>
                  <a:pt x="2007" y="741"/>
                </a:lnTo>
                <a:lnTo>
                  <a:pt x="2008" y="741"/>
                </a:lnTo>
                <a:lnTo>
                  <a:pt x="2009" y="741"/>
                </a:lnTo>
                <a:lnTo>
                  <a:pt x="2010" y="741"/>
                </a:lnTo>
                <a:lnTo>
                  <a:pt x="2011" y="741"/>
                </a:lnTo>
                <a:lnTo>
                  <a:pt x="2012" y="741"/>
                </a:lnTo>
                <a:lnTo>
                  <a:pt x="2013" y="741"/>
                </a:lnTo>
                <a:lnTo>
                  <a:pt x="2014" y="741"/>
                </a:lnTo>
                <a:lnTo>
                  <a:pt x="2015" y="741"/>
                </a:lnTo>
                <a:lnTo>
                  <a:pt x="2016" y="741"/>
                </a:lnTo>
                <a:lnTo>
                  <a:pt x="2017" y="741"/>
                </a:lnTo>
                <a:lnTo>
                  <a:pt x="2018" y="741"/>
                </a:lnTo>
                <a:lnTo>
                  <a:pt x="2019" y="740"/>
                </a:lnTo>
                <a:lnTo>
                  <a:pt x="2019" y="741"/>
                </a:lnTo>
                <a:lnTo>
                  <a:pt x="2019" y="740"/>
                </a:lnTo>
                <a:lnTo>
                  <a:pt x="2020" y="741"/>
                </a:lnTo>
                <a:lnTo>
                  <a:pt x="2020" y="740"/>
                </a:lnTo>
                <a:lnTo>
                  <a:pt x="2021" y="740"/>
                </a:lnTo>
                <a:lnTo>
                  <a:pt x="2022" y="740"/>
                </a:lnTo>
                <a:lnTo>
                  <a:pt x="2023" y="740"/>
                </a:lnTo>
                <a:lnTo>
                  <a:pt x="2024" y="740"/>
                </a:lnTo>
                <a:lnTo>
                  <a:pt x="2025" y="740"/>
                </a:lnTo>
                <a:lnTo>
                  <a:pt x="2026" y="740"/>
                </a:lnTo>
                <a:lnTo>
                  <a:pt x="2026" y="739"/>
                </a:lnTo>
                <a:lnTo>
                  <a:pt x="2027" y="739"/>
                </a:lnTo>
                <a:lnTo>
                  <a:pt x="2028" y="739"/>
                </a:lnTo>
                <a:lnTo>
                  <a:pt x="2029" y="739"/>
                </a:lnTo>
                <a:lnTo>
                  <a:pt x="2029" y="737"/>
                </a:lnTo>
                <a:lnTo>
                  <a:pt x="2030" y="737"/>
                </a:lnTo>
                <a:lnTo>
                  <a:pt x="2031" y="737"/>
                </a:lnTo>
                <a:lnTo>
                  <a:pt x="2031" y="736"/>
                </a:lnTo>
                <a:lnTo>
                  <a:pt x="2032" y="736"/>
                </a:lnTo>
                <a:lnTo>
                  <a:pt x="2033" y="736"/>
                </a:lnTo>
                <a:lnTo>
                  <a:pt x="2034" y="735"/>
                </a:lnTo>
                <a:lnTo>
                  <a:pt x="2035" y="735"/>
                </a:lnTo>
                <a:lnTo>
                  <a:pt x="2037" y="735"/>
                </a:lnTo>
                <a:lnTo>
                  <a:pt x="2037" y="734"/>
                </a:lnTo>
                <a:lnTo>
                  <a:pt x="2038" y="734"/>
                </a:lnTo>
                <a:lnTo>
                  <a:pt x="2039" y="734"/>
                </a:lnTo>
                <a:lnTo>
                  <a:pt x="2039" y="733"/>
                </a:lnTo>
                <a:lnTo>
                  <a:pt x="2040" y="733"/>
                </a:lnTo>
                <a:lnTo>
                  <a:pt x="2041" y="733"/>
                </a:lnTo>
                <a:lnTo>
                  <a:pt x="2041" y="732"/>
                </a:lnTo>
                <a:lnTo>
                  <a:pt x="2042" y="732"/>
                </a:lnTo>
                <a:lnTo>
                  <a:pt x="2043" y="732"/>
                </a:lnTo>
                <a:lnTo>
                  <a:pt x="2043" y="731"/>
                </a:lnTo>
                <a:lnTo>
                  <a:pt x="2044" y="731"/>
                </a:lnTo>
                <a:lnTo>
                  <a:pt x="2045" y="731"/>
                </a:lnTo>
                <a:lnTo>
                  <a:pt x="2045" y="730"/>
                </a:lnTo>
                <a:lnTo>
                  <a:pt x="2046" y="730"/>
                </a:lnTo>
                <a:lnTo>
                  <a:pt x="2047" y="730"/>
                </a:lnTo>
                <a:lnTo>
                  <a:pt x="2048" y="730"/>
                </a:lnTo>
                <a:lnTo>
                  <a:pt x="2049" y="730"/>
                </a:lnTo>
                <a:lnTo>
                  <a:pt x="2049" y="729"/>
                </a:lnTo>
                <a:lnTo>
                  <a:pt x="2050" y="729"/>
                </a:lnTo>
                <a:lnTo>
                  <a:pt x="2051" y="729"/>
                </a:lnTo>
                <a:lnTo>
                  <a:pt x="2052" y="729"/>
                </a:lnTo>
                <a:lnTo>
                  <a:pt x="2053" y="729"/>
                </a:lnTo>
                <a:lnTo>
                  <a:pt x="2054" y="729"/>
                </a:lnTo>
                <a:lnTo>
                  <a:pt x="2055" y="729"/>
                </a:lnTo>
                <a:lnTo>
                  <a:pt x="2055" y="730"/>
                </a:lnTo>
                <a:lnTo>
                  <a:pt x="2056" y="730"/>
                </a:lnTo>
                <a:lnTo>
                  <a:pt x="2057" y="730"/>
                </a:lnTo>
                <a:lnTo>
                  <a:pt x="2058" y="730"/>
                </a:lnTo>
                <a:lnTo>
                  <a:pt x="2059" y="730"/>
                </a:lnTo>
                <a:lnTo>
                  <a:pt x="2060" y="730"/>
                </a:lnTo>
                <a:lnTo>
                  <a:pt x="2061" y="730"/>
                </a:lnTo>
                <a:lnTo>
                  <a:pt x="2061" y="729"/>
                </a:lnTo>
                <a:lnTo>
                  <a:pt x="2062" y="729"/>
                </a:lnTo>
                <a:lnTo>
                  <a:pt x="2063" y="729"/>
                </a:lnTo>
                <a:lnTo>
                  <a:pt x="2064" y="729"/>
                </a:lnTo>
                <a:lnTo>
                  <a:pt x="2064" y="728"/>
                </a:lnTo>
                <a:lnTo>
                  <a:pt x="2065" y="728"/>
                </a:lnTo>
                <a:lnTo>
                  <a:pt x="2066" y="728"/>
                </a:lnTo>
                <a:lnTo>
                  <a:pt x="2066" y="727"/>
                </a:lnTo>
                <a:lnTo>
                  <a:pt x="2067" y="727"/>
                </a:lnTo>
                <a:lnTo>
                  <a:pt x="2068" y="727"/>
                </a:lnTo>
                <a:lnTo>
                  <a:pt x="2068" y="726"/>
                </a:lnTo>
                <a:lnTo>
                  <a:pt x="2069" y="726"/>
                </a:lnTo>
                <a:lnTo>
                  <a:pt x="2070" y="726"/>
                </a:lnTo>
                <a:lnTo>
                  <a:pt x="2070" y="725"/>
                </a:lnTo>
                <a:lnTo>
                  <a:pt x="2071" y="725"/>
                </a:lnTo>
                <a:lnTo>
                  <a:pt x="2071" y="724"/>
                </a:lnTo>
                <a:lnTo>
                  <a:pt x="2072" y="724"/>
                </a:lnTo>
                <a:lnTo>
                  <a:pt x="2073" y="724"/>
                </a:lnTo>
                <a:lnTo>
                  <a:pt x="2074" y="724"/>
                </a:lnTo>
                <a:lnTo>
                  <a:pt x="2074" y="723"/>
                </a:lnTo>
                <a:lnTo>
                  <a:pt x="2075" y="723"/>
                </a:lnTo>
                <a:lnTo>
                  <a:pt x="2076" y="723"/>
                </a:lnTo>
                <a:lnTo>
                  <a:pt x="2076" y="722"/>
                </a:lnTo>
                <a:lnTo>
                  <a:pt x="2077" y="722"/>
                </a:lnTo>
                <a:lnTo>
                  <a:pt x="2077" y="723"/>
                </a:lnTo>
                <a:lnTo>
                  <a:pt x="2078" y="723"/>
                </a:lnTo>
                <a:lnTo>
                  <a:pt x="2078" y="722"/>
                </a:lnTo>
                <a:lnTo>
                  <a:pt x="2080" y="723"/>
                </a:lnTo>
                <a:lnTo>
                  <a:pt x="2081" y="723"/>
                </a:lnTo>
                <a:lnTo>
                  <a:pt x="2082" y="723"/>
                </a:lnTo>
                <a:lnTo>
                  <a:pt x="2083" y="723"/>
                </a:lnTo>
                <a:lnTo>
                  <a:pt x="2083" y="724"/>
                </a:lnTo>
                <a:lnTo>
                  <a:pt x="2084" y="724"/>
                </a:lnTo>
                <a:lnTo>
                  <a:pt x="2085" y="725"/>
                </a:lnTo>
                <a:lnTo>
                  <a:pt x="2086" y="725"/>
                </a:lnTo>
                <a:lnTo>
                  <a:pt x="2086" y="726"/>
                </a:lnTo>
                <a:lnTo>
                  <a:pt x="2087" y="726"/>
                </a:lnTo>
                <a:lnTo>
                  <a:pt x="2087" y="727"/>
                </a:lnTo>
                <a:lnTo>
                  <a:pt x="2088" y="727"/>
                </a:lnTo>
                <a:lnTo>
                  <a:pt x="2089" y="728"/>
                </a:lnTo>
                <a:lnTo>
                  <a:pt x="2090" y="729"/>
                </a:lnTo>
                <a:lnTo>
                  <a:pt x="2091" y="729"/>
                </a:lnTo>
                <a:lnTo>
                  <a:pt x="2091" y="730"/>
                </a:lnTo>
                <a:lnTo>
                  <a:pt x="2092" y="730"/>
                </a:lnTo>
                <a:lnTo>
                  <a:pt x="2092" y="731"/>
                </a:lnTo>
                <a:lnTo>
                  <a:pt x="2093" y="731"/>
                </a:lnTo>
                <a:lnTo>
                  <a:pt x="2094" y="731"/>
                </a:lnTo>
                <a:lnTo>
                  <a:pt x="2094" y="732"/>
                </a:lnTo>
                <a:lnTo>
                  <a:pt x="2095" y="732"/>
                </a:lnTo>
                <a:lnTo>
                  <a:pt x="2096" y="732"/>
                </a:lnTo>
                <a:lnTo>
                  <a:pt x="2096" y="733"/>
                </a:lnTo>
                <a:lnTo>
                  <a:pt x="2097" y="733"/>
                </a:lnTo>
                <a:lnTo>
                  <a:pt x="2098" y="733"/>
                </a:lnTo>
                <a:lnTo>
                  <a:pt x="2099" y="733"/>
                </a:lnTo>
                <a:lnTo>
                  <a:pt x="2100" y="732"/>
                </a:lnTo>
                <a:lnTo>
                  <a:pt x="2100" y="733"/>
                </a:lnTo>
                <a:lnTo>
                  <a:pt x="2100" y="732"/>
                </a:lnTo>
                <a:lnTo>
                  <a:pt x="2101" y="732"/>
                </a:lnTo>
                <a:lnTo>
                  <a:pt x="2102" y="732"/>
                </a:lnTo>
                <a:lnTo>
                  <a:pt x="2103" y="732"/>
                </a:lnTo>
                <a:lnTo>
                  <a:pt x="2103" y="731"/>
                </a:lnTo>
                <a:lnTo>
                  <a:pt x="2104" y="731"/>
                </a:lnTo>
                <a:lnTo>
                  <a:pt x="2105" y="731"/>
                </a:lnTo>
                <a:lnTo>
                  <a:pt x="2105" y="730"/>
                </a:lnTo>
                <a:lnTo>
                  <a:pt x="2106" y="730"/>
                </a:lnTo>
                <a:lnTo>
                  <a:pt x="2107" y="730"/>
                </a:lnTo>
                <a:lnTo>
                  <a:pt x="2107" y="729"/>
                </a:lnTo>
                <a:lnTo>
                  <a:pt x="2108" y="729"/>
                </a:lnTo>
                <a:lnTo>
                  <a:pt x="2109" y="728"/>
                </a:lnTo>
                <a:lnTo>
                  <a:pt x="2110" y="728"/>
                </a:lnTo>
                <a:lnTo>
                  <a:pt x="2110" y="727"/>
                </a:lnTo>
                <a:lnTo>
                  <a:pt x="2111" y="727"/>
                </a:lnTo>
                <a:lnTo>
                  <a:pt x="2111" y="726"/>
                </a:lnTo>
                <a:lnTo>
                  <a:pt x="2112" y="726"/>
                </a:lnTo>
                <a:lnTo>
                  <a:pt x="2112" y="725"/>
                </a:lnTo>
                <a:lnTo>
                  <a:pt x="2113" y="725"/>
                </a:lnTo>
                <a:lnTo>
                  <a:pt x="2113" y="724"/>
                </a:lnTo>
                <a:lnTo>
                  <a:pt x="2114" y="724"/>
                </a:lnTo>
                <a:lnTo>
                  <a:pt x="2115" y="723"/>
                </a:lnTo>
                <a:lnTo>
                  <a:pt x="2116" y="722"/>
                </a:lnTo>
                <a:lnTo>
                  <a:pt x="2116" y="721"/>
                </a:lnTo>
                <a:lnTo>
                  <a:pt x="2117" y="721"/>
                </a:lnTo>
                <a:lnTo>
                  <a:pt x="2118" y="720"/>
                </a:lnTo>
                <a:lnTo>
                  <a:pt x="2118" y="719"/>
                </a:lnTo>
                <a:lnTo>
                  <a:pt x="2119" y="719"/>
                </a:lnTo>
                <a:lnTo>
                  <a:pt x="2119" y="718"/>
                </a:lnTo>
                <a:lnTo>
                  <a:pt x="2120" y="718"/>
                </a:lnTo>
                <a:lnTo>
                  <a:pt x="2120" y="717"/>
                </a:lnTo>
                <a:lnTo>
                  <a:pt x="2121" y="717"/>
                </a:lnTo>
                <a:lnTo>
                  <a:pt x="2121" y="716"/>
                </a:lnTo>
                <a:lnTo>
                  <a:pt x="2121" y="715"/>
                </a:lnTo>
                <a:lnTo>
                  <a:pt x="2123" y="715"/>
                </a:lnTo>
                <a:lnTo>
                  <a:pt x="2123" y="714"/>
                </a:lnTo>
                <a:lnTo>
                  <a:pt x="2124" y="713"/>
                </a:lnTo>
                <a:lnTo>
                  <a:pt x="2124" y="712"/>
                </a:lnTo>
                <a:lnTo>
                  <a:pt x="2125" y="712"/>
                </a:lnTo>
                <a:lnTo>
                  <a:pt x="2125" y="711"/>
                </a:lnTo>
                <a:lnTo>
                  <a:pt x="2126" y="710"/>
                </a:lnTo>
                <a:lnTo>
                  <a:pt x="2126" y="709"/>
                </a:lnTo>
                <a:lnTo>
                  <a:pt x="2127" y="708"/>
                </a:lnTo>
                <a:lnTo>
                  <a:pt x="2127" y="707"/>
                </a:lnTo>
                <a:lnTo>
                  <a:pt x="2128" y="706"/>
                </a:lnTo>
                <a:lnTo>
                  <a:pt x="2128" y="705"/>
                </a:lnTo>
                <a:lnTo>
                  <a:pt x="2128" y="704"/>
                </a:lnTo>
                <a:lnTo>
                  <a:pt x="2129" y="704"/>
                </a:lnTo>
                <a:lnTo>
                  <a:pt x="2129" y="701"/>
                </a:lnTo>
                <a:lnTo>
                  <a:pt x="2130" y="700"/>
                </a:lnTo>
                <a:lnTo>
                  <a:pt x="2130" y="699"/>
                </a:lnTo>
                <a:lnTo>
                  <a:pt x="2130" y="698"/>
                </a:lnTo>
                <a:lnTo>
                  <a:pt x="2131" y="698"/>
                </a:lnTo>
                <a:lnTo>
                  <a:pt x="2131" y="696"/>
                </a:lnTo>
                <a:lnTo>
                  <a:pt x="2131" y="695"/>
                </a:lnTo>
                <a:lnTo>
                  <a:pt x="2132" y="695"/>
                </a:lnTo>
                <a:lnTo>
                  <a:pt x="2132" y="693"/>
                </a:lnTo>
                <a:lnTo>
                  <a:pt x="2132" y="692"/>
                </a:lnTo>
                <a:lnTo>
                  <a:pt x="2133" y="691"/>
                </a:lnTo>
                <a:lnTo>
                  <a:pt x="2133" y="690"/>
                </a:lnTo>
                <a:lnTo>
                  <a:pt x="2133" y="689"/>
                </a:lnTo>
                <a:lnTo>
                  <a:pt x="2134" y="689"/>
                </a:lnTo>
                <a:lnTo>
                  <a:pt x="2134" y="686"/>
                </a:lnTo>
                <a:lnTo>
                  <a:pt x="2134" y="685"/>
                </a:lnTo>
                <a:lnTo>
                  <a:pt x="2135" y="685"/>
                </a:lnTo>
                <a:lnTo>
                  <a:pt x="2135" y="682"/>
                </a:lnTo>
                <a:lnTo>
                  <a:pt x="2135" y="681"/>
                </a:lnTo>
                <a:lnTo>
                  <a:pt x="2136" y="681"/>
                </a:lnTo>
                <a:lnTo>
                  <a:pt x="2136" y="678"/>
                </a:lnTo>
                <a:lnTo>
                  <a:pt x="2136" y="677"/>
                </a:lnTo>
                <a:lnTo>
                  <a:pt x="2137" y="676"/>
                </a:lnTo>
                <a:lnTo>
                  <a:pt x="2137" y="675"/>
                </a:lnTo>
                <a:lnTo>
                  <a:pt x="2137" y="674"/>
                </a:lnTo>
                <a:lnTo>
                  <a:pt x="2138" y="673"/>
                </a:lnTo>
                <a:lnTo>
                  <a:pt x="2138" y="671"/>
                </a:lnTo>
                <a:lnTo>
                  <a:pt x="2138" y="670"/>
                </a:lnTo>
                <a:lnTo>
                  <a:pt x="2139" y="669"/>
                </a:lnTo>
                <a:lnTo>
                  <a:pt x="2139" y="665"/>
                </a:lnTo>
                <a:lnTo>
                  <a:pt x="2140" y="664"/>
                </a:lnTo>
                <a:lnTo>
                  <a:pt x="2140" y="662"/>
                </a:lnTo>
                <a:lnTo>
                  <a:pt x="2140" y="661"/>
                </a:lnTo>
                <a:lnTo>
                  <a:pt x="2141" y="660"/>
                </a:lnTo>
                <a:lnTo>
                  <a:pt x="2141" y="658"/>
                </a:lnTo>
                <a:lnTo>
                  <a:pt x="2141" y="657"/>
                </a:lnTo>
                <a:lnTo>
                  <a:pt x="2142" y="657"/>
                </a:lnTo>
                <a:lnTo>
                  <a:pt x="2142" y="654"/>
                </a:lnTo>
                <a:lnTo>
                  <a:pt x="2143" y="653"/>
                </a:lnTo>
                <a:lnTo>
                  <a:pt x="2143" y="652"/>
                </a:lnTo>
                <a:lnTo>
                  <a:pt x="2143" y="651"/>
                </a:lnTo>
                <a:lnTo>
                  <a:pt x="2144" y="651"/>
                </a:lnTo>
                <a:lnTo>
                  <a:pt x="2144" y="649"/>
                </a:lnTo>
                <a:lnTo>
                  <a:pt x="2145" y="648"/>
                </a:lnTo>
                <a:lnTo>
                  <a:pt x="2145" y="647"/>
                </a:lnTo>
                <a:lnTo>
                  <a:pt x="2146" y="647"/>
                </a:lnTo>
                <a:lnTo>
                  <a:pt x="2146" y="646"/>
                </a:lnTo>
                <a:lnTo>
                  <a:pt x="2147" y="646"/>
                </a:lnTo>
                <a:lnTo>
                  <a:pt x="2147" y="645"/>
                </a:lnTo>
                <a:lnTo>
                  <a:pt x="2148" y="645"/>
                </a:lnTo>
                <a:lnTo>
                  <a:pt x="2149" y="646"/>
                </a:lnTo>
                <a:lnTo>
                  <a:pt x="2149" y="647"/>
                </a:lnTo>
                <a:lnTo>
                  <a:pt x="2150" y="647"/>
                </a:lnTo>
                <a:lnTo>
                  <a:pt x="2150" y="648"/>
                </a:lnTo>
                <a:lnTo>
                  <a:pt x="2150" y="649"/>
                </a:lnTo>
                <a:lnTo>
                  <a:pt x="2151" y="649"/>
                </a:lnTo>
                <a:lnTo>
                  <a:pt x="2151" y="651"/>
                </a:lnTo>
                <a:lnTo>
                  <a:pt x="2152" y="652"/>
                </a:lnTo>
                <a:lnTo>
                  <a:pt x="2152" y="653"/>
                </a:lnTo>
                <a:lnTo>
                  <a:pt x="2152" y="654"/>
                </a:lnTo>
                <a:lnTo>
                  <a:pt x="2153" y="655"/>
                </a:lnTo>
                <a:lnTo>
                  <a:pt x="2153" y="657"/>
                </a:lnTo>
                <a:lnTo>
                  <a:pt x="2153" y="658"/>
                </a:lnTo>
                <a:lnTo>
                  <a:pt x="2154" y="659"/>
                </a:lnTo>
                <a:lnTo>
                  <a:pt x="2154" y="662"/>
                </a:lnTo>
                <a:lnTo>
                  <a:pt x="2155" y="663"/>
                </a:lnTo>
                <a:lnTo>
                  <a:pt x="2155" y="665"/>
                </a:lnTo>
                <a:lnTo>
                  <a:pt x="2155" y="666"/>
                </a:lnTo>
                <a:lnTo>
                  <a:pt x="2156" y="667"/>
                </a:lnTo>
                <a:lnTo>
                  <a:pt x="2156" y="671"/>
                </a:lnTo>
                <a:lnTo>
                  <a:pt x="2156" y="672"/>
                </a:lnTo>
                <a:lnTo>
                  <a:pt x="2157" y="673"/>
                </a:lnTo>
                <a:lnTo>
                  <a:pt x="2157" y="676"/>
                </a:lnTo>
                <a:lnTo>
                  <a:pt x="2157" y="677"/>
                </a:lnTo>
                <a:lnTo>
                  <a:pt x="2158" y="678"/>
                </a:lnTo>
                <a:lnTo>
                  <a:pt x="2158" y="681"/>
                </a:lnTo>
                <a:lnTo>
                  <a:pt x="2158" y="682"/>
                </a:lnTo>
                <a:lnTo>
                  <a:pt x="2159" y="683"/>
                </a:lnTo>
                <a:lnTo>
                  <a:pt x="2159" y="685"/>
                </a:lnTo>
                <a:lnTo>
                  <a:pt x="2159" y="686"/>
                </a:lnTo>
                <a:lnTo>
                  <a:pt x="2160" y="687"/>
                </a:lnTo>
                <a:lnTo>
                  <a:pt x="2160" y="690"/>
                </a:lnTo>
                <a:lnTo>
                  <a:pt x="2160" y="691"/>
                </a:lnTo>
                <a:lnTo>
                  <a:pt x="2161" y="691"/>
                </a:lnTo>
                <a:lnTo>
                  <a:pt x="2161" y="694"/>
                </a:lnTo>
                <a:lnTo>
                  <a:pt x="2161" y="695"/>
                </a:lnTo>
                <a:lnTo>
                  <a:pt x="2162" y="696"/>
                </a:lnTo>
                <a:lnTo>
                  <a:pt x="2162" y="698"/>
                </a:lnTo>
                <a:lnTo>
                  <a:pt x="2162" y="699"/>
                </a:lnTo>
                <a:lnTo>
                  <a:pt x="2163" y="700"/>
                </a:lnTo>
                <a:lnTo>
                  <a:pt x="2163" y="702"/>
                </a:lnTo>
                <a:lnTo>
                  <a:pt x="2163" y="704"/>
                </a:lnTo>
                <a:lnTo>
                  <a:pt x="2164" y="705"/>
                </a:lnTo>
                <a:lnTo>
                  <a:pt x="2164" y="707"/>
                </a:lnTo>
                <a:lnTo>
                  <a:pt x="2164" y="708"/>
                </a:lnTo>
                <a:lnTo>
                  <a:pt x="2166" y="709"/>
                </a:lnTo>
                <a:lnTo>
                  <a:pt x="2166" y="710"/>
                </a:lnTo>
                <a:lnTo>
                  <a:pt x="2166" y="711"/>
                </a:lnTo>
                <a:lnTo>
                  <a:pt x="2167" y="711"/>
                </a:lnTo>
                <a:lnTo>
                  <a:pt x="2167" y="713"/>
                </a:lnTo>
                <a:lnTo>
                  <a:pt x="2167" y="714"/>
                </a:lnTo>
                <a:lnTo>
                  <a:pt x="2168" y="715"/>
                </a:lnTo>
                <a:lnTo>
                  <a:pt x="2168" y="717"/>
                </a:lnTo>
                <a:lnTo>
                  <a:pt x="2169" y="718"/>
                </a:lnTo>
                <a:lnTo>
                  <a:pt x="2169" y="719"/>
                </a:lnTo>
                <a:lnTo>
                  <a:pt x="2169" y="720"/>
                </a:lnTo>
                <a:lnTo>
                  <a:pt x="2170" y="720"/>
                </a:lnTo>
                <a:lnTo>
                  <a:pt x="2170" y="721"/>
                </a:lnTo>
                <a:lnTo>
                  <a:pt x="2170" y="722"/>
                </a:lnTo>
                <a:lnTo>
                  <a:pt x="2171" y="722"/>
                </a:lnTo>
                <a:lnTo>
                  <a:pt x="2171" y="724"/>
                </a:lnTo>
                <a:lnTo>
                  <a:pt x="2172" y="724"/>
                </a:lnTo>
                <a:lnTo>
                  <a:pt x="2172" y="725"/>
                </a:lnTo>
                <a:lnTo>
                  <a:pt x="2172" y="726"/>
                </a:lnTo>
                <a:lnTo>
                  <a:pt x="2173" y="726"/>
                </a:lnTo>
                <a:lnTo>
                  <a:pt x="2173" y="727"/>
                </a:lnTo>
                <a:lnTo>
                  <a:pt x="2174" y="727"/>
                </a:lnTo>
                <a:lnTo>
                  <a:pt x="2174" y="728"/>
                </a:lnTo>
                <a:lnTo>
                  <a:pt x="2175" y="729"/>
                </a:lnTo>
                <a:lnTo>
                  <a:pt x="2176" y="730"/>
                </a:lnTo>
                <a:lnTo>
                  <a:pt x="2177" y="730"/>
                </a:lnTo>
                <a:lnTo>
                  <a:pt x="2177" y="731"/>
                </a:lnTo>
                <a:lnTo>
                  <a:pt x="2178" y="731"/>
                </a:lnTo>
                <a:lnTo>
                  <a:pt x="2179" y="731"/>
                </a:lnTo>
                <a:lnTo>
                  <a:pt x="2179" y="732"/>
                </a:lnTo>
                <a:lnTo>
                  <a:pt x="2180" y="732"/>
                </a:lnTo>
                <a:lnTo>
                  <a:pt x="2181" y="732"/>
                </a:lnTo>
                <a:lnTo>
                  <a:pt x="2182" y="732"/>
                </a:lnTo>
                <a:lnTo>
                  <a:pt x="2183" y="732"/>
                </a:lnTo>
                <a:lnTo>
                  <a:pt x="2184" y="732"/>
                </a:lnTo>
                <a:lnTo>
                  <a:pt x="2185" y="732"/>
                </a:lnTo>
                <a:lnTo>
                  <a:pt x="2185" y="731"/>
                </a:lnTo>
                <a:lnTo>
                  <a:pt x="2186" y="731"/>
                </a:lnTo>
                <a:lnTo>
                  <a:pt x="2187" y="731"/>
                </a:lnTo>
                <a:lnTo>
                  <a:pt x="2188" y="731"/>
                </a:lnTo>
                <a:lnTo>
                  <a:pt x="2188" y="730"/>
                </a:lnTo>
                <a:lnTo>
                  <a:pt x="2189" y="730"/>
                </a:lnTo>
                <a:lnTo>
                  <a:pt x="2190" y="730"/>
                </a:lnTo>
                <a:lnTo>
                  <a:pt x="2191" y="729"/>
                </a:lnTo>
                <a:lnTo>
                  <a:pt x="2192" y="729"/>
                </a:lnTo>
                <a:lnTo>
                  <a:pt x="2193" y="729"/>
                </a:lnTo>
                <a:lnTo>
                  <a:pt x="2193" y="728"/>
                </a:lnTo>
                <a:lnTo>
                  <a:pt x="2194" y="728"/>
                </a:lnTo>
                <a:lnTo>
                  <a:pt x="2195" y="728"/>
                </a:lnTo>
                <a:lnTo>
                  <a:pt x="2196" y="728"/>
                </a:lnTo>
                <a:lnTo>
                  <a:pt x="2196" y="727"/>
                </a:lnTo>
                <a:lnTo>
                  <a:pt x="2197" y="727"/>
                </a:lnTo>
                <a:lnTo>
                  <a:pt x="2198" y="727"/>
                </a:lnTo>
                <a:lnTo>
                  <a:pt x="2199" y="727"/>
                </a:lnTo>
                <a:lnTo>
                  <a:pt x="2199" y="726"/>
                </a:lnTo>
                <a:lnTo>
                  <a:pt x="2200" y="726"/>
                </a:lnTo>
                <a:lnTo>
                  <a:pt x="2201" y="726"/>
                </a:lnTo>
                <a:lnTo>
                  <a:pt x="2202" y="726"/>
                </a:lnTo>
                <a:lnTo>
                  <a:pt x="2202" y="725"/>
                </a:lnTo>
                <a:lnTo>
                  <a:pt x="2203" y="725"/>
                </a:lnTo>
                <a:lnTo>
                  <a:pt x="2204" y="725"/>
                </a:lnTo>
                <a:lnTo>
                  <a:pt x="2204" y="724"/>
                </a:lnTo>
                <a:lnTo>
                  <a:pt x="2205" y="724"/>
                </a:lnTo>
                <a:lnTo>
                  <a:pt x="2206" y="724"/>
                </a:lnTo>
                <a:lnTo>
                  <a:pt x="2206" y="723"/>
                </a:lnTo>
                <a:lnTo>
                  <a:pt x="2207" y="723"/>
                </a:lnTo>
                <a:lnTo>
                  <a:pt x="2209" y="723"/>
                </a:lnTo>
                <a:lnTo>
                  <a:pt x="2209" y="722"/>
                </a:lnTo>
                <a:lnTo>
                  <a:pt x="2210" y="722"/>
                </a:lnTo>
                <a:lnTo>
                  <a:pt x="2210" y="721"/>
                </a:lnTo>
                <a:lnTo>
                  <a:pt x="2211" y="721"/>
                </a:lnTo>
                <a:lnTo>
                  <a:pt x="2212" y="721"/>
                </a:lnTo>
                <a:lnTo>
                  <a:pt x="2212" y="720"/>
                </a:lnTo>
                <a:lnTo>
                  <a:pt x="2213" y="720"/>
                </a:lnTo>
                <a:lnTo>
                  <a:pt x="2213" y="719"/>
                </a:lnTo>
                <a:lnTo>
                  <a:pt x="2214" y="719"/>
                </a:lnTo>
                <a:lnTo>
                  <a:pt x="2214" y="718"/>
                </a:lnTo>
                <a:lnTo>
                  <a:pt x="2215" y="718"/>
                </a:lnTo>
                <a:lnTo>
                  <a:pt x="2215" y="717"/>
                </a:lnTo>
                <a:lnTo>
                  <a:pt x="2216" y="717"/>
                </a:lnTo>
                <a:lnTo>
                  <a:pt x="2216" y="716"/>
                </a:lnTo>
                <a:lnTo>
                  <a:pt x="2217" y="715"/>
                </a:lnTo>
                <a:lnTo>
                  <a:pt x="2217" y="714"/>
                </a:lnTo>
                <a:lnTo>
                  <a:pt x="2218" y="714"/>
                </a:lnTo>
                <a:lnTo>
                  <a:pt x="2218" y="713"/>
                </a:lnTo>
                <a:lnTo>
                  <a:pt x="2219" y="713"/>
                </a:lnTo>
                <a:lnTo>
                  <a:pt x="2219" y="712"/>
                </a:lnTo>
                <a:lnTo>
                  <a:pt x="2220" y="712"/>
                </a:lnTo>
                <a:lnTo>
                  <a:pt x="2220" y="711"/>
                </a:lnTo>
                <a:lnTo>
                  <a:pt x="2221" y="711"/>
                </a:lnTo>
                <a:lnTo>
                  <a:pt x="2221" y="710"/>
                </a:lnTo>
                <a:lnTo>
                  <a:pt x="2222" y="709"/>
                </a:lnTo>
                <a:lnTo>
                  <a:pt x="2222" y="708"/>
                </a:lnTo>
                <a:lnTo>
                  <a:pt x="2223" y="708"/>
                </a:lnTo>
                <a:lnTo>
                  <a:pt x="2223" y="707"/>
                </a:lnTo>
                <a:lnTo>
                  <a:pt x="2224" y="707"/>
                </a:lnTo>
                <a:lnTo>
                  <a:pt x="2224" y="706"/>
                </a:lnTo>
                <a:lnTo>
                  <a:pt x="2225" y="706"/>
                </a:lnTo>
                <a:lnTo>
                  <a:pt x="2225" y="705"/>
                </a:lnTo>
                <a:lnTo>
                  <a:pt x="2226" y="705"/>
                </a:lnTo>
                <a:lnTo>
                  <a:pt x="2226" y="704"/>
                </a:lnTo>
                <a:lnTo>
                  <a:pt x="2227" y="704"/>
                </a:lnTo>
                <a:lnTo>
                  <a:pt x="2227" y="702"/>
                </a:lnTo>
                <a:lnTo>
                  <a:pt x="2228" y="702"/>
                </a:lnTo>
                <a:lnTo>
                  <a:pt x="2229" y="701"/>
                </a:lnTo>
                <a:lnTo>
                  <a:pt x="2230" y="701"/>
                </a:lnTo>
                <a:lnTo>
                  <a:pt x="2230" y="700"/>
                </a:lnTo>
                <a:lnTo>
                  <a:pt x="2231" y="700"/>
                </a:lnTo>
                <a:lnTo>
                  <a:pt x="2232" y="700"/>
                </a:lnTo>
                <a:lnTo>
                  <a:pt x="2233" y="700"/>
                </a:lnTo>
                <a:lnTo>
                  <a:pt x="2234" y="700"/>
                </a:lnTo>
                <a:lnTo>
                  <a:pt x="2234" y="699"/>
                </a:lnTo>
                <a:lnTo>
                  <a:pt x="2235" y="699"/>
                </a:lnTo>
                <a:lnTo>
                  <a:pt x="2236" y="699"/>
                </a:lnTo>
                <a:lnTo>
                  <a:pt x="2236" y="700"/>
                </a:lnTo>
                <a:lnTo>
                  <a:pt x="2236" y="699"/>
                </a:lnTo>
                <a:lnTo>
                  <a:pt x="2237" y="699"/>
                </a:lnTo>
                <a:lnTo>
                  <a:pt x="2238" y="699"/>
                </a:lnTo>
                <a:lnTo>
                  <a:pt x="2238" y="700"/>
                </a:lnTo>
                <a:lnTo>
                  <a:pt x="2238" y="699"/>
                </a:lnTo>
                <a:lnTo>
                  <a:pt x="2239" y="699"/>
                </a:lnTo>
                <a:lnTo>
                  <a:pt x="2240" y="699"/>
                </a:lnTo>
                <a:lnTo>
                  <a:pt x="2240" y="700"/>
                </a:lnTo>
                <a:lnTo>
                  <a:pt x="2241" y="700"/>
                </a:lnTo>
                <a:lnTo>
                  <a:pt x="2242" y="700"/>
                </a:lnTo>
                <a:lnTo>
                  <a:pt x="2243" y="700"/>
                </a:lnTo>
                <a:lnTo>
                  <a:pt x="2244" y="700"/>
                </a:lnTo>
                <a:lnTo>
                  <a:pt x="2245" y="700"/>
                </a:lnTo>
                <a:lnTo>
                  <a:pt x="2246" y="701"/>
                </a:lnTo>
                <a:lnTo>
                  <a:pt x="2247" y="701"/>
                </a:lnTo>
                <a:lnTo>
                  <a:pt x="2248" y="701"/>
                </a:lnTo>
                <a:lnTo>
                  <a:pt x="2248" y="702"/>
                </a:lnTo>
                <a:lnTo>
                  <a:pt x="2249" y="702"/>
                </a:lnTo>
                <a:lnTo>
                  <a:pt x="2250" y="702"/>
                </a:lnTo>
                <a:lnTo>
                  <a:pt x="2250" y="704"/>
                </a:lnTo>
                <a:lnTo>
                  <a:pt x="2252" y="704"/>
                </a:lnTo>
                <a:lnTo>
                  <a:pt x="2253" y="704"/>
                </a:lnTo>
                <a:lnTo>
                  <a:pt x="2253" y="705"/>
                </a:lnTo>
                <a:lnTo>
                  <a:pt x="2254" y="705"/>
                </a:lnTo>
                <a:lnTo>
                  <a:pt x="2254" y="706"/>
                </a:lnTo>
                <a:lnTo>
                  <a:pt x="2255" y="706"/>
                </a:lnTo>
                <a:lnTo>
                  <a:pt x="2255" y="707"/>
                </a:lnTo>
                <a:lnTo>
                  <a:pt x="2256" y="707"/>
                </a:lnTo>
                <a:lnTo>
                  <a:pt x="2257" y="707"/>
                </a:lnTo>
                <a:lnTo>
                  <a:pt x="2257" y="708"/>
                </a:lnTo>
                <a:lnTo>
                  <a:pt x="2258" y="709"/>
                </a:lnTo>
                <a:lnTo>
                  <a:pt x="2259" y="710"/>
                </a:lnTo>
                <a:lnTo>
                  <a:pt x="2259" y="711"/>
                </a:lnTo>
                <a:lnTo>
                  <a:pt x="2260" y="711"/>
                </a:lnTo>
                <a:lnTo>
                  <a:pt x="2260" y="712"/>
                </a:lnTo>
                <a:lnTo>
                  <a:pt x="2261" y="712"/>
                </a:lnTo>
                <a:lnTo>
                  <a:pt x="2261" y="713"/>
                </a:lnTo>
                <a:lnTo>
                  <a:pt x="2262" y="713"/>
                </a:lnTo>
                <a:lnTo>
                  <a:pt x="2262" y="714"/>
                </a:lnTo>
                <a:lnTo>
                  <a:pt x="2263" y="714"/>
                </a:lnTo>
                <a:lnTo>
                  <a:pt x="2263" y="715"/>
                </a:lnTo>
                <a:lnTo>
                  <a:pt x="2264" y="715"/>
                </a:lnTo>
                <a:lnTo>
                  <a:pt x="2264" y="716"/>
                </a:lnTo>
                <a:lnTo>
                  <a:pt x="2265" y="716"/>
                </a:lnTo>
                <a:lnTo>
                  <a:pt x="2266" y="717"/>
                </a:lnTo>
                <a:lnTo>
                  <a:pt x="2267" y="717"/>
                </a:lnTo>
                <a:lnTo>
                  <a:pt x="2267" y="718"/>
                </a:lnTo>
                <a:lnTo>
                  <a:pt x="2268" y="718"/>
                </a:lnTo>
                <a:lnTo>
                  <a:pt x="2268" y="719"/>
                </a:lnTo>
                <a:lnTo>
                  <a:pt x="2269" y="719"/>
                </a:lnTo>
                <a:lnTo>
                  <a:pt x="2270" y="719"/>
                </a:lnTo>
                <a:lnTo>
                  <a:pt x="2271" y="719"/>
                </a:lnTo>
                <a:lnTo>
                  <a:pt x="2272" y="719"/>
                </a:lnTo>
                <a:lnTo>
                  <a:pt x="2273" y="719"/>
                </a:lnTo>
                <a:lnTo>
                  <a:pt x="2273" y="718"/>
                </a:lnTo>
                <a:lnTo>
                  <a:pt x="2274" y="718"/>
                </a:lnTo>
                <a:lnTo>
                  <a:pt x="2274" y="717"/>
                </a:lnTo>
                <a:lnTo>
                  <a:pt x="2275" y="717"/>
                </a:lnTo>
                <a:lnTo>
                  <a:pt x="2276" y="717"/>
                </a:lnTo>
                <a:lnTo>
                  <a:pt x="2276" y="716"/>
                </a:lnTo>
                <a:lnTo>
                  <a:pt x="2277" y="715"/>
                </a:lnTo>
                <a:lnTo>
                  <a:pt x="2277" y="714"/>
                </a:lnTo>
                <a:lnTo>
                  <a:pt x="2278" y="714"/>
                </a:lnTo>
                <a:lnTo>
                  <a:pt x="2278" y="713"/>
                </a:lnTo>
                <a:lnTo>
                  <a:pt x="2279" y="713"/>
                </a:lnTo>
                <a:lnTo>
                  <a:pt x="2279" y="712"/>
                </a:lnTo>
                <a:lnTo>
                  <a:pt x="2279" y="711"/>
                </a:lnTo>
                <a:lnTo>
                  <a:pt x="2280" y="711"/>
                </a:lnTo>
                <a:lnTo>
                  <a:pt x="2280" y="710"/>
                </a:lnTo>
                <a:lnTo>
                  <a:pt x="2280" y="709"/>
                </a:lnTo>
                <a:lnTo>
                  <a:pt x="2281" y="709"/>
                </a:lnTo>
                <a:lnTo>
                  <a:pt x="2281" y="708"/>
                </a:lnTo>
                <a:lnTo>
                  <a:pt x="2282" y="707"/>
                </a:lnTo>
                <a:lnTo>
                  <a:pt x="2282" y="706"/>
                </a:lnTo>
                <a:lnTo>
                  <a:pt x="2282" y="705"/>
                </a:lnTo>
                <a:lnTo>
                  <a:pt x="2283" y="705"/>
                </a:lnTo>
                <a:lnTo>
                  <a:pt x="2283" y="702"/>
                </a:lnTo>
                <a:lnTo>
                  <a:pt x="2284" y="701"/>
                </a:lnTo>
                <a:lnTo>
                  <a:pt x="2284" y="700"/>
                </a:lnTo>
                <a:lnTo>
                  <a:pt x="2284" y="699"/>
                </a:lnTo>
                <a:lnTo>
                  <a:pt x="2285" y="699"/>
                </a:lnTo>
                <a:lnTo>
                  <a:pt x="2285" y="697"/>
                </a:lnTo>
                <a:lnTo>
                  <a:pt x="2286" y="696"/>
                </a:lnTo>
                <a:lnTo>
                  <a:pt x="2286" y="694"/>
                </a:lnTo>
                <a:lnTo>
                  <a:pt x="2286" y="693"/>
                </a:lnTo>
                <a:lnTo>
                  <a:pt x="2287" y="693"/>
                </a:lnTo>
                <a:lnTo>
                  <a:pt x="2287" y="691"/>
                </a:lnTo>
                <a:lnTo>
                  <a:pt x="2288" y="690"/>
                </a:lnTo>
                <a:lnTo>
                  <a:pt x="2288" y="688"/>
                </a:lnTo>
                <a:lnTo>
                  <a:pt x="2288" y="687"/>
                </a:lnTo>
                <a:lnTo>
                  <a:pt x="2289" y="686"/>
                </a:lnTo>
                <a:lnTo>
                  <a:pt x="2289" y="684"/>
                </a:lnTo>
                <a:lnTo>
                  <a:pt x="2289" y="683"/>
                </a:lnTo>
                <a:lnTo>
                  <a:pt x="2290" y="682"/>
                </a:lnTo>
                <a:lnTo>
                  <a:pt x="2290" y="680"/>
                </a:lnTo>
                <a:lnTo>
                  <a:pt x="2290" y="679"/>
                </a:lnTo>
                <a:lnTo>
                  <a:pt x="2291" y="678"/>
                </a:lnTo>
                <a:lnTo>
                  <a:pt x="2291" y="676"/>
                </a:lnTo>
                <a:lnTo>
                  <a:pt x="2291" y="675"/>
                </a:lnTo>
                <a:lnTo>
                  <a:pt x="2292" y="674"/>
                </a:lnTo>
                <a:lnTo>
                  <a:pt x="2292" y="671"/>
                </a:lnTo>
                <a:lnTo>
                  <a:pt x="2292" y="670"/>
                </a:lnTo>
                <a:lnTo>
                  <a:pt x="2293" y="669"/>
                </a:lnTo>
                <a:lnTo>
                  <a:pt x="2293" y="665"/>
                </a:lnTo>
                <a:lnTo>
                  <a:pt x="2293" y="664"/>
                </a:lnTo>
                <a:lnTo>
                  <a:pt x="2295" y="663"/>
                </a:lnTo>
                <a:lnTo>
                  <a:pt x="2295" y="661"/>
                </a:lnTo>
                <a:lnTo>
                  <a:pt x="2295" y="660"/>
                </a:lnTo>
                <a:lnTo>
                  <a:pt x="2296" y="659"/>
                </a:lnTo>
                <a:lnTo>
                  <a:pt x="2296" y="655"/>
                </a:lnTo>
                <a:lnTo>
                  <a:pt x="2296" y="654"/>
                </a:lnTo>
                <a:lnTo>
                  <a:pt x="2297" y="653"/>
                </a:lnTo>
                <a:lnTo>
                  <a:pt x="2297" y="649"/>
                </a:lnTo>
                <a:lnTo>
                  <a:pt x="2297" y="648"/>
                </a:lnTo>
                <a:lnTo>
                  <a:pt x="2298" y="647"/>
                </a:lnTo>
                <a:lnTo>
                  <a:pt x="2298" y="645"/>
                </a:lnTo>
                <a:lnTo>
                  <a:pt x="2298" y="643"/>
                </a:lnTo>
                <a:lnTo>
                  <a:pt x="2299" y="642"/>
                </a:lnTo>
                <a:lnTo>
                  <a:pt x="2299" y="638"/>
                </a:lnTo>
                <a:lnTo>
                  <a:pt x="2299" y="637"/>
                </a:lnTo>
                <a:lnTo>
                  <a:pt x="2300" y="636"/>
                </a:lnTo>
                <a:lnTo>
                  <a:pt x="2300" y="630"/>
                </a:lnTo>
                <a:lnTo>
                  <a:pt x="2300" y="629"/>
                </a:lnTo>
                <a:lnTo>
                  <a:pt x="2301" y="628"/>
                </a:lnTo>
                <a:lnTo>
                  <a:pt x="2301" y="625"/>
                </a:lnTo>
                <a:lnTo>
                  <a:pt x="2301" y="623"/>
                </a:lnTo>
                <a:lnTo>
                  <a:pt x="2302" y="622"/>
                </a:lnTo>
                <a:lnTo>
                  <a:pt x="2302" y="617"/>
                </a:lnTo>
                <a:lnTo>
                  <a:pt x="2302" y="616"/>
                </a:lnTo>
                <a:lnTo>
                  <a:pt x="2303" y="614"/>
                </a:lnTo>
                <a:lnTo>
                  <a:pt x="2303" y="609"/>
                </a:lnTo>
                <a:lnTo>
                  <a:pt x="2303" y="607"/>
                </a:lnTo>
                <a:lnTo>
                  <a:pt x="2304" y="605"/>
                </a:lnTo>
                <a:lnTo>
                  <a:pt x="2304" y="602"/>
                </a:lnTo>
                <a:lnTo>
                  <a:pt x="2304" y="600"/>
                </a:lnTo>
                <a:lnTo>
                  <a:pt x="2305" y="597"/>
                </a:lnTo>
                <a:lnTo>
                  <a:pt x="2305" y="591"/>
                </a:lnTo>
                <a:lnTo>
                  <a:pt x="2305" y="589"/>
                </a:lnTo>
                <a:lnTo>
                  <a:pt x="2306" y="587"/>
                </a:lnTo>
                <a:lnTo>
                  <a:pt x="2306" y="581"/>
                </a:lnTo>
                <a:lnTo>
                  <a:pt x="2306" y="578"/>
                </a:lnTo>
                <a:lnTo>
                  <a:pt x="2307" y="576"/>
                </a:lnTo>
                <a:lnTo>
                  <a:pt x="2307" y="571"/>
                </a:lnTo>
                <a:lnTo>
                  <a:pt x="2307" y="569"/>
                </a:lnTo>
                <a:lnTo>
                  <a:pt x="2308" y="566"/>
                </a:lnTo>
                <a:lnTo>
                  <a:pt x="2308" y="557"/>
                </a:lnTo>
                <a:lnTo>
                  <a:pt x="2308" y="554"/>
                </a:lnTo>
                <a:lnTo>
                  <a:pt x="2309" y="551"/>
                </a:lnTo>
                <a:lnTo>
                  <a:pt x="2309" y="542"/>
                </a:lnTo>
                <a:lnTo>
                  <a:pt x="2309" y="539"/>
                </a:lnTo>
                <a:lnTo>
                  <a:pt x="2310" y="536"/>
                </a:lnTo>
                <a:lnTo>
                  <a:pt x="2310" y="528"/>
                </a:lnTo>
                <a:lnTo>
                  <a:pt x="2310" y="524"/>
                </a:lnTo>
                <a:lnTo>
                  <a:pt x="2311" y="521"/>
                </a:lnTo>
                <a:lnTo>
                  <a:pt x="2311" y="509"/>
                </a:lnTo>
                <a:lnTo>
                  <a:pt x="2311" y="505"/>
                </a:lnTo>
                <a:lnTo>
                  <a:pt x="2312" y="501"/>
                </a:lnTo>
                <a:lnTo>
                  <a:pt x="2312" y="488"/>
                </a:lnTo>
                <a:lnTo>
                  <a:pt x="2312" y="483"/>
                </a:lnTo>
                <a:lnTo>
                  <a:pt x="2313" y="479"/>
                </a:lnTo>
                <a:lnTo>
                  <a:pt x="2313" y="466"/>
                </a:lnTo>
                <a:lnTo>
                  <a:pt x="2313" y="461"/>
                </a:lnTo>
                <a:lnTo>
                  <a:pt x="2314" y="455"/>
                </a:lnTo>
                <a:lnTo>
                  <a:pt x="2314" y="446"/>
                </a:lnTo>
                <a:lnTo>
                  <a:pt x="2314" y="441"/>
                </a:lnTo>
                <a:lnTo>
                  <a:pt x="2315" y="436"/>
                </a:lnTo>
                <a:lnTo>
                  <a:pt x="2315" y="420"/>
                </a:lnTo>
                <a:lnTo>
                  <a:pt x="2315" y="414"/>
                </a:lnTo>
                <a:lnTo>
                  <a:pt x="2316" y="409"/>
                </a:lnTo>
                <a:lnTo>
                  <a:pt x="2316" y="393"/>
                </a:lnTo>
                <a:lnTo>
                  <a:pt x="2316" y="386"/>
                </a:lnTo>
                <a:lnTo>
                  <a:pt x="2317" y="381"/>
                </a:lnTo>
                <a:lnTo>
                  <a:pt x="2317" y="369"/>
                </a:lnTo>
                <a:lnTo>
                  <a:pt x="2317" y="364"/>
                </a:lnTo>
                <a:lnTo>
                  <a:pt x="2318" y="358"/>
                </a:lnTo>
                <a:lnTo>
                  <a:pt x="2318" y="339"/>
                </a:lnTo>
                <a:lnTo>
                  <a:pt x="2318" y="333"/>
                </a:lnTo>
                <a:lnTo>
                  <a:pt x="2319" y="327"/>
                </a:lnTo>
                <a:lnTo>
                  <a:pt x="2319" y="308"/>
                </a:lnTo>
                <a:lnTo>
                  <a:pt x="2319" y="302"/>
                </a:lnTo>
                <a:lnTo>
                  <a:pt x="2320" y="296"/>
                </a:lnTo>
                <a:lnTo>
                  <a:pt x="2320" y="283"/>
                </a:lnTo>
                <a:lnTo>
                  <a:pt x="2320" y="277"/>
                </a:lnTo>
                <a:lnTo>
                  <a:pt x="2321" y="271"/>
                </a:lnTo>
                <a:lnTo>
                  <a:pt x="2321" y="253"/>
                </a:lnTo>
                <a:lnTo>
                  <a:pt x="2321" y="245"/>
                </a:lnTo>
                <a:lnTo>
                  <a:pt x="2322" y="239"/>
                </a:lnTo>
                <a:lnTo>
                  <a:pt x="2322" y="220"/>
                </a:lnTo>
                <a:lnTo>
                  <a:pt x="2322" y="213"/>
                </a:lnTo>
                <a:lnTo>
                  <a:pt x="2323" y="206"/>
                </a:lnTo>
                <a:lnTo>
                  <a:pt x="2323" y="194"/>
                </a:lnTo>
                <a:lnTo>
                  <a:pt x="2323" y="188"/>
                </a:lnTo>
                <a:lnTo>
                  <a:pt x="2324" y="181"/>
                </a:lnTo>
                <a:lnTo>
                  <a:pt x="2324" y="163"/>
                </a:lnTo>
                <a:lnTo>
                  <a:pt x="2324" y="157"/>
                </a:lnTo>
                <a:lnTo>
                  <a:pt x="2325" y="151"/>
                </a:lnTo>
                <a:lnTo>
                  <a:pt x="2325" y="132"/>
                </a:lnTo>
                <a:lnTo>
                  <a:pt x="2325" y="126"/>
                </a:lnTo>
                <a:lnTo>
                  <a:pt x="2326" y="120"/>
                </a:lnTo>
                <a:lnTo>
                  <a:pt x="2326" y="108"/>
                </a:lnTo>
                <a:lnTo>
                  <a:pt x="2326" y="103"/>
                </a:lnTo>
                <a:lnTo>
                  <a:pt x="2327" y="98"/>
                </a:lnTo>
                <a:lnTo>
                  <a:pt x="2327" y="82"/>
                </a:lnTo>
                <a:lnTo>
                  <a:pt x="2327" y="76"/>
                </a:lnTo>
                <a:lnTo>
                  <a:pt x="2328" y="72"/>
                </a:lnTo>
                <a:lnTo>
                  <a:pt x="2328" y="58"/>
                </a:lnTo>
                <a:lnTo>
                  <a:pt x="2328" y="53"/>
                </a:lnTo>
                <a:lnTo>
                  <a:pt x="2329" y="49"/>
                </a:lnTo>
                <a:lnTo>
                  <a:pt x="2329" y="40"/>
                </a:lnTo>
                <a:lnTo>
                  <a:pt x="2329" y="36"/>
                </a:lnTo>
                <a:lnTo>
                  <a:pt x="2330" y="32"/>
                </a:lnTo>
                <a:lnTo>
                  <a:pt x="2330" y="23"/>
                </a:lnTo>
                <a:lnTo>
                  <a:pt x="2330" y="20"/>
                </a:lnTo>
                <a:lnTo>
                  <a:pt x="2331" y="17"/>
                </a:lnTo>
                <a:lnTo>
                  <a:pt x="2331" y="9"/>
                </a:lnTo>
                <a:lnTo>
                  <a:pt x="2331" y="7"/>
                </a:lnTo>
                <a:lnTo>
                  <a:pt x="2332" y="6"/>
                </a:lnTo>
                <a:lnTo>
                  <a:pt x="2332" y="3"/>
                </a:lnTo>
                <a:lnTo>
                  <a:pt x="2332" y="2"/>
                </a:lnTo>
                <a:lnTo>
                  <a:pt x="2333" y="1"/>
                </a:lnTo>
                <a:lnTo>
                  <a:pt x="2333" y="0"/>
                </a:lnTo>
                <a:lnTo>
                  <a:pt x="2334" y="0"/>
                </a:lnTo>
                <a:lnTo>
                  <a:pt x="2334" y="3"/>
                </a:lnTo>
                <a:lnTo>
                  <a:pt x="2334" y="4"/>
                </a:lnTo>
                <a:lnTo>
                  <a:pt x="2335" y="6"/>
                </a:lnTo>
                <a:lnTo>
                  <a:pt x="2335" y="13"/>
                </a:lnTo>
                <a:lnTo>
                  <a:pt x="2335" y="15"/>
                </a:lnTo>
                <a:lnTo>
                  <a:pt x="2336" y="17"/>
                </a:lnTo>
                <a:lnTo>
                  <a:pt x="2336" y="24"/>
                </a:lnTo>
                <a:lnTo>
                  <a:pt x="2336" y="27"/>
                </a:lnTo>
                <a:lnTo>
                  <a:pt x="2338" y="30"/>
                </a:lnTo>
                <a:lnTo>
                  <a:pt x="2338" y="42"/>
                </a:lnTo>
                <a:lnTo>
                  <a:pt x="2338" y="47"/>
                </a:lnTo>
                <a:lnTo>
                  <a:pt x="2339" y="51"/>
                </a:lnTo>
                <a:lnTo>
                  <a:pt x="2339" y="66"/>
                </a:lnTo>
                <a:lnTo>
                  <a:pt x="2339" y="71"/>
                </a:lnTo>
                <a:lnTo>
                  <a:pt x="2340" y="75"/>
                </a:lnTo>
                <a:lnTo>
                  <a:pt x="2340" y="87"/>
                </a:lnTo>
                <a:lnTo>
                  <a:pt x="2340" y="93"/>
                </a:lnTo>
                <a:lnTo>
                  <a:pt x="2341" y="98"/>
                </a:lnTo>
                <a:lnTo>
                  <a:pt x="2341" y="116"/>
                </a:lnTo>
                <a:lnTo>
                  <a:pt x="2341" y="122"/>
                </a:lnTo>
                <a:lnTo>
                  <a:pt x="2342" y="128"/>
                </a:lnTo>
                <a:lnTo>
                  <a:pt x="2342" y="146"/>
                </a:lnTo>
                <a:lnTo>
                  <a:pt x="2342" y="153"/>
                </a:lnTo>
                <a:lnTo>
                  <a:pt x="2343" y="159"/>
                </a:lnTo>
                <a:lnTo>
                  <a:pt x="2343" y="172"/>
                </a:lnTo>
                <a:lnTo>
                  <a:pt x="2343" y="178"/>
                </a:lnTo>
                <a:lnTo>
                  <a:pt x="2344" y="185"/>
                </a:lnTo>
                <a:lnTo>
                  <a:pt x="2344" y="203"/>
                </a:lnTo>
                <a:lnTo>
                  <a:pt x="2344" y="209"/>
                </a:lnTo>
                <a:lnTo>
                  <a:pt x="2345" y="215"/>
                </a:lnTo>
                <a:lnTo>
                  <a:pt x="2345" y="234"/>
                </a:lnTo>
                <a:lnTo>
                  <a:pt x="2345" y="239"/>
                </a:lnTo>
                <a:lnTo>
                  <a:pt x="2346" y="245"/>
                </a:lnTo>
                <a:lnTo>
                  <a:pt x="2346" y="257"/>
                </a:lnTo>
                <a:lnTo>
                  <a:pt x="2346" y="263"/>
                </a:lnTo>
                <a:lnTo>
                  <a:pt x="2347" y="268"/>
                </a:lnTo>
                <a:lnTo>
                  <a:pt x="2347" y="284"/>
                </a:lnTo>
                <a:lnTo>
                  <a:pt x="2347" y="290"/>
                </a:lnTo>
                <a:lnTo>
                  <a:pt x="2348" y="295"/>
                </a:lnTo>
                <a:lnTo>
                  <a:pt x="2348" y="309"/>
                </a:lnTo>
                <a:lnTo>
                  <a:pt x="2348" y="313"/>
                </a:lnTo>
                <a:lnTo>
                  <a:pt x="2349" y="317"/>
                </a:lnTo>
                <a:lnTo>
                  <a:pt x="2349" y="326"/>
                </a:lnTo>
                <a:lnTo>
                  <a:pt x="2349" y="330"/>
                </a:lnTo>
                <a:lnTo>
                  <a:pt x="2350" y="334"/>
                </a:lnTo>
                <a:lnTo>
                  <a:pt x="2350" y="345"/>
                </a:lnTo>
                <a:lnTo>
                  <a:pt x="2350" y="348"/>
                </a:lnTo>
                <a:lnTo>
                  <a:pt x="2351" y="351"/>
                </a:lnTo>
                <a:lnTo>
                  <a:pt x="2351" y="361"/>
                </a:lnTo>
                <a:lnTo>
                  <a:pt x="2351" y="364"/>
                </a:lnTo>
                <a:lnTo>
                  <a:pt x="2352" y="366"/>
                </a:lnTo>
                <a:lnTo>
                  <a:pt x="2352" y="371"/>
                </a:lnTo>
                <a:lnTo>
                  <a:pt x="2352" y="373"/>
                </a:lnTo>
                <a:lnTo>
                  <a:pt x="2353" y="375"/>
                </a:lnTo>
                <a:lnTo>
                  <a:pt x="2353" y="380"/>
                </a:lnTo>
                <a:lnTo>
                  <a:pt x="2353" y="381"/>
                </a:lnTo>
                <a:lnTo>
                  <a:pt x="2354" y="383"/>
                </a:lnTo>
                <a:lnTo>
                  <a:pt x="2354" y="386"/>
                </a:lnTo>
                <a:lnTo>
                  <a:pt x="2354" y="387"/>
                </a:lnTo>
                <a:lnTo>
                  <a:pt x="2355" y="388"/>
                </a:lnTo>
                <a:lnTo>
                  <a:pt x="2355" y="389"/>
                </a:lnTo>
                <a:lnTo>
                  <a:pt x="2356" y="389"/>
                </a:lnTo>
                <a:lnTo>
                  <a:pt x="2356" y="390"/>
                </a:lnTo>
                <a:lnTo>
                  <a:pt x="2357" y="389"/>
                </a:lnTo>
                <a:lnTo>
                  <a:pt x="2357" y="388"/>
                </a:lnTo>
                <a:lnTo>
                  <a:pt x="2358" y="387"/>
                </a:lnTo>
                <a:lnTo>
                  <a:pt x="2358" y="385"/>
                </a:lnTo>
                <a:lnTo>
                  <a:pt x="2358" y="383"/>
                </a:lnTo>
                <a:lnTo>
                  <a:pt x="2359" y="382"/>
                </a:lnTo>
                <a:lnTo>
                  <a:pt x="2359" y="380"/>
                </a:lnTo>
                <a:lnTo>
                  <a:pt x="2359" y="379"/>
                </a:lnTo>
                <a:lnTo>
                  <a:pt x="2360" y="377"/>
                </a:lnTo>
                <a:lnTo>
                  <a:pt x="2360" y="373"/>
                </a:lnTo>
                <a:lnTo>
                  <a:pt x="2360" y="372"/>
                </a:lnTo>
                <a:lnTo>
                  <a:pt x="2361" y="370"/>
                </a:lnTo>
                <a:lnTo>
                  <a:pt x="2361" y="365"/>
                </a:lnTo>
                <a:lnTo>
                  <a:pt x="2361" y="363"/>
                </a:lnTo>
                <a:lnTo>
                  <a:pt x="2362" y="361"/>
                </a:lnTo>
                <a:lnTo>
                  <a:pt x="2362" y="358"/>
                </a:lnTo>
                <a:lnTo>
                  <a:pt x="2362" y="355"/>
                </a:lnTo>
                <a:lnTo>
                  <a:pt x="2363" y="354"/>
                </a:lnTo>
                <a:lnTo>
                  <a:pt x="2363" y="348"/>
                </a:lnTo>
                <a:lnTo>
                  <a:pt x="2363" y="346"/>
                </a:lnTo>
                <a:lnTo>
                  <a:pt x="2364" y="345"/>
                </a:lnTo>
                <a:lnTo>
                  <a:pt x="2364" y="340"/>
                </a:lnTo>
                <a:lnTo>
                  <a:pt x="2364" y="338"/>
                </a:lnTo>
                <a:lnTo>
                  <a:pt x="2365" y="336"/>
                </a:lnTo>
                <a:lnTo>
                  <a:pt x="2365" y="333"/>
                </a:lnTo>
                <a:lnTo>
                  <a:pt x="2365" y="331"/>
                </a:lnTo>
                <a:lnTo>
                  <a:pt x="2366" y="330"/>
                </a:lnTo>
                <a:lnTo>
                  <a:pt x="2366" y="326"/>
                </a:lnTo>
                <a:lnTo>
                  <a:pt x="2366" y="324"/>
                </a:lnTo>
                <a:lnTo>
                  <a:pt x="2367" y="323"/>
                </a:lnTo>
                <a:lnTo>
                  <a:pt x="2367" y="319"/>
                </a:lnTo>
                <a:lnTo>
                  <a:pt x="2367" y="318"/>
                </a:lnTo>
                <a:lnTo>
                  <a:pt x="2368" y="318"/>
                </a:lnTo>
                <a:lnTo>
                  <a:pt x="2368" y="317"/>
                </a:lnTo>
                <a:lnTo>
                  <a:pt x="2368" y="316"/>
                </a:lnTo>
                <a:lnTo>
                  <a:pt x="2369" y="316"/>
                </a:lnTo>
                <a:lnTo>
                  <a:pt x="2369" y="315"/>
                </a:lnTo>
                <a:lnTo>
                  <a:pt x="2370" y="316"/>
                </a:lnTo>
                <a:lnTo>
                  <a:pt x="2370" y="317"/>
                </a:lnTo>
                <a:lnTo>
                  <a:pt x="2371" y="318"/>
                </a:lnTo>
                <a:lnTo>
                  <a:pt x="2371" y="320"/>
                </a:lnTo>
                <a:lnTo>
                  <a:pt x="2371" y="323"/>
                </a:lnTo>
                <a:lnTo>
                  <a:pt x="2372" y="324"/>
                </a:lnTo>
                <a:lnTo>
                  <a:pt x="2372" y="329"/>
                </a:lnTo>
                <a:lnTo>
                  <a:pt x="2372" y="331"/>
                </a:lnTo>
                <a:lnTo>
                  <a:pt x="2373" y="333"/>
                </a:lnTo>
                <a:lnTo>
                  <a:pt x="2373" y="340"/>
                </a:lnTo>
                <a:lnTo>
                  <a:pt x="2373" y="342"/>
                </a:lnTo>
                <a:lnTo>
                  <a:pt x="2374" y="345"/>
                </a:lnTo>
                <a:lnTo>
                  <a:pt x="2374" y="351"/>
                </a:lnTo>
                <a:lnTo>
                  <a:pt x="2374" y="354"/>
                </a:lnTo>
                <a:lnTo>
                  <a:pt x="2375" y="358"/>
                </a:lnTo>
                <a:lnTo>
                  <a:pt x="2375" y="368"/>
                </a:lnTo>
                <a:lnTo>
                  <a:pt x="2375" y="372"/>
                </a:lnTo>
                <a:lnTo>
                  <a:pt x="2376" y="375"/>
                </a:lnTo>
                <a:lnTo>
                  <a:pt x="2376" y="387"/>
                </a:lnTo>
                <a:lnTo>
                  <a:pt x="2376" y="392"/>
                </a:lnTo>
                <a:lnTo>
                  <a:pt x="2377" y="396"/>
                </a:lnTo>
                <a:lnTo>
                  <a:pt x="2377" y="405"/>
                </a:lnTo>
                <a:lnTo>
                  <a:pt x="2377" y="410"/>
                </a:lnTo>
                <a:lnTo>
                  <a:pt x="2378" y="414"/>
                </a:lnTo>
                <a:lnTo>
                  <a:pt x="2378" y="429"/>
                </a:lnTo>
                <a:lnTo>
                  <a:pt x="2378" y="433"/>
                </a:lnTo>
                <a:lnTo>
                  <a:pt x="2379" y="438"/>
                </a:lnTo>
                <a:lnTo>
                  <a:pt x="2379" y="452"/>
                </a:lnTo>
                <a:lnTo>
                  <a:pt x="2379" y="457"/>
                </a:lnTo>
                <a:lnTo>
                  <a:pt x="2381" y="463"/>
                </a:lnTo>
                <a:lnTo>
                  <a:pt x="2381" y="477"/>
                </a:lnTo>
                <a:lnTo>
                  <a:pt x="2381" y="482"/>
                </a:lnTo>
                <a:lnTo>
                  <a:pt x="2382" y="486"/>
                </a:lnTo>
                <a:lnTo>
                  <a:pt x="2382" y="497"/>
                </a:lnTo>
                <a:lnTo>
                  <a:pt x="2382" y="502"/>
                </a:lnTo>
                <a:lnTo>
                  <a:pt x="2383" y="506"/>
                </a:lnTo>
                <a:lnTo>
                  <a:pt x="2383" y="520"/>
                </a:lnTo>
                <a:lnTo>
                  <a:pt x="2383" y="524"/>
                </a:lnTo>
                <a:lnTo>
                  <a:pt x="2384" y="528"/>
                </a:lnTo>
                <a:lnTo>
                  <a:pt x="2384" y="542"/>
                </a:lnTo>
                <a:lnTo>
                  <a:pt x="2384" y="546"/>
                </a:lnTo>
                <a:lnTo>
                  <a:pt x="2385" y="551"/>
                </a:lnTo>
                <a:lnTo>
                  <a:pt x="2385" y="559"/>
                </a:lnTo>
                <a:lnTo>
                  <a:pt x="2385" y="563"/>
                </a:lnTo>
                <a:lnTo>
                  <a:pt x="2386" y="567"/>
                </a:lnTo>
                <a:lnTo>
                  <a:pt x="2386" y="578"/>
                </a:lnTo>
                <a:lnTo>
                  <a:pt x="2386" y="582"/>
                </a:lnTo>
                <a:lnTo>
                  <a:pt x="2387" y="585"/>
                </a:lnTo>
                <a:lnTo>
                  <a:pt x="2387" y="595"/>
                </a:lnTo>
                <a:lnTo>
                  <a:pt x="2387" y="598"/>
                </a:lnTo>
                <a:lnTo>
                  <a:pt x="2388" y="602"/>
                </a:lnTo>
                <a:lnTo>
                  <a:pt x="2388" y="608"/>
                </a:lnTo>
                <a:lnTo>
                  <a:pt x="2388" y="611"/>
                </a:lnTo>
                <a:lnTo>
                  <a:pt x="2389" y="613"/>
                </a:lnTo>
                <a:lnTo>
                  <a:pt x="2389" y="621"/>
                </a:lnTo>
                <a:lnTo>
                  <a:pt x="2389" y="623"/>
                </a:lnTo>
                <a:lnTo>
                  <a:pt x="2390" y="625"/>
                </a:lnTo>
                <a:lnTo>
                  <a:pt x="2390" y="632"/>
                </a:lnTo>
                <a:lnTo>
                  <a:pt x="2390" y="635"/>
                </a:lnTo>
                <a:lnTo>
                  <a:pt x="2391" y="637"/>
                </a:lnTo>
                <a:lnTo>
                  <a:pt x="2391" y="640"/>
                </a:lnTo>
                <a:lnTo>
                  <a:pt x="2391" y="642"/>
                </a:lnTo>
                <a:lnTo>
                  <a:pt x="2392" y="643"/>
                </a:lnTo>
                <a:lnTo>
                  <a:pt x="2392" y="648"/>
                </a:lnTo>
                <a:lnTo>
                  <a:pt x="2392" y="649"/>
                </a:lnTo>
                <a:lnTo>
                  <a:pt x="2393" y="650"/>
                </a:lnTo>
                <a:lnTo>
                  <a:pt x="2393" y="654"/>
                </a:lnTo>
                <a:lnTo>
                  <a:pt x="2394" y="656"/>
                </a:lnTo>
                <a:lnTo>
                  <a:pt x="2394" y="657"/>
                </a:lnTo>
                <a:lnTo>
                  <a:pt x="2394" y="658"/>
                </a:lnTo>
                <a:lnTo>
                  <a:pt x="2395" y="659"/>
                </a:lnTo>
                <a:lnTo>
                  <a:pt x="2395" y="661"/>
                </a:lnTo>
                <a:lnTo>
                  <a:pt x="2396" y="662"/>
                </a:lnTo>
                <a:lnTo>
                  <a:pt x="2396" y="663"/>
                </a:lnTo>
                <a:lnTo>
                  <a:pt x="2397" y="664"/>
                </a:lnTo>
                <a:lnTo>
                  <a:pt x="2398" y="665"/>
                </a:lnTo>
                <a:lnTo>
                  <a:pt x="2399" y="665"/>
                </a:lnTo>
                <a:lnTo>
                  <a:pt x="2400" y="665"/>
                </a:lnTo>
                <a:lnTo>
                  <a:pt x="2401" y="665"/>
                </a:lnTo>
                <a:lnTo>
                  <a:pt x="2401" y="664"/>
                </a:lnTo>
                <a:lnTo>
                  <a:pt x="2402" y="664"/>
                </a:lnTo>
                <a:lnTo>
                  <a:pt x="2403" y="664"/>
                </a:lnTo>
                <a:lnTo>
                  <a:pt x="2403" y="663"/>
                </a:lnTo>
                <a:lnTo>
                  <a:pt x="2404" y="663"/>
                </a:lnTo>
                <a:lnTo>
                  <a:pt x="2404" y="662"/>
                </a:lnTo>
                <a:lnTo>
                  <a:pt x="2405" y="662"/>
                </a:lnTo>
                <a:lnTo>
                  <a:pt x="2406" y="662"/>
                </a:lnTo>
                <a:lnTo>
                  <a:pt x="2406" y="661"/>
                </a:lnTo>
                <a:lnTo>
                  <a:pt x="2407" y="661"/>
                </a:lnTo>
                <a:lnTo>
                  <a:pt x="2408" y="661"/>
                </a:lnTo>
                <a:lnTo>
                  <a:pt x="2409" y="661"/>
                </a:lnTo>
                <a:lnTo>
                  <a:pt x="2410" y="662"/>
                </a:lnTo>
                <a:lnTo>
                  <a:pt x="2411" y="662"/>
                </a:lnTo>
                <a:lnTo>
                  <a:pt x="2411" y="663"/>
                </a:lnTo>
                <a:lnTo>
                  <a:pt x="2412" y="663"/>
                </a:lnTo>
                <a:lnTo>
                  <a:pt x="2412" y="664"/>
                </a:lnTo>
                <a:lnTo>
                  <a:pt x="2413" y="664"/>
                </a:lnTo>
                <a:lnTo>
                  <a:pt x="2413" y="665"/>
                </a:lnTo>
                <a:lnTo>
                  <a:pt x="2414" y="665"/>
                </a:lnTo>
                <a:lnTo>
                  <a:pt x="2414" y="666"/>
                </a:lnTo>
                <a:lnTo>
                  <a:pt x="2415" y="667"/>
                </a:lnTo>
                <a:lnTo>
                  <a:pt x="2415" y="669"/>
                </a:lnTo>
                <a:lnTo>
                  <a:pt x="2416" y="669"/>
                </a:lnTo>
                <a:lnTo>
                  <a:pt x="2416" y="670"/>
                </a:lnTo>
                <a:lnTo>
                  <a:pt x="2417" y="671"/>
                </a:lnTo>
                <a:lnTo>
                  <a:pt x="2417" y="672"/>
                </a:lnTo>
                <a:lnTo>
                  <a:pt x="2418" y="672"/>
                </a:lnTo>
                <a:lnTo>
                  <a:pt x="2418" y="673"/>
                </a:lnTo>
                <a:lnTo>
                  <a:pt x="2418" y="674"/>
                </a:lnTo>
                <a:lnTo>
                  <a:pt x="2419" y="674"/>
                </a:lnTo>
                <a:lnTo>
                  <a:pt x="2419" y="675"/>
                </a:lnTo>
                <a:lnTo>
                  <a:pt x="2420" y="676"/>
                </a:lnTo>
                <a:lnTo>
                  <a:pt x="2420" y="677"/>
                </a:lnTo>
                <a:lnTo>
                  <a:pt x="2421" y="677"/>
                </a:lnTo>
                <a:lnTo>
                  <a:pt x="2421" y="679"/>
                </a:lnTo>
                <a:lnTo>
                  <a:pt x="2422" y="679"/>
                </a:lnTo>
                <a:lnTo>
                  <a:pt x="2422" y="680"/>
                </a:lnTo>
                <a:lnTo>
                  <a:pt x="2424" y="681"/>
                </a:lnTo>
                <a:lnTo>
                  <a:pt x="2424" y="682"/>
                </a:lnTo>
                <a:lnTo>
                  <a:pt x="2425" y="683"/>
                </a:lnTo>
                <a:lnTo>
                  <a:pt x="2425" y="684"/>
                </a:lnTo>
                <a:lnTo>
                  <a:pt x="2426" y="684"/>
                </a:lnTo>
                <a:lnTo>
                  <a:pt x="2426" y="686"/>
                </a:lnTo>
                <a:lnTo>
                  <a:pt x="2427" y="686"/>
                </a:lnTo>
                <a:lnTo>
                  <a:pt x="2427" y="687"/>
                </a:lnTo>
                <a:lnTo>
                  <a:pt x="2428" y="688"/>
                </a:lnTo>
                <a:lnTo>
                  <a:pt x="2428" y="689"/>
                </a:lnTo>
                <a:lnTo>
                  <a:pt x="2429" y="689"/>
                </a:lnTo>
                <a:lnTo>
                  <a:pt x="2429" y="690"/>
                </a:lnTo>
                <a:lnTo>
                  <a:pt x="2430" y="691"/>
                </a:lnTo>
                <a:lnTo>
                  <a:pt x="2430" y="692"/>
                </a:lnTo>
                <a:lnTo>
                  <a:pt x="2431" y="692"/>
                </a:lnTo>
                <a:lnTo>
                  <a:pt x="2431" y="693"/>
                </a:lnTo>
                <a:lnTo>
                  <a:pt x="2432" y="694"/>
                </a:lnTo>
                <a:lnTo>
                  <a:pt x="2432" y="695"/>
                </a:lnTo>
                <a:lnTo>
                  <a:pt x="2433" y="695"/>
                </a:lnTo>
                <a:lnTo>
                  <a:pt x="2433" y="696"/>
                </a:lnTo>
                <a:lnTo>
                  <a:pt x="2434" y="696"/>
                </a:lnTo>
                <a:lnTo>
                  <a:pt x="2434" y="697"/>
                </a:lnTo>
                <a:lnTo>
                  <a:pt x="2435" y="697"/>
                </a:lnTo>
                <a:lnTo>
                  <a:pt x="2435" y="698"/>
                </a:lnTo>
                <a:lnTo>
                  <a:pt x="2435" y="699"/>
                </a:lnTo>
                <a:lnTo>
                  <a:pt x="2436" y="699"/>
                </a:lnTo>
                <a:lnTo>
                  <a:pt x="2437" y="700"/>
                </a:lnTo>
                <a:lnTo>
                  <a:pt x="2437" y="701"/>
                </a:lnTo>
                <a:lnTo>
                  <a:pt x="2438" y="701"/>
                </a:lnTo>
                <a:lnTo>
                  <a:pt x="2438" y="702"/>
                </a:lnTo>
                <a:lnTo>
                  <a:pt x="2439" y="702"/>
                </a:lnTo>
                <a:lnTo>
                  <a:pt x="2439" y="704"/>
                </a:lnTo>
                <a:lnTo>
                  <a:pt x="2440" y="704"/>
                </a:lnTo>
                <a:lnTo>
                  <a:pt x="2440" y="705"/>
                </a:lnTo>
                <a:lnTo>
                  <a:pt x="2441" y="705"/>
                </a:lnTo>
                <a:lnTo>
                  <a:pt x="2442" y="706"/>
                </a:lnTo>
                <a:lnTo>
                  <a:pt x="2443" y="706"/>
                </a:lnTo>
                <a:lnTo>
                  <a:pt x="2443" y="707"/>
                </a:lnTo>
                <a:lnTo>
                  <a:pt x="2444" y="707"/>
                </a:lnTo>
                <a:lnTo>
                  <a:pt x="2445" y="708"/>
                </a:lnTo>
                <a:lnTo>
                  <a:pt x="2446" y="708"/>
                </a:lnTo>
                <a:lnTo>
                  <a:pt x="2447" y="708"/>
                </a:lnTo>
                <a:lnTo>
                  <a:pt x="2447" y="709"/>
                </a:lnTo>
                <a:lnTo>
                  <a:pt x="2448" y="709"/>
                </a:lnTo>
                <a:lnTo>
                  <a:pt x="2449" y="709"/>
                </a:lnTo>
                <a:lnTo>
                  <a:pt x="2450" y="709"/>
                </a:lnTo>
                <a:lnTo>
                  <a:pt x="2451" y="709"/>
                </a:lnTo>
                <a:lnTo>
                  <a:pt x="2452" y="708"/>
                </a:lnTo>
                <a:lnTo>
                  <a:pt x="2453" y="708"/>
                </a:lnTo>
                <a:lnTo>
                  <a:pt x="2454" y="708"/>
                </a:lnTo>
                <a:lnTo>
                  <a:pt x="2455" y="708"/>
                </a:lnTo>
                <a:lnTo>
                  <a:pt x="2456" y="708"/>
                </a:lnTo>
                <a:lnTo>
                  <a:pt x="2457" y="707"/>
                </a:lnTo>
                <a:lnTo>
                  <a:pt x="2458" y="707"/>
                </a:lnTo>
                <a:lnTo>
                  <a:pt x="2459" y="707"/>
                </a:lnTo>
                <a:lnTo>
                  <a:pt x="2460" y="707"/>
                </a:lnTo>
                <a:lnTo>
                  <a:pt x="2461" y="707"/>
                </a:lnTo>
                <a:lnTo>
                  <a:pt x="2462" y="707"/>
                </a:lnTo>
                <a:lnTo>
                  <a:pt x="2463" y="707"/>
                </a:lnTo>
                <a:lnTo>
                  <a:pt x="2464" y="707"/>
                </a:lnTo>
                <a:lnTo>
                  <a:pt x="2465" y="707"/>
                </a:lnTo>
                <a:lnTo>
                  <a:pt x="2465" y="708"/>
                </a:lnTo>
                <a:lnTo>
                  <a:pt x="2467" y="708"/>
                </a:lnTo>
                <a:lnTo>
                  <a:pt x="2468" y="708"/>
                </a:lnTo>
                <a:lnTo>
                  <a:pt x="2468" y="709"/>
                </a:lnTo>
                <a:lnTo>
                  <a:pt x="2469" y="709"/>
                </a:lnTo>
                <a:lnTo>
                  <a:pt x="2470" y="709"/>
                </a:lnTo>
                <a:lnTo>
                  <a:pt x="2470" y="710"/>
                </a:lnTo>
                <a:lnTo>
                  <a:pt x="2471" y="710"/>
                </a:lnTo>
                <a:lnTo>
                  <a:pt x="2472" y="710"/>
                </a:lnTo>
                <a:lnTo>
                  <a:pt x="2472" y="711"/>
                </a:lnTo>
                <a:lnTo>
                  <a:pt x="2473" y="711"/>
                </a:lnTo>
                <a:lnTo>
                  <a:pt x="2474" y="712"/>
                </a:lnTo>
                <a:lnTo>
                  <a:pt x="2475" y="712"/>
                </a:lnTo>
                <a:lnTo>
                  <a:pt x="2475" y="713"/>
                </a:lnTo>
                <a:lnTo>
                  <a:pt x="2476" y="713"/>
                </a:lnTo>
                <a:lnTo>
                  <a:pt x="2476" y="714"/>
                </a:lnTo>
                <a:lnTo>
                  <a:pt x="2477" y="714"/>
                </a:lnTo>
                <a:lnTo>
                  <a:pt x="2477" y="715"/>
                </a:lnTo>
                <a:lnTo>
                  <a:pt x="2478" y="715"/>
                </a:lnTo>
                <a:lnTo>
                  <a:pt x="2479" y="715"/>
                </a:lnTo>
                <a:lnTo>
                  <a:pt x="2479" y="716"/>
                </a:lnTo>
                <a:lnTo>
                  <a:pt x="2480" y="716"/>
                </a:lnTo>
                <a:lnTo>
                  <a:pt x="2480" y="717"/>
                </a:lnTo>
                <a:lnTo>
                  <a:pt x="2481" y="717"/>
                </a:lnTo>
                <a:lnTo>
                  <a:pt x="2482" y="718"/>
                </a:lnTo>
                <a:lnTo>
                  <a:pt x="2483" y="718"/>
                </a:lnTo>
                <a:lnTo>
                  <a:pt x="2483" y="719"/>
                </a:lnTo>
                <a:lnTo>
                  <a:pt x="2484" y="719"/>
                </a:lnTo>
                <a:lnTo>
                  <a:pt x="2485" y="719"/>
                </a:lnTo>
                <a:lnTo>
                  <a:pt x="2485" y="720"/>
                </a:lnTo>
                <a:lnTo>
                  <a:pt x="2486" y="720"/>
                </a:lnTo>
                <a:lnTo>
                  <a:pt x="2487" y="720"/>
                </a:lnTo>
                <a:lnTo>
                  <a:pt x="2487" y="721"/>
                </a:lnTo>
                <a:lnTo>
                  <a:pt x="2488" y="721"/>
                </a:lnTo>
                <a:lnTo>
                  <a:pt x="2489" y="721"/>
                </a:lnTo>
                <a:lnTo>
                  <a:pt x="2490" y="721"/>
                </a:lnTo>
                <a:lnTo>
                  <a:pt x="2491" y="722"/>
                </a:lnTo>
                <a:lnTo>
                  <a:pt x="2492" y="722"/>
                </a:lnTo>
                <a:lnTo>
                  <a:pt x="2493" y="722"/>
                </a:lnTo>
                <a:lnTo>
                  <a:pt x="2494" y="722"/>
                </a:lnTo>
                <a:lnTo>
                  <a:pt x="2494" y="723"/>
                </a:lnTo>
                <a:lnTo>
                  <a:pt x="2495" y="723"/>
                </a:lnTo>
                <a:lnTo>
                  <a:pt x="2496" y="723"/>
                </a:lnTo>
                <a:lnTo>
                  <a:pt x="2497" y="723"/>
                </a:lnTo>
                <a:lnTo>
                  <a:pt x="2498" y="723"/>
                </a:lnTo>
                <a:lnTo>
                  <a:pt x="2499" y="723"/>
                </a:lnTo>
                <a:lnTo>
                  <a:pt x="2500" y="723"/>
                </a:lnTo>
                <a:lnTo>
                  <a:pt x="2501" y="723"/>
                </a:lnTo>
                <a:lnTo>
                  <a:pt x="2502" y="723"/>
                </a:lnTo>
                <a:lnTo>
                  <a:pt x="2502" y="724"/>
                </a:lnTo>
                <a:lnTo>
                  <a:pt x="2502" y="723"/>
                </a:lnTo>
                <a:lnTo>
                  <a:pt x="2503" y="723"/>
                </a:lnTo>
                <a:lnTo>
                  <a:pt x="2504" y="723"/>
                </a:lnTo>
                <a:lnTo>
                  <a:pt x="2505" y="723"/>
                </a:lnTo>
                <a:lnTo>
                  <a:pt x="2506" y="722"/>
                </a:lnTo>
                <a:lnTo>
                  <a:pt x="2507" y="722"/>
                </a:lnTo>
                <a:lnTo>
                  <a:pt x="2507" y="721"/>
                </a:lnTo>
                <a:lnTo>
                  <a:pt x="2508" y="721"/>
                </a:lnTo>
                <a:lnTo>
                  <a:pt x="2510" y="721"/>
                </a:lnTo>
                <a:lnTo>
                  <a:pt x="2510" y="720"/>
                </a:lnTo>
                <a:lnTo>
                  <a:pt x="2511" y="720"/>
                </a:lnTo>
                <a:lnTo>
                  <a:pt x="2511" y="719"/>
                </a:lnTo>
                <a:lnTo>
                  <a:pt x="2512" y="719"/>
                </a:lnTo>
                <a:lnTo>
                  <a:pt x="2512" y="718"/>
                </a:lnTo>
                <a:lnTo>
                  <a:pt x="2513" y="718"/>
                </a:lnTo>
                <a:lnTo>
                  <a:pt x="2513" y="717"/>
                </a:lnTo>
              </a:path>
            </a:pathLst>
          </a:cu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1" name="Freeform 157"/>
          <p:cNvSpPr>
            <a:spLocks/>
          </p:cNvSpPr>
          <p:nvPr/>
        </p:nvSpPr>
        <p:spPr bwMode="auto">
          <a:xfrm>
            <a:off x="3153715" y="1567359"/>
            <a:ext cx="2889266" cy="151342"/>
          </a:xfrm>
          <a:custGeom>
            <a:avLst/>
            <a:gdLst>
              <a:gd name="T0" fmla="*/ 24 w 2735"/>
              <a:gd name="T1" fmla="*/ 63 h 143"/>
              <a:gd name="T2" fmla="*/ 65 w 2735"/>
              <a:gd name="T3" fmla="*/ 58 h 143"/>
              <a:gd name="T4" fmla="*/ 93 w 2735"/>
              <a:gd name="T5" fmla="*/ 37 h 143"/>
              <a:gd name="T6" fmla="*/ 119 w 2735"/>
              <a:gd name="T7" fmla="*/ 10 h 143"/>
              <a:gd name="T8" fmla="*/ 141 w 2735"/>
              <a:gd name="T9" fmla="*/ 50 h 143"/>
              <a:gd name="T10" fmla="*/ 170 w 2735"/>
              <a:gd name="T11" fmla="*/ 79 h 143"/>
              <a:gd name="T12" fmla="*/ 209 w 2735"/>
              <a:gd name="T13" fmla="*/ 90 h 143"/>
              <a:gd name="T14" fmla="*/ 246 w 2735"/>
              <a:gd name="T15" fmla="*/ 98 h 143"/>
              <a:gd name="T16" fmla="*/ 285 w 2735"/>
              <a:gd name="T17" fmla="*/ 94 h 143"/>
              <a:gd name="T18" fmla="*/ 328 w 2735"/>
              <a:gd name="T19" fmla="*/ 95 h 143"/>
              <a:gd name="T20" fmla="*/ 362 w 2735"/>
              <a:gd name="T21" fmla="*/ 97 h 143"/>
              <a:gd name="T22" fmla="*/ 399 w 2735"/>
              <a:gd name="T23" fmla="*/ 112 h 143"/>
              <a:gd name="T24" fmla="*/ 440 w 2735"/>
              <a:gd name="T25" fmla="*/ 121 h 143"/>
              <a:gd name="T26" fmla="*/ 484 w 2735"/>
              <a:gd name="T27" fmla="*/ 126 h 143"/>
              <a:gd name="T28" fmla="*/ 519 w 2735"/>
              <a:gd name="T29" fmla="*/ 109 h 143"/>
              <a:gd name="T30" fmla="*/ 557 w 2735"/>
              <a:gd name="T31" fmla="*/ 132 h 143"/>
              <a:gd name="T32" fmla="*/ 603 w 2735"/>
              <a:gd name="T33" fmla="*/ 136 h 143"/>
              <a:gd name="T34" fmla="*/ 654 w 2735"/>
              <a:gd name="T35" fmla="*/ 138 h 143"/>
              <a:gd name="T36" fmla="*/ 706 w 2735"/>
              <a:gd name="T37" fmla="*/ 137 h 143"/>
              <a:gd name="T38" fmla="*/ 753 w 2735"/>
              <a:gd name="T39" fmla="*/ 139 h 143"/>
              <a:gd name="T40" fmla="*/ 804 w 2735"/>
              <a:gd name="T41" fmla="*/ 138 h 143"/>
              <a:gd name="T42" fmla="*/ 848 w 2735"/>
              <a:gd name="T43" fmla="*/ 138 h 143"/>
              <a:gd name="T44" fmla="*/ 892 w 2735"/>
              <a:gd name="T45" fmla="*/ 131 h 143"/>
              <a:gd name="T46" fmla="*/ 925 w 2735"/>
              <a:gd name="T47" fmla="*/ 109 h 143"/>
              <a:gd name="T48" fmla="*/ 964 w 2735"/>
              <a:gd name="T49" fmla="*/ 117 h 143"/>
              <a:gd name="T50" fmla="*/ 1007 w 2735"/>
              <a:gd name="T51" fmla="*/ 118 h 143"/>
              <a:gd name="T52" fmla="*/ 1055 w 2735"/>
              <a:gd name="T53" fmla="*/ 117 h 143"/>
              <a:gd name="T54" fmla="*/ 1098 w 2735"/>
              <a:gd name="T55" fmla="*/ 111 h 143"/>
              <a:gd name="T56" fmla="*/ 1131 w 2735"/>
              <a:gd name="T57" fmla="*/ 104 h 143"/>
              <a:gd name="T58" fmla="*/ 1167 w 2735"/>
              <a:gd name="T59" fmla="*/ 110 h 143"/>
              <a:gd name="T60" fmla="*/ 1202 w 2735"/>
              <a:gd name="T61" fmla="*/ 112 h 143"/>
              <a:gd name="T62" fmla="*/ 1246 w 2735"/>
              <a:gd name="T63" fmla="*/ 119 h 143"/>
              <a:gd name="T64" fmla="*/ 1292 w 2735"/>
              <a:gd name="T65" fmla="*/ 116 h 143"/>
              <a:gd name="T66" fmla="*/ 1340 w 2735"/>
              <a:gd name="T67" fmla="*/ 114 h 143"/>
              <a:gd name="T68" fmla="*/ 1386 w 2735"/>
              <a:gd name="T69" fmla="*/ 112 h 143"/>
              <a:gd name="T70" fmla="*/ 1434 w 2735"/>
              <a:gd name="T71" fmla="*/ 118 h 143"/>
              <a:gd name="T72" fmla="*/ 1474 w 2735"/>
              <a:gd name="T73" fmla="*/ 121 h 143"/>
              <a:gd name="T74" fmla="*/ 1519 w 2735"/>
              <a:gd name="T75" fmla="*/ 131 h 143"/>
              <a:gd name="T76" fmla="*/ 1569 w 2735"/>
              <a:gd name="T77" fmla="*/ 129 h 143"/>
              <a:gd name="T78" fmla="*/ 1616 w 2735"/>
              <a:gd name="T79" fmla="*/ 131 h 143"/>
              <a:gd name="T80" fmla="*/ 1661 w 2735"/>
              <a:gd name="T81" fmla="*/ 134 h 143"/>
              <a:gd name="T82" fmla="*/ 1711 w 2735"/>
              <a:gd name="T83" fmla="*/ 136 h 143"/>
              <a:gd name="T84" fmla="*/ 1761 w 2735"/>
              <a:gd name="T85" fmla="*/ 138 h 143"/>
              <a:gd name="T86" fmla="*/ 1806 w 2735"/>
              <a:gd name="T87" fmla="*/ 140 h 143"/>
              <a:gd name="T88" fmla="*/ 1858 w 2735"/>
              <a:gd name="T89" fmla="*/ 141 h 143"/>
              <a:gd name="T90" fmla="*/ 1910 w 2735"/>
              <a:gd name="T91" fmla="*/ 142 h 143"/>
              <a:gd name="T92" fmla="*/ 1960 w 2735"/>
              <a:gd name="T93" fmla="*/ 143 h 143"/>
              <a:gd name="T94" fmla="*/ 2007 w 2735"/>
              <a:gd name="T95" fmla="*/ 142 h 143"/>
              <a:gd name="T96" fmla="*/ 2057 w 2735"/>
              <a:gd name="T97" fmla="*/ 143 h 143"/>
              <a:gd name="T98" fmla="*/ 2104 w 2735"/>
              <a:gd name="T99" fmla="*/ 142 h 143"/>
              <a:gd name="T100" fmla="*/ 2153 w 2735"/>
              <a:gd name="T101" fmla="*/ 140 h 143"/>
              <a:gd name="T102" fmla="*/ 2201 w 2735"/>
              <a:gd name="T103" fmla="*/ 139 h 143"/>
              <a:gd name="T104" fmla="*/ 2249 w 2735"/>
              <a:gd name="T105" fmla="*/ 136 h 143"/>
              <a:gd name="T106" fmla="*/ 2296 w 2735"/>
              <a:gd name="T107" fmla="*/ 133 h 143"/>
              <a:gd name="T108" fmla="*/ 2349 w 2735"/>
              <a:gd name="T109" fmla="*/ 133 h 143"/>
              <a:gd name="T110" fmla="*/ 2401 w 2735"/>
              <a:gd name="T111" fmla="*/ 132 h 143"/>
              <a:gd name="T112" fmla="*/ 2444 w 2735"/>
              <a:gd name="T113" fmla="*/ 133 h 143"/>
              <a:gd name="T114" fmla="*/ 2495 w 2735"/>
              <a:gd name="T115" fmla="*/ 136 h 143"/>
              <a:gd name="T116" fmla="*/ 2541 w 2735"/>
              <a:gd name="T117" fmla="*/ 137 h 143"/>
              <a:gd name="T118" fmla="*/ 2591 w 2735"/>
              <a:gd name="T119" fmla="*/ 138 h 143"/>
              <a:gd name="T120" fmla="*/ 2641 w 2735"/>
              <a:gd name="T121" fmla="*/ 139 h 143"/>
              <a:gd name="T122" fmla="*/ 2688 w 2735"/>
              <a:gd name="T123" fmla="*/ 140 h 143"/>
              <a:gd name="T124" fmla="*/ 2734 w 2735"/>
              <a:gd name="T125" fmla="*/ 14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35" h="143">
                <a:moveTo>
                  <a:pt x="0" y="94"/>
                </a:moveTo>
                <a:lnTo>
                  <a:pt x="1" y="94"/>
                </a:lnTo>
                <a:lnTo>
                  <a:pt x="1" y="93"/>
                </a:lnTo>
                <a:lnTo>
                  <a:pt x="2" y="93"/>
                </a:lnTo>
                <a:lnTo>
                  <a:pt x="2" y="92"/>
                </a:lnTo>
                <a:lnTo>
                  <a:pt x="3" y="92"/>
                </a:lnTo>
                <a:lnTo>
                  <a:pt x="3" y="91"/>
                </a:lnTo>
                <a:lnTo>
                  <a:pt x="4" y="90"/>
                </a:lnTo>
                <a:lnTo>
                  <a:pt x="4" y="89"/>
                </a:lnTo>
                <a:lnTo>
                  <a:pt x="5" y="89"/>
                </a:lnTo>
                <a:lnTo>
                  <a:pt x="5" y="88"/>
                </a:lnTo>
                <a:lnTo>
                  <a:pt x="6" y="88"/>
                </a:lnTo>
                <a:lnTo>
                  <a:pt x="6" y="87"/>
                </a:lnTo>
                <a:lnTo>
                  <a:pt x="7" y="86"/>
                </a:lnTo>
                <a:lnTo>
                  <a:pt x="7" y="85"/>
                </a:lnTo>
                <a:lnTo>
                  <a:pt x="8" y="85"/>
                </a:lnTo>
                <a:lnTo>
                  <a:pt x="8" y="84"/>
                </a:lnTo>
                <a:lnTo>
                  <a:pt x="9" y="84"/>
                </a:lnTo>
                <a:lnTo>
                  <a:pt x="9" y="83"/>
                </a:lnTo>
                <a:lnTo>
                  <a:pt x="9" y="82"/>
                </a:lnTo>
                <a:lnTo>
                  <a:pt x="10" y="82"/>
                </a:lnTo>
                <a:lnTo>
                  <a:pt x="10" y="81"/>
                </a:lnTo>
                <a:lnTo>
                  <a:pt x="11" y="81"/>
                </a:lnTo>
                <a:lnTo>
                  <a:pt x="11" y="79"/>
                </a:lnTo>
                <a:lnTo>
                  <a:pt x="11" y="78"/>
                </a:lnTo>
                <a:lnTo>
                  <a:pt x="12" y="78"/>
                </a:lnTo>
                <a:lnTo>
                  <a:pt x="12" y="77"/>
                </a:lnTo>
                <a:lnTo>
                  <a:pt x="13" y="76"/>
                </a:lnTo>
                <a:lnTo>
                  <a:pt x="13" y="75"/>
                </a:lnTo>
                <a:lnTo>
                  <a:pt x="14" y="75"/>
                </a:lnTo>
                <a:lnTo>
                  <a:pt x="14" y="74"/>
                </a:lnTo>
                <a:lnTo>
                  <a:pt x="15" y="74"/>
                </a:lnTo>
                <a:lnTo>
                  <a:pt x="15" y="73"/>
                </a:lnTo>
                <a:lnTo>
                  <a:pt x="15" y="72"/>
                </a:lnTo>
                <a:lnTo>
                  <a:pt x="16" y="72"/>
                </a:lnTo>
                <a:lnTo>
                  <a:pt x="16" y="71"/>
                </a:lnTo>
                <a:lnTo>
                  <a:pt x="17" y="71"/>
                </a:lnTo>
                <a:lnTo>
                  <a:pt x="17" y="70"/>
                </a:lnTo>
                <a:lnTo>
                  <a:pt x="18" y="70"/>
                </a:lnTo>
                <a:lnTo>
                  <a:pt x="18" y="69"/>
                </a:lnTo>
                <a:lnTo>
                  <a:pt x="18" y="68"/>
                </a:lnTo>
                <a:lnTo>
                  <a:pt x="19" y="68"/>
                </a:lnTo>
                <a:lnTo>
                  <a:pt x="19" y="67"/>
                </a:lnTo>
                <a:lnTo>
                  <a:pt x="20" y="67"/>
                </a:lnTo>
                <a:lnTo>
                  <a:pt x="20" y="66"/>
                </a:lnTo>
                <a:lnTo>
                  <a:pt x="21" y="66"/>
                </a:lnTo>
                <a:lnTo>
                  <a:pt x="21" y="65"/>
                </a:lnTo>
                <a:lnTo>
                  <a:pt x="22" y="65"/>
                </a:lnTo>
                <a:lnTo>
                  <a:pt x="22" y="64"/>
                </a:lnTo>
                <a:lnTo>
                  <a:pt x="23" y="64"/>
                </a:lnTo>
                <a:lnTo>
                  <a:pt x="23" y="63"/>
                </a:lnTo>
                <a:lnTo>
                  <a:pt x="24" y="63"/>
                </a:lnTo>
                <a:lnTo>
                  <a:pt x="24" y="62"/>
                </a:lnTo>
                <a:lnTo>
                  <a:pt x="25" y="62"/>
                </a:lnTo>
                <a:lnTo>
                  <a:pt x="25" y="61"/>
                </a:lnTo>
                <a:lnTo>
                  <a:pt x="26" y="61"/>
                </a:lnTo>
                <a:lnTo>
                  <a:pt x="27" y="60"/>
                </a:lnTo>
                <a:lnTo>
                  <a:pt x="28" y="60"/>
                </a:lnTo>
                <a:lnTo>
                  <a:pt x="29" y="59"/>
                </a:lnTo>
                <a:lnTo>
                  <a:pt x="30" y="59"/>
                </a:lnTo>
                <a:lnTo>
                  <a:pt x="31" y="59"/>
                </a:lnTo>
                <a:lnTo>
                  <a:pt x="32" y="59"/>
                </a:lnTo>
                <a:lnTo>
                  <a:pt x="33" y="59"/>
                </a:lnTo>
                <a:lnTo>
                  <a:pt x="33" y="58"/>
                </a:lnTo>
                <a:lnTo>
                  <a:pt x="33" y="59"/>
                </a:lnTo>
                <a:lnTo>
                  <a:pt x="34" y="58"/>
                </a:lnTo>
                <a:lnTo>
                  <a:pt x="35" y="58"/>
                </a:lnTo>
                <a:lnTo>
                  <a:pt x="36" y="58"/>
                </a:lnTo>
                <a:lnTo>
                  <a:pt x="37" y="58"/>
                </a:lnTo>
                <a:lnTo>
                  <a:pt x="38" y="58"/>
                </a:lnTo>
                <a:lnTo>
                  <a:pt x="40" y="58"/>
                </a:lnTo>
                <a:lnTo>
                  <a:pt x="41" y="58"/>
                </a:lnTo>
                <a:lnTo>
                  <a:pt x="42" y="58"/>
                </a:lnTo>
                <a:lnTo>
                  <a:pt x="43" y="58"/>
                </a:lnTo>
                <a:lnTo>
                  <a:pt x="43" y="57"/>
                </a:lnTo>
                <a:lnTo>
                  <a:pt x="43" y="58"/>
                </a:lnTo>
                <a:lnTo>
                  <a:pt x="44" y="57"/>
                </a:lnTo>
                <a:lnTo>
                  <a:pt x="45" y="57"/>
                </a:lnTo>
                <a:lnTo>
                  <a:pt x="46" y="57"/>
                </a:lnTo>
                <a:lnTo>
                  <a:pt x="46" y="56"/>
                </a:lnTo>
                <a:lnTo>
                  <a:pt x="47" y="56"/>
                </a:lnTo>
                <a:lnTo>
                  <a:pt x="48" y="56"/>
                </a:lnTo>
                <a:lnTo>
                  <a:pt x="49" y="56"/>
                </a:lnTo>
                <a:lnTo>
                  <a:pt x="49" y="55"/>
                </a:lnTo>
                <a:lnTo>
                  <a:pt x="50" y="55"/>
                </a:lnTo>
                <a:lnTo>
                  <a:pt x="51" y="55"/>
                </a:lnTo>
                <a:lnTo>
                  <a:pt x="52" y="55"/>
                </a:lnTo>
                <a:lnTo>
                  <a:pt x="53" y="55"/>
                </a:lnTo>
                <a:lnTo>
                  <a:pt x="54" y="55"/>
                </a:lnTo>
                <a:lnTo>
                  <a:pt x="55" y="55"/>
                </a:lnTo>
                <a:lnTo>
                  <a:pt x="56" y="55"/>
                </a:lnTo>
                <a:lnTo>
                  <a:pt x="56" y="56"/>
                </a:lnTo>
                <a:lnTo>
                  <a:pt x="57" y="56"/>
                </a:lnTo>
                <a:lnTo>
                  <a:pt x="58" y="56"/>
                </a:lnTo>
                <a:lnTo>
                  <a:pt x="59" y="57"/>
                </a:lnTo>
                <a:lnTo>
                  <a:pt x="59" y="56"/>
                </a:lnTo>
                <a:lnTo>
                  <a:pt x="59" y="57"/>
                </a:lnTo>
                <a:lnTo>
                  <a:pt x="60" y="57"/>
                </a:lnTo>
                <a:lnTo>
                  <a:pt x="61" y="57"/>
                </a:lnTo>
                <a:lnTo>
                  <a:pt x="61" y="58"/>
                </a:lnTo>
                <a:lnTo>
                  <a:pt x="62" y="58"/>
                </a:lnTo>
                <a:lnTo>
                  <a:pt x="63" y="58"/>
                </a:lnTo>
                <a:lnTo>
                  <a:pt x="64" y="58"/>
                </a:lnTo>
                <a:lnTo>
                  <a:pt x="65" y="58"/>
                </a:lnTo>
                <a:lnTo>
                  <a:pt x="66" y="58"/>
                </a:lnTo>
                <a:lnTo>
                  <a:pt x="67" y="58"/>
                </a:lnTo>
                <a:lnTo>
                  <a:pt x="67" y="57"/>
                </a:lnTo>
                <a:lnTo>
                  <a:pt x="68" y="57"/>
                </a:lnTo>
                <a:lnTo>
                  <a:pt x="69" y="57"/>
                </a:lnTo>
                <a:lnTo>
                  <a:pt x="69" y="56"/>
                </a:lnTo>
                <a:lnTo>
                  <a:pt x="70" y="56"/>
                </a:lnTo>
                <a:lnTo>
                  <a:pt x="70" y="55"/>
                </a:lnTo>
                <a:lnTo>
                  <a:pt x="71" y="54"/>
                </a:lnTo>
                <a:lnTo>
                  <a:pt x="72" y="54"/>
                </a:lnTo>
                <a:lnTo>
                  <a:pt x="72" y="53"/>
                </a:lnTo>
                <a:lnTo>
                  <a:pt x="72" y="52"/>
                </a:lnTo>
                <a:lnTo>
                  <a:pt x="73" y="52"/>
                </a:lnTo>
                <a:lnTo>
                  <a:pt x="73" y="51"/>
                </a:lnTo>
                <a:lnTo>
                  <a:pt x="74" y="51"/>
                </a:lnTo>
                <a:lnTo>
                  <a:pt x="74" y="50"/>
                </a:lnTo>
                <a:lnTo>
                  <a:pt x="75" y="49"/>
                </a:lnTo>
                <a:lnTo>
                  <a:pt x="75" y="48"/>
                </a:lnTo>
                <a:lnTo>
                  <a:pt x="76" y="48"/>
                </a:lnTo>
                <a:lnTo>
                  <a:pt x="76" y="47"/>
                </a:lnTo>
                <a:lnTo>
                  <a:pt x="76" y="46"/>
                </a:lnTo>
                <a:lnTo>
                  <a:pt x="77" y="46"/>
                </a:lnTo>
                <a:lnTo>
                  <a:pt x="77" y="44"/>
                </a:lnTo>
                <a:lnTo>
                  <a:pt x="78" y="44"/>
                </a:lnTo>
                <a:lnTo>
                  <a:pt x="78" y="42"/>
                </a:lnTo>
                <a:lnTo>
                  <a:pt x="79" y="41"/>
                </a:lnTo>
                <a:lnTo>
                  <a:pt x="79" y="40"/>
                </a:lnTo>
                <a:lnTo>
                  <a:pt x="80" y="40"/>
                </a:lnTo>
                <a:lnTo>
                  <a:pt x="80" y="39"/>
                </a:lnTo>
                <a:lnTo>
                  <a:pt x="81" y="38"/>
                </a:lnTo>
                <a:lnTo>
                  <a:pt x="81" y="37"/>
                </a:lnTo>
                <a:lnTo>
                  <a:pt x="83" y="37"/>
                </a:lnTo>
                <a:lnTo>
                  <a:pt x="83" y="36"/>
                </a:lnTo>
                <a:lnTo>
                  <a:pt x="84" y="36"/>
                </a:lnTo>
                <a:lnTo>
                  <a:pt x="84" y="35"/>
                </a:lnTo>
                <a:lnTo>
                  <a:pt x="85" y="35"/>
                </a:lnTo>
                <a:lnTo>
                  <a:pt x="85" y="34"/>
                </a:lnTo>
                <a:lnTo>
                  <a:pt x="86" y="34"/>
                </a:lnTo>
                <a:lnTo>
                  <a:pt x="86" y="33"/>
                </a:lnTo>
                <a:lnTo>
                  <a:pt x="87" y="33"/>
                </a:lnTo>
                <a:lnTo>
                  <a:pt x="87" y="34"/>
                </a:lnTo>
                <a:lnTo>
                  <a:pt x="87" y="33"/>
                </a:lnTo>
                <a:lnTo>
                  <a:pt x="88" y="33"/>
                </a:lnTo>
                <a:lnTo>
                  <a:pt x="89" y="33"/>
                </a:lnTo>
                <a:lnTo>
                  <a:pt x="89" y="34"/>
                </a:lnTo>
                <a:lnTo>
                  <a:pt x="90" y="34"/>
                </a:lnTo>
                <a:lnTo>
                  <a:pt x="91" y="34"/>
                </a:lnTo>
                <a:lnTo>
                  <a:pt x="91" y="35"/>
                </a:lnTo>
                <a:lnTo>
                  <a:pt x="92" y="35"/>
                </a:lnTo>
                <a:lnTo>
                  <a:pt x="92" y="36"/>
                </a:lnTo>
                <a:lnTo>
                  <a:pt x="93" y="36"/>
                </a:lnTo>
                <a:lnTo>
                  <a:pt x="93" y="37"/>
                </a:lnTo>
                <a:lnTo>
                  <a:pt x="94" y="37"/>
                </a:lnTo>
                <a:lnTo>
                  <a:pt x="94" y="38"/>
                </a:lnTo>
                <a:lnTo>
                  <a:pt x="95" y="38"/>
                </a:lnTo>
                <a:lnTo>
                  <a:pt x="95" y="39"/>
                </a:lnTo>
                <a:lnTo>
                  <a:pt x="96" y="39"/>
                </a:lnTo>
                <a:lnTo>
                  <a:pt x="96" y="40"/>
                </a:lnTo>
                <a:lnTo>
                  <a:pt x="97" y="41"/>
                </a:lnTo>
                <a:lnTo>
                  <a:pt x="98" y="41"/>
                </a:lnTo>
                <a:lnTo>
                  <a:pt x="98" y="42"/>
                </a:lnTo>
                <a:lnTo>
                  <a:pt x="99" y="42"/>
                </a:lnTo>
                <a:lnTo>
                  <a:pt x="100" y="42"/>
                </a:lnTo>
                <a:lnTo>
                  <a:pt x="101" y="42"/>
                </a:lnTo>
                <a:lnTo>
                  <a:pt x="102" y="42"/>
                </a:lnTo>
                <a:lnTo>
                  <a:pt x="103" y="41"/>
                </a:lnTo>
                <a:lnTo>
                  <a:pt x="104" y="41"/>
                </a:lnTo>
                <a:lnTo>
                  <a:pt x="104" y="40"/>
                </a:lnTo>
                <a:lnTo>
                  <a:pt x="105" y="39"/>
                </a:lnTo>
                <a:lnTo>
                  <a:pt x="105" y="38"/>
                </a:lnTo>
                <a:lnTo>
                  <a:pt x="106" y="38"/>
                </a:lnTo>
                <a:lnTo>
                  <a:pt x="106" y="37"/>
                </a:lnTo>
                <a:lnTo>
                  <a:pt x="107" y="37"/>
                </a:lnTo>
                <a:lnTo>
                  <a:pt x="107" y="36"/>
                </a:lnTo>
                <a:lnTo>
                  <a:pt x="107" y="35"/>
                </a:lnTo>
                <a:lnTo>
                  <a:pt x="108" y="35"/>
                </a:lnTo>
                <a:lnTo>
                  <a:pt x="108" y="34"/>
                </a:lnTo>
                <a:lnTo>
                  <a:pt x="108" y="33"/>
                </a:lnTo>
                <a:lnTo>
                  <a:pt x="109" y="33"/>
                </a:lnTo>
                <a:lnTo>
                  <a:pt x="109" y="32"/>
                </a:lnTo>
                <a:lnTo>
                  <a:pt x="110" y="31"/>
                </a:lnTo>
                <a:lnTo>
                  <a:pt x="110" y="30"/>
                </a:lnTo>
                <a:lnTo>
                  <a:pt x="111" y="29"/>
                </a:lnTo>
                <a:lnTo>
                  <a:pt x="111" y="28"/>
                </a:lnTo>
                <a:lnTo>
                  <a:pt x="111" y="27"/>
                </a:lnTo>
                <a:lnTo>
                  <a:pt x="112" y="27"/>
                </a:lnTo>
                <a:lnTo>
                  <a:pt x="112" y="26"/>
                </a:lnTo>
                <a:lnTo>
                  <a:pt x="112" y="25"/>
                </a:lnTo>
                <a:lnTo>
                  <a:pt x="113" y="25"/>
                </a:lnTo>
                <a:lnTo>
                  <a:pt x="113" y="24"/>
                </a:lnTo>
                <a:lnTo>
                  <a:pt x="113" y="23"/>
                </a:lnTo>
                <a:lnTo>
                  <a:pt x="114" y="23"/>
                </a:lnTo>
                <a:lnTo>
                  <a:pt x="114" y="21"/>
                </a:lnTo>
                <a:lnTo>
                  <a:pt x="115" y="20"/>
                </a:lnTo>
                <a:lnTo>
                  <a:pt x="115" y="19"/>
                </a:lnTo>
                <a:lnTo>
                  <a:pt x="115" y="18"/>
                </a:lnTo>
                <a:lnTo>
                  <a:pt x="116" y="18"/>
                </a:lnTo>
                <a:lnTo>
                  <a:pt x="116" y="17"/>
                </a:lnTo>
                <a:lnTo>
                  <a:pt x="117" y="16"/>
                </a:lnTo>
                <a:lnTo>
                  <a:pt x="117" y="15"/>
                </a:lnTo>
                <a:lnTo>
                  <a:pt x="117" y="14"/>
                </a:lnTo>
                <a:lnTo>
                  <a:pt x="118" y="14"/>
                </a:lnTo>
                <a:lnTo>
                  <a:pt x="118" y="12"/>
                </a:lnTo>
                <a:lnTo>
                  <a:pt x="119" y="10"/>
                </a:lnTo>
                <a:lnTo>
                  <a:pt x="119" y="9"/>
                </a:lnTo>
                <a:lnTo>
                  <a:pt x="120" y="8"/>
                </a:lnTo>
                <a:lnTo>
                  <a:pt x="120" y="7"/>
                </a:lnTo>
                <a:lnTo>
                  <a:pt x="120" y="6"/>
                </a:lnTo>
                <a:lnTo>
                  <a:pt x="121" y="6"/>
                </a:lnTo>
                <a:lnTo>
                  <a:pt x="121" y="5"/>
                </a:lnTo>
                <a:lnTo>
                  <a:pt x="122" y="4"/>
                </a:lnTo>
                <a:lnTo>
                  <a:pt x="122" y="3"/>
                </a:lnTo>
                <a:lnTo>
                  <a:pt x="123" y="3"/>
                </a:lnTo>
                <a:lnTo>
                  <a:pt x="123" y="2"/>
                </a:lnTo>
                <a:lnTo>
                  <a:pt x="124" y="1"/>
                </a:lnTo>
                <a:lnTo>
                  <a:pt x="126" y="1"/>
                </a:lnTo>
                <a:lnTo>
                  <a:pt x="126" y="0"/>
                </a:lnTo>
                <a:lnTo>
                  <a:pt x="127" y="0"/>
                </a:lnTo>
                <a:lnTo>
                  <a:pt x="127" y="1"/>
                </a:lnTo>
                <a:lnTo>
                  <a:pt x="128" y="1"/>
                </a:lnTo>
                <a:lnTo>
                  <a:pt x="129" y="1"/>
                </a:lnTo>
                <a:lnTo>
                  <a:pt x="129" y="2"/>
                </a:lnTo>
                <a:lnTo>
                  <a:pt x="130" y="2"/>
                </a:lnTo>
                <a:lnTo>
                  <a:pt x="130" y="4"/>
                </a:lnTo>
                <a:lnTo>
                  <a:pt x="131" y="5"/>
                </a:lnTo>
                <a:lnTo>
                  <a:pt x="131" y="6"/>
                </a:lnTo>
                <a:lnTo>
                  <a:pt x="131" y="7"/>
                </a:lnTo>
                <a:lnTo>
                  <a:pt x="132" y="8"/>
                </a:lnTo>
                <a:lnTo>
                  <a:pt x="132" y="9"/>
                </a:lnTo>
                <a:lnTo>
                  <a:pt x="132" y="10"/>
                </a:lnTo>
                <a:lnTo>
                  <a:pt x="133" y="10"/>
                </a:lnTo>
                <a:lnTo>
                  <a:pt x="133" y="14"/>
                </a:lnTo>
                <a:lnTo>
                  <a:pt x="134" y="15"/>
                </a:lnTo>
                <a:lnTo>
                  <a:pt x="134" y="18"/>
                </a:lnTo>
                <a:lnTo>
                  <a:pt x="134" y="19"/>
                </a:lnTo>
                <a:lnTo>
                  <a:pt x="135" y="20"/>
                </a:lnTo>
                <a:lnTo>
                  <a:pt x="135" y="22"/>
                </a:lnTo>
                <a:lnTo>
                  <a:pt x="135" y="23"/>
                </a:lnTo>
                <a:lnTo>
                  <a:pt x="136" y="24"/>
                </a:lnTo>
                <a:lnTo>
                  <a:pt x="136" y="26"/>
                </a:lnTo>
                <a:lnTo>
                  <a:pt x="136" y="27"/>
                </a:lnTo>
                <a:lnTo>
                  <a:pt x="137" y="28"/>
                </a:lnTo>
                <a:lnTo>
                  <a:pt x="137" y="31"/>
                </a:lnTo>
                <a:lnTo>
                  <a:pt x="137" y="32"/>
                </a:lnTo>
                <a:lnTo>
                  <a:pt x="138" y="33"/>
                </a:lnTo>
                <a:lnTo>
                  <a:pt x="138" y="36"/>
                </a:lnTo>
                <a:lnTo>
                  <a:pt x="138" y="37"/>
                </a:lnTo>
                <a:lnTo>
                  <a:pt x="139" y="38"/>
                </a:lnTo>
                <a:lnTo>
                  <a:pt x="139" y="40"/>
                </a:lnTo>
                <a:lnTo>
                  <a:pt x="139" y="41"/>
                </a:lnTo>
                <a:lnTo>
                  <a:pt x="140" y="42"/>
                </a:lnTo>
                <a:lnTo>
                  <a:pt x="140" y="44"/>
                </a:lnTo>
                <a:lnTo>
                  <a:pt x="140" y="46"/>
                </a:lnTo>
                <a:lnTo>
                  <a:pt x="141" y="47"/>
                </a:lnTo>
                <a:lnTo>
                  <a:pt x="141" y="49"/>
                </a:lnTo>
                <a:lnTo>
                  <a:pt x="141" y="50"/>
                </a:lnTo>
                <a:lnTo>
                  <a:pt x="142" y="51"/>
                </a:lnTo>
                <a:lnTo>
                  <a:pt x="142" y="52"/>
                </a:lnTo>
                <a:lnTo>
                  <a:pt x="142" y="53"/>
                </a:lnTo>
                <a:lnTo>
                  <a:pt x="143" y="54"/>
                </a:lnTo>
                <a:lnTo>
                  <a:pt x="143" y="55"/>
                </a:lnTo>
                <a:lnTo>
                  <a:pt x="143" y="56"/>
                </a:lnTo>
                <a:lnTo>
                  <a:pt x="144" y="56"/>
                </a:lnTo>
                <a:lnTo>
                  <a:pt x="144" y="58"/>
                </a:lnTo>
                <a:lnTo>
                  <a:pt x="145" y="59"/>
                </a:lnTo>
                <a:lnTo>
                  <a:pt x="145" y="60"/>
                </a:lnTo>
                <a:lnTo>
                  <a:pt x="146" y="60"/>
                </a:lnTo>
                <a:lnTo>
                  <a:pt x="146" y="61"/>
                </a:lnTo>
                <a:lnTo>
                  <a:pt x="146" y="62"/>
                </a:lnTo>
                <a:lnTo>
                  <a:pt x="147" y="62"/>
                </a:lnTo>
                <a:lnTo>
                  <a:pt x="147" y="63"/>
                </a:lnTo>
                <a:lnTo>
                  <a:pt x="148" y="63"/>
                </a:lnTo>
                <a:lnTo>
                  <a:pt x="149" y="63"/>
                </a:lnTo>
                <a:lnTo>
                  <a:pt x="149" y="64"/>
                </a:lnTo>
                <a:lnTo>
                  <a:pt x="150" y="64"/>
                </a:lnTo>
                <a:lnTo>
                  <a:pt x="151" y="64"/>
                </a:lnTo>
                <a:lnTo>
                  <a:pt x="152" y="65"/>
                </a:lnTo>
                <a:lnTo>
                  <a:pt x="153" y="65"/>
                </a:lnTo>
                <a:lnTo>
                  <a:pt x="154" y="65"/>
                </a:lnTo>
                <a:lnTo>
                  <a:pt x="155" y="65"/>
                </a:lnTo>
                <a:lnTo>
                  <a:pt x="155" y="66"/>
                </a:lnTo>
                <a:lnTo>
                  <a:pt x="156" y="66"/>
                </a:lnTo>
                <a:lnTo>
                  <a:pt x="157" y="66"/>
                </a:lnTo>
                <a:lnTo>
                  <a:pt x="158" y="66"/>
                </a:lnTo>
                <a:lnTo>
                  <a:pt x="158" y="67"/>
                </a:lnTo>
                <a:lnTo>
                  <a:pt x="159" y="67"/>
                </a:lnTo>
                <a:lnTo>
                  <a:pt x="159" y="68"/>
                </a:lnTo>
                <a:lnTo>
                  <a:pt x="160" y="68"/>
                </a:lnTo>
                <a:lnTo>
                  <a:pt x="160" y="69"/>
                </a:lnTo>
                <a:lnTo>
                  <a:pt x="161" y="69"/>
                </a:lnTo>
                <a:lnTo>
                  <a:pt x="161" y="70"/>
                </a:lnTo>
                <a:lnTo>
                  <a:pt x="162" y="70"/>
                </a:lnTo>
                <a:lnTo>
                  <a:pt x="162" y="71"/>
                </a:lnTo>
                <a:lnTo>
                  <a:pt x="163" y="71"/>
                </a:lnTo>
                <a:lnTo>
                  <a:pt x="163" y="72"/>
                </a:lnTo>
                <a:lnTo>
                  <a:pt x="164" y="72"/>
                </a:lnTo>
                <a:lnTo>
                  <a:pt x="164" y="73"/>
                </a:lnTo>
                <a:lnTo>
                  <a:pt x="165" y="73"/>
                </a:lnTo>
                <a:lnTo>
                  <a:pt x="165" y="74"/>
                </a:lnTo>
                <a:lnTo>
                  <a:pt x="166" y="74"/>
                </a:lnTo>
                <a:lnTo>
                  <a:pt x="166" y="75"/>
                </a:lnTo>
                <a:lnTo>
                  <a:pt x="166" y="76"/>
                </a:lnTo>
                <a:lnTo>
                  <a:pt x="167" y="76"/>
                </a:lnTo>
                <a:lnTo>
                  <a:pt x="167" y="77"/>
                </a:lnTo>
                <a:lnTo>
                  <a:pt x="169" y="77"/>
                </a:lnTo>
                <a:lnTo>
                  <a:pt x="169" y="78"/>
                </a:lnTo>
                <a:lnTo>
                  <a:pt x="170" y="78"/>
                </a:lnTo>
                <a:lnTo>
                  <a:pt x="170" y="79"/>
                </a:lnTo>
                <a:lnTo>
                  <a:pt x="171" y="79"/>
                </a:lnTo>
                <a:lnTo>
                  <a:pt x="172" y="79"/>
                </a:lnTo>
                <a:lnTo>
                  <a:pt x="172" y="81"/>
                </a:lnTo>
                <a:lnTo>
                  <a:pt x="173" y="81"/>
                </a:lnTo>
                <a:lnTo>
                  <a:pt x="173" y="82"/>
                </a:lnTo>
                <a:lnTo>
                  <a:pt x="174" y="82"/>
                </a:lnTo>
                <a:lnTo>
                  <a:pt x="175" y="82"/>
                </a:lnTo>
                <a:lnTo>
                  <a:pt x="175" y="83"/>
                </a:lnTo>
                <a:lnTo>
                  <a:pt x="176" y="83"/>
                </a:lnTo>
                <a:lnTo>
                  <a:pt x="177" y="83"/>
                </a:lnTo>
                <a:lnTo>
                  <a:pt x="177" y="84"/>
                </a:lnTo>
                <a:lnTo>
                  <a:pt x="178" y="84"/>
                </a:lnTo>
                <a:lnTo>
                  <a:pt x="179" y="84"/>
                </a:lnTo>
                <a:lnTo>
                  <a:pt x="179" y="85"/>
                </a:lnTo>
                <a:lnTo>
                  <a:pt x="180" y="85"/>
                </a:lnTo>
                <a:lnTo>
                  <a:pt x="181" y="85"/>
                </a:lnTo>
                <a:lnTo>
                  <a:pt x="181" y="86"/>
                </a:lnTo>
                <a:lnTo>
                  <a:pt x="182" y="86"/>
                </a:lnTo>
                <a:lnTo>
                  <a:pt x="183" y="86"/>
                </a:lnTo>
                <a:lnTo>
                  <a:pt x="184" y="87"/>
                </a:lnTo>
                <a:lnTo>
                  <a:pt x="185" y="87"/>
                </a:lnTo>
                <a:lnTo>
                  <a:pt x="185" y="88"/>
                </a:lnTo>
                <a:lnTo>
                  <a:pt x="186" y="88"/>
                </a:lnTo>
                <a:lnTo>
                  <a:pt x="187" y="88"/>
                </a:lnTo>
                <a:lnTo>
                  <a:pt x="187" y="89"/>
                </a:lnTo>
                <a:lnTo>
                  <a:pt x="188" y="89"/>
                </a:lnTo>
                <a:lnTo>
                  <a:pt x="189" y="89"/>
                </a:lnTo>
                <a:lnTo>
                  <a:pt x="189" y="90"/>
                </a:lnTo>
                <a:lnTo>
                  <a:pt x="190" y="90"/>
                </a:lnTo>
                <a:lnTo>
                  <a:pt x="191" y="90"/>
                </a:lnTo>
                <a:lnTo>
                  <a:pt x="191" y="91"/>
                </a:lnTo>
                <a:lnTo>
                  <a:pt x="192" y="91"/>
                </a:lnTo>
                <a:lnTo>
                  <a:pt x="193" y="91"/>
                </a:lnTo>
                <a:lnTo>
                  <a:pt x="194" y="91"/>
                </a:lnTo>
                <a:lnTo>
                  <a:pt x="195" y="91"/>
                </a:lnTo>
                <a:lnTo>
                  <a:pt x="196" y="91"/>
                </a:lnTo>
                <a:lnTo>
                  <a:pt x="197" y="91"/>
                </a:lnTo>
                <a:lnTo>
                  <a:pt x="198" y="91"/>
                </a:lnTo>
                <a:lnTo>
                  <a:pt x="199" y="91"/>
                </a:lnTo>
                <a:lnTo>
                  <a:pt x="200" y="91"/>
                </a:lnTo>
                <a:lnTo>
                  <a:pt x="201" y="91"/>
                </a:lnTo>
                <a:lnTo>
                  <a:pt x="202" y="91"/>
                </a:lnTo>
                <a:lnTo>
                  <a:pt x="202" y="90"/>
                </a:lnTo>
                <a:lnTo>
                  <a:pt x="203" y="90"/>
                </a:lnTo>
                <a:lnTo>
                  <a:pt x="204" y="90"/>
                </a:lnTo>
                <a:lnTo>
                  <a:pt x="205" y="90"/>
                </a:lnTo>
                <a:lnTo>
                  <a:pt x="206" y="90"/>
                </a:lnTo>
                <a:lnTo>
                  <a:pt x="207" y="90"/>
                </a:lnTo>
                <a:lnTo>
                  <a:pt x="208" y="90"/>
                </a:lnTo>
                <a:lnTo>
                  <a:pt x="208" y="89"/>
                </a:lnTo>
                <a:lnTo>
                  <a:pt x="209" y="89"/>
                </a:lnTo>
                <a:lnTo>
                  <a:pt x="209" y="90"/>
                </a:lnTo>
                <a:lnTo>
                  <a:pt x="210" y="89"/>
                </a:lnTo>
                <a:lnTo>
                  <a:pt x="212" y="89"/>
                </a:lnTo>
                <a:lnTo>
                  <a:pt x="213" y="89"/>
                </a:lnTo>
                <a:lnTo>
                  <a:pt x="214" y="89"/>
                </a:lnTo>
                <a:lnTo>
                  <a:pt x="215" y="89"/>
                </a:lnTo>
                <a:lnTo>
                  <a:pt x="216" y="89"/>
                </a:lnTo>
                <a:lnTo>
                  <a:pt x="217" y="90"/>
                </a:lnTo>
                <a:lnTo>
                  <a:pt x="217" y="89"/>
                </a:lnTo>
                <a:lnTo>
                  <a:pt x="217" y="90"/>
                </a:lnTo>
                <a:lnTo>
                  <a:pt x="218" y="90"/>
                </a:lnTo>
                <a:lnTo>
                  <a:pt x="218" y="89"/>
                </a:lnTo>
                <a:lnTo>
                  <a:pt x="218" y="90"/>
                </a:lnTo>
                <a:lnTo>
                  <a:pt x="219" y="90"/>
                </a:lnTo>
                <a:lnTo>
                  <a:pt x="220" y="90"/>
                </a:lnTo>
                <a:lnTo>
                  <a:pt x="221" y="90"/>
                </a:lnTo>
                <a:lnTo>
                  <a:pt x="222" y="90"/>
                </a:lnTo>
                <a:lnTo>
                  <a:pt x="223" y="90"/>
                </a:lnTo>
                <a:lnTo>
                  <a:pt x="223" y="91"/>
                </a:lnTo>
                <a:lnTo>
                  <a:pt x="224" y="91"/>
                </a:lnTo>
                <a:lnTo>
                  <a:pt x="225" y="91"/>
                </a:lnTo>
                <a:lnTo>
                  <a:pt x="225" y="92"/>
                </a:lnTo>
                <a:lnTo>
                  <a:pt x="226" y="92"/>
                </a:lnTo>
                <a:lnTo>
                  <a:pt x="226" y="93"/>
                </a:lnTo>
                <a:lnTo>
                  <a:pt x="227" y="93"/>
                </a:lnTo>
                <a:lnTo>
                  <a:pt x="228" y="93"/>
                </a:lnTo>
                <a:lnTo>
                  <a:pt x="228" y="94"/>
                </a:lnTo>
                <a:lnTo>
                  <a:pt x="229" y="94"/>
                </a:lnTo>
                <a:lnTo>
                  <a:pt x="229" y="95"/>
                </a:lnTo>
                <a:lnTo>
                  <a:pt x="230" y="95"/>
                </a:lnTo>
                <a:lnTo>
                  <a:pt x="230" y="96"/>
                </a:lnTo>
                <a:lnTo>
                  <a:pt x="231" y="96"/>
                </a:lnTo>
                <a:lnTo>
                  <a:pt x="232" y="96"/>
                </a:lnTo>
                <a:lnTo>
                  <a:pt x="232" y="97"/>
                </a:lnTo>
                <a:lnTo>
                  <a:pt x="233" y="97"/>
                </a:lnTo>
                <a:lnTo>
                  <a:pt x="233" y="98"/>
                </a:lnTo>
                <a:lnTo>
                  <a:pt x="234" y="98"/>
                </a:lnTo>
                <a:lnTo>
                  <a:pt x="235" y="98"/>
                </a:lnTo>
                <a:lnTo>
                  <a:pt x="235" y="99"/>
                </a:lnTo>
                <a:lnTo>
                  <a:pt x="236" y="99"/>
                </a:lnTo>
                <a:lnTo>
                  <a:pt x="237" y="99"/>
                </a:lnTo>
                <a:lnTo>
                  <a:pt x="238" y="99"/>
                </a:lnTo>
                <a:lnTo>
                  <a:pt x="239" y="99"/>
                </a:lnTo>
                <a:lnTo>
                  <a:pt x="239" y="100"/>
                </a:lnTo>
                <a:lnTo>
                  <a:pt x="240" y="100"/>
                </a:lnTo>
                <a:lnTo>
                  <a:pt x="240" y="99"/>
                </a:lnTo>
                <a:lnTo>
                  <a:pt x="240" y="100"/>
                </a:lnTo>
                <a:lnTo>
                  <a:pt x="241" y="100"/>
                </a:lnTo>
                <a:lnTo>
                  <a:pt x="242" y="99"/>
                </a:lnTo>
                <a:lnTo>
                  <a:pt x="243" y="99"/>
                </a:lnTo>
                <a:lnTo>
                  <a:pt x="244" y="99"/>
                </a:lnTo>
                <a:lnTo>
                  <a:pt x="245" y="99"/>
                </a:lnTo>
                <a:lnTo>
                  <a:pt x="246" y="98"/>
                </a:lnTo>
                <a:lnTo>
                  <a:pt x="247" y="98"/>
                </a:lnTo>
                <a:lnTo>
                  <a:pt x="248" y="98"/>
                </a:lnTo>
                <a:lnTo>
                  <a:pt x="248" y="97"/>
                </a:lnTo>
                <a:lnTo>
                  <a:pt x="249" y="97"/>
                </a:lnTo>
                <a:lnTo>
                  <a:pt x="250" y="97"/>
                </a:lnTo>
                <a:lnTo>
                  <a:pt x="250" y="96"/>
                </a:lnTo>
                <a:lnTo>
                  <a:pt x="251" y="96"/>
                </a:lnTo>
                <a:lnTo>
                  <a:pt x="252" y="96"/>
                </a:lnTo>
                <a:lnTo>
                  <a:pt x="253" y="96"/>
                </a:lnTo>
                <a:lnTo>
                  <a:pt x="253" y="95"/>
                </a:lnTo>
                <a:lnTo>
                  <a:pt x="255" y="95"/>
                </a:lnTo>
                <a:lnTo>
                  <a:pt x="256" y="95"/>
                </a:lnTo>
                <a:lnTo>
                  <a:pt x="257" y="95"/>
                </a:lnTo>
                <a:lnTo>
                  <a:pt x="257" y="94"/>
                </a:lnTo>
                <a:lnTo>
                  <a:pt x="258" y="94"/>
                </a:lnTo>
                <a:lnTo>
                  <a:pt x="259" y="94"/>
                </a:lnTo>
                <a:lnTo>
                  <a:pt x="260" y="94"/>
                </a:lnTo>
                <a:lnTo>
                  <a:pt x="261" y="94"/>
                </a:lnTo>
                <a:lnTo>
                  <a:pt x="261" y="93"/>
                </a:lnTo>
                <a:lnTo>
                  <a:pt x="262" y="93"/>
                </a:lnTo>
                <a:lnTo>
                  <a:pt x="262" y="94"/>
                </a:lnTo>
                <a:lnTo>
                  <a:pt x="263" y="94"/>
                </a:lnTo>
                <a:lnTo>
                  <a:pt x="263" y="93"/>
                </a:lnTo>
                <a:lnTo>
                  <a:pt x="263" y="94"/>
                </a:lnTo>
                <a:lnTo>
                  <a:pt x="264" y="93"/>
                </a:lnTo>
                <a:lnTo>
                  <a:pt x="264" y="94"/>
                </a:lnTo>
                <a:lnTo>
                  <a:pt x="265" y="94"/>
                </a:lnTo>
                <a:lnTo>
                  <a:pt x="266" y="94"/>
                </a:lnTo>
                <a:lnTo>
                  <a:pt x="267" y="94"/>
                </a:lnTo>
                <a:lnTo>
                  <a:pt x="268" y="94"/>
                </a:lnTo>
                <a:lnTo>
                  <a:pt x="269" y="94"/>
                </a:lnTo>
                <a:lnTo>
                  <a:pt x="269" y="95"/>
                </a:lnTo>
                <a:lnTo>
                  <a:pt x="270" y="94"/>
                </a:lnTo>
                <a:lnTo>
                  <a:pt x="270" y="95"/>
                </a:lnTo>
                <a:lnTo>
                  <a:pt x="271" y="95"/>
                </a:lnTo>
                <a:lnTo>
                  <a:pt x="272" y="95"/>
                </a:lnTo>
                <a:lnTo>
                  <a:pt x="273" y="95"/>
                </a:lnTo>
                <a:lnTo>
                  <a:pt x="273" y="96"/>
                </a:lnTo>
                <a:lnTo>
                  <a:pt x="274" y="96"/>
                </a:lnTo>
                <a:lnTo>
                  <a:pt x="275" y="96"/>
                </a:lnTo>
                <a:lnTo>
                  <a:pt x="276" y="96"/>
                </a:lnTo>
                <a:lnTo>
                  <a:pt x="277" y="96"/>
                </a:lnTo>
                <a:lnTo>
                  <a:pt x="278" y="96"/>
                </a:lnTo>
                <a:lnTo>
                  <a:pt x="279" y="96"/>
                </a:lnTo>
                <a:lnTo>
                  <a:pt x="280" y="96"/>
                </a:lnTo>
                <a:lnTo>
                  <a:pt x="281" y="96"/>
                </a:lnTo>
                <a:lnTo>
                  <a:pt x="281" y="95"/>
                </a:lnTo>
                <a:lnTo>
                  <a:pt x="282" y="95"/>
                </a:lnTo>
                <a:lnTo>
                  <a:pt x="283" y="95"/>
                </a:lnTo>
                <a:lnTo>
                  <a:pt x="284" y="95"/>
                </a:lnTo>
                <a:lnTo>
                  <a:pt x="285" y="95"/>
                </a:lnTo>
                <a:lnTo>
                  <a:pt x="285" y="94"/>
                </a:lnTo>
                <a:lnTo>
                  <a:pt x="286" y="94"/>
                </a:lnTo>
                <a:lnTo>
                  <a:pt x="287" y="94"/>
                </a:lnTo>
                <a:lnTo>
                  <a:pt x="288" y="94"/>
                </a:lnTo>
                <a:lnTo>
                  <a:pt x="289" y="93"/>
                </a:lnTo>
                <a:lnTo>
                  <a:pt x="290" y="93"/>
                </a:lnTo>
                <a:lnTo>
                  <a:pt x="291" y="93"/>
                </a:lnTo>
                <a:lnTo>
                  <a:pt x="292" y="93"/>
                </a:lnTo>
                <a:lnTo>
                  <a:pt x="293" y="93"/>
                </a:lnTo>
                <a:lnTo>
                  <a:pt x="294" y="93"/>
                </a:lnTo>
                <a:lnTo>
                  <a:pt x="295" y="93"/>
                </a:lnTo>
                <a:lnTo>
                  <a:pt x="297" y="93"/>
                </a:lnTo>
                <a:lnTo>
                  <a:pt x="298" y="93"/>
                </a:lnTo>
                <a:lnTo>
                  <a:pt x="299" y="93"/>
                </a:lnTo>
                <a:lnTo>
                  <a:pt x="299" y="94"/>
                </a:lnTo>
                <a:lnTo>
                  <a:pt x="300" y="94"/>
                </a:lnTo>
                <a:lnTo>
                  <a:pt x="301" y="94"/>
                </a:lnTo>
                <a:lnTo>
                  <a:pt x="302" y="94"/>
                </a:lnTo>
                <a:lnTo>
                  <a:pt x="302" y="95"/>
                </a:lnTo>
                <a:lnTo>
                  <a:pt x="303" y="95"/>
                </a:lnTo>
                <a:lnTo>
                  <a:pt x="304" y="95"/>
                </a:lnTo>
                <a:lnTo>
                  <a:pt x="305" y="96"/>
                </a:lnTo>
                <a:lnTo>
                  <a:pt x="306" y="96"/>
                </a:lnTo>
                <a:lnTo>
                  <a:pt x="306" y="97"/>
                </a:lnTo>
                <a:lnTo>
                  <a:pt x="307" y="97"/>
                </a:lnTo>
                <a:lnTo>
                  <a:pt x="308" y="97"/>
                </a:lnTo>
                <a:lnTo>
                  <a:pt x="308" y="98"/>
                </a:lnTo>
                <a:lnTo>
                  <a:pt x="309" y="98"/>
                </a:lnTo>
                <a:lnTo>
                  <a:pt x="310" y="99"/>
                </a:lnTo>
                <a:lnTo>
                  <a:pt x="311" y="99"/>
                </a:lnTo>
                <a:lnTo>
                  <a:pt x="311" y="100"/>
                </a:lnTo>
                <a:lnTo>
                  <a:pt x="312" y="100"/>
                </a:lnTo>
                <a:lnTo>
                  <a:pt x="313" y="100"/>
                </a:lnTo>
                <a:lnTo>
                  <a:pt x="313" y="101"/>
                </a:lnTo>
                <a:lnTo>
                  <a:pt x="314" y="101"/>
                </a:lnTo>
                <a:lnTo>
                  <a:pt x="315" y="101"/>
                </a:lnTo>
                <a:lnTo>
                  <a:pt x="316" y="101"/>
                </a:lnTo>
                <a:lnTo>
                  <a:pt x="317" y="101"/>
                </a:lnTo>
                <a:lnTo>
                  <a:pt x="318" y="101"/>
                </a:lnTo>
                <a:lnTo>
                  <a:pt x="319" y="101"/>
                </a:lnTo>
                <a:lnTo>
                  <a:pt x="320" y="101"/>
                </a:lnTo>
                <a:lnTo>
                  <a:pt x="320" y="100"/>
                </a:lnTo>
                <a:lnTo>
                  <a:pt x="321" y="100"/>
                </a:lnTo>
                <a:lnTo>
                  <a:pt x="322" y="100"/>
                </a:lnTo>
                <a:lnTo>
                  <a:pt x="323" y="99"/>
                </a:lnTo>
                <a:lnTo>
                  <a:pt x="324" y="99"/>
                </a:lnTo>
                <a:lnTo>
                  <a:pt x="324" y="98"/>
                </a:lnTo>
                <a:lnTo>
                  <a:pt x="325" y="98"/>
                </a:lnTo>
                <a:lnTo>
                  <a:pt x="326" y="97"/>
                </a:lnTo>
                <a:lnTo>
                  <a:pt x="327" y="97"/>
                </a:lnTo>
                <a:lnTo>
                  <a:pt x="327" y="96"/>
                </a:lnTo>
                <a:lnTo>
                  <a:pt x="328" y="96"/>
                </a:lnTo>
                <a:lnTo>
                  <a:pt x="328" y="95"/>
                </a:lnTo>
                <a:lnTo>
                  <a:pt x="329" y="95"/>
                </a:lnTo>
                <a:lnTo>
                  <a:pt x="329" y="94"/>
                </a:lnTo>
                <a:lnTo>
                  <a:pt x="330" y="94"/>
                </a:lnTo>
                <a:lnTo>
                  <a:pt x="330" y="93"/>
                </a:lnTo>
                <a:lnTo>
                  <a:pt x="331" y="92"/>
                </a:lnTo>
                <a:lnTo>
                  <a:pt x="332" y="92"/>
                </a:lnTo>
                <a:lnTo>
                  <a:pt x="332" y="91"/>
                </a:lnTo>
                <a:lnTo>
                  <a:pt x="333" y="91"/>
                </a:lnTo>
                <a:lnTo>
                  <a:pt x="333" y="90"/>
                </a:lnTo>
                <a:lnTo>
                  <a:pt x="334" y="90"/>
                </a:lnTo>
                <a:lnTo>
                  <a:pt x="334" y="89"/>
                </a:lnTo>
                <a:lnTo>
                  <a:pt x="335" y="89"/>
                </a:lnTo>
                <a:lnTo>
                  <a:pt x="335" y="88"/>
                </a:lnTo>
                <a:lnTo>
                  <a:pt x="336" y="88"/>
                </a:lnTo>
                <a:lnTo>
                  <a:pt x="337" y="87"/>
                </a:lnTo>
                <a:lnTo>
                  <a:pt x="338" y="87"/>
                </a:lnTo>
                <a:lnTo>
                  <a:pt x="338" y="86"/>
                </a:lnTo>
                <a:lnTo>
                  <a:pt x="340" y="86"/>
                </a:lnTo>
                <a:lnTo>
                  <a:pt x="341" y="86"/>
                </a:lnTo>
                <a:lnTo>
                  <a:pt x="341" y="85"/>
                </a:lnTo>
                <a:lnTo>
                  <a:pt x="342" y="85"/>
                </a:lnTo>
                <a:lnTo>
                  <a:pt x="343" y="85"/>
                </a:lnTo>
                <a:lnTo>
                  <a:pt x="344" y="85"/>
                </a:lnTo>
                <a:lnTo>
                  <a:pt x="345" y="85"/>
                </a:lnTo>
                <a:lnTo>
                  <a:pt x="345" y="84"/>
                </a:lnTo>
                <a:lnTo>
                  <a:pt x="346" y="84"/>
                </a:lnTo>
                <a:lnTo>
                  <a:pt x="347" y="84"/>
                </a:lnTo>
                <a:lnTo>
                  <a:pt x="348" y="84"/>
                </a:lnTo>
                <a:lnTo>
                  <a:pt x="349" y="84"/>
                </a:lnTo>
                <a:lnTo>
                  <a:pt x="349" y="85"/>
                </a:lnTo>
                <a:lnTo>
                  <a:pt x="350" y="85"/>
                </a:lnTo>
                <a:lnTo>
                  <a:pt x="351" y="85"/>
                </a:lnTo>
                <a:lnTo>
                  <a:pt x="352" y="85"/>
                </a:lnTo>
                <a:lnTo>
                  <a:pt x="352" y="86"/>
                </a:lnTo>
                <a:lnTo>
                  <a:pt x="353" y="86"/>
                </a:lnTo>
                <a:lnTo>
                  <a:pt x="354" y="87"/>
                </a:lnTo>
                <a:lnTo>
                  <a:pt x="355" y="87"/>
                </a:lnTo>
                <a:lnTo>
                  <a:pt x="355" y="88"/>
                </a:lnTo>
                <a:lnTo>
                  <a:pt x="356" y="88"/>
                </a:lnTo>
                <a:lnTo>
                  <a:pt x="356" y="89"/>
                </a:lnTo>
                <a:lnTo>
                  <a:pt x="357" y="90"/>
                </a:lnTo>
                <a:lnTo>
                  <a:pt x="357" y="91"/>
                </a:lnTo>
                <a:lnTo>
                  <a:pt x="358" y="91"/>
                </a:lnTo>
                <a:lnTo>
                  <a:pt x="358" y="92"/>
                </a:lnTo>
                <a:lnTo>
                  <a:pt x="359" y="92"/>
                </a:lnTo>
                <a:lnTo>
                  <a:pt x="359" y="93"/>
                </a:lnTo>
                <a:lnTo>
                  <a:pt x="359" y="94"/>
                </a:lnTo>
                <a:lnTo>
                  <a:pt x="360" y="94"/>
                </a:lnTo>
                <a:lnTo>
                  <a:pt x="360" y="95"/>
                </a:lnTo>
                <a:lnTo>
                  <a:pt x="361" y="96"/>
                </a:lnTo>
                <a:lnTo>
                  <a:pt x="361" y="97"/>
                </a:lnTo>
                <a:lnTo>
                  <a:pt x="362" y="97"/>
                </a:lnTo>
                <a:lnTo>
                  <a:pt x="362" y="98"/>
                </a:lnTo>
                <a:lnTo>
                  <a:pt x="363" y="99"/>
                </a:lnTo>
                <a:lnTo>
                  <a:pt x="363" y="100"/>
                </a:lnTo>
                <a:lnTo>
                  <a:pt x="364" y="100"/>
                </a:lnTo>
                <a:lnTo>
                  <a:pt x="364" y="101"/>
                </a:lnTo>
                <a:lnTo>
                  <a:pt x="365" y="101"/>
                </a:lnTo>
                <a:lnTo>
                  <a:pt x="365" y="102"/>
                </a:lnTo>
                <a:lnTo>
                  <a:pt x="366" y="103"/>
                </a:lnTo>
                <a:lnTo>
                  <a:pt x="367" y="104"/>
                </a:lnTo>
                <a:lnTo>
                  <a:pt x="368" y="104"/>
                </a:lnTo>
                <a:lnTo>
                  <a:pt x="368" y="105"/>
                </a:lnTo>
                <a:lnTo>
                  <a:pt x="369" y="105"/>
                </a:lnTo>
                <a:lnTo>
                  <a:pt x="369" y="106"/>
                </a:lnTo>
                <a:lnTo>
                  <a:pt x="370" y="105"/>
                </a:lnTo>
                <a:lnTo>
                  <a:pt x="370" y="106"/>
                </a:lnTo>
                <a:lnTo>
                  <a:pt x="371" y="106"/>
                </a:lnTo>
                <a:lnTo>
                  <a:pt x="372" y="106"/>
                </a:lnTo>
                <a:lnTo>
                  <a:pt x="373" y="106"/>
                </a:lnTo>
                <a:lnTo>
                  <a:pt x="374" y="106"/>
                </a:lnTo>
                <a:lnTo>
                  <a:pt x="375" y="106"/>
                </a:lnTo>
                <a:lnTo>
                  <a:pt x="376" y="106"/>
                </a:lnTo>
                <a:lnTo>
                  <a:pt x="377" y="106"/>
                </a:lnTo>
                <a:lnTo>
                  <a:pt x="378" y="106"/>
                </a:lnTo>
                <a:lnTo>
                  <a:pt x="379" y="106"/>
                </a:lnTo>
                <a:lnTo>
                  <a:pt x="380" y="106"/>
                </a:lnTo>
                <a:lnTo>
                  <a:pt x="381" y="106"/>
                </a:lnTo>
                <a:lnTo>
                  <a:pt x="383" y="106"/>
                </a:lnTo>
                <a:lnTo>
                  <a:pt x="383" y="105"/>
                </a:lnTo>
                <a:lnTo>
                  <a:pt x="383" y="106"/>
                </a:lnTo>
                <a:lnTo>
                  <a:pt x="384" y="106"/>
                </a:lnTo>
                <a:lnTo>
                  <a:pt x="384" y="105"/>
                </a:lnTo>
                <a:lnTo>
                  <a:pt x="385" y="105"/>
                </a:lnTo>
                <a:lnTo>
                  <a:pt x="385" y="106"/>
                </a:lnTo>
                <a:lnTo>
                  <a:pt x="386" y="106"/>
                </a:lnTo>
                <a:lnTo>
                  <a:pt x="387" y="106"/>
                </a:lnTo>
                <a:lnTo>
                  <a:pt x="388" y="106"/>
                </a:lnTo>
                <a:lnTo>
                  <a:pt x="388" y="107"/>
                </a:lnTo>
                <a:lnTo>
                  <a:pt x="389" y="107"/>
                </a:lnTo>
                <a:lnTo>
                  <a:pt x="390" y="107"/>
                </a:lnTo>
                <a:lnTo>
                  <a:pt x="391" y="107"/>
                </a:lnTo>
                <a:lnTo>
                  <a:pt x="391" y="108"/>
                </a:lnTo>
                <a:lnTo>
                  <a:pt x="392" y="108"/>
                </a:lnTo>
                <a:lnTo>
                  <a:pt x="392" y="109"/>
                </a:lnTo>
                <a:lnTo>
                  <a:pt x="393" y="109"/>
                </a:lnTo>
                <a:lnTo>
                  <a:pt x="394" y="109"/>
                </a:lnTo>
                <a:lnTo>
                  <a:pt x="394" y="110"/>
                </a:lnTo>
                <a:lnTo>
                  <a:pt x="395" y="110"/>
                </a:lnTo>
                <a:lnTo>
                  <a:pt x="396" y="110"/>
                </a:lnTo>
                <a:lnTo>
                  <a:pt x="396" y="111"/>
                </a:lnTo>
                <a:lnTo>
                  <a:pt x="397" y="111"/>
                </a:lnTo>
                <a:lnTo>
                  <a:pt x="398" y="112"/>
                </a:lnTo>
                <a:lnTo>
                  <a:pt x="399" y="112"/>
                </a:lnTo>
                <a:lnTo>
                  <a:pt x="400" y="113"/>
                </a:lnTo>
                <a:lnTo>
                  <a:pt x="401" y="113"/>
                </a:lnTo>
                <a:lnTo>
                  <a:pt x="401" y="114"/>
                </a:lnTo>
                <a:lnTo>
                  <a:pt x="402" y="114"/>
                </a:lnTo>
                <a:lnTo>
                  <a:pt x="403" y="114"/>
                </a:lnTo>
                <a:lnTo>
                  <a:pt x="404" y="114"/>
                </a:lnTo>
                <a:lnTo>
                  <a:pt x="404" y="116"/>
                </a:lnTo>
                <a:lnTo>
                  <a:pt x="405" y="116"/>
                </a:lnTo>
                <a:lnTo>
                  <a:pt x="406" y="116"/>
                </a:lnTo>
                <a:lnTo>
                  <a:pt x="407" y="116"/>
                </a:lnTo>
                <a:lnTo>
                  <a:pt x="407" y="117"/>
                </a:lnTo>
                <a:lnTo>
                  <a:pt x="408" y="117"/>
                </a:lnTo>
                <a:lnTo>
                  <a:pt x="409" y="117"/>
                </a:lnTo>
                <a:lnTo>
                  <a:pt x="410" y="117"/>
                </a:lnTo>
                <a:lnTo>
                  <a:pt x="410" y="118"/>
                </a:lnTo>
                <a:lnTo>
                  <a:pt x="411" y="118"/>
                </a:lnTo>
                <a:lnTo>
                  <a:pt x="412" y="118"/>
                </a:lnTo>
                <a:lnTo>
                  <a:pt x="413" y="118"/>
                </a:lnTo>
                <a:lnTo>
                  <a:pt x="414" y="119"/>
                </a:lnTo>
                <a:lnTo>
                  <a:pt x="415" y="119"/>
                </a:lnTo>
                <a:lnTo>
                  <a:pt x="416" y="119"/>
                </a:lnTo>
                <a:lnTo>
                  <a:pt x="416" y="120"/>
                </a:lnTo>
                <a:lnTo>
                  <a:pt x="417" y="120"/>
                </a:lnTo>
                <a:lnTo>
                  <a:pt x="418" y="120"/>
                </a:lnTo>
                <a:lnTo>
                  <a:pt x="419" y="120"/>
                </a:lnTo>
                <a:lnTo>
                  <a:pt x="420" y="120"/>
                </a:lnTo>
                <a:lnTo>
                  <a:pt x="420" y="121"/>
                </a:lnTo>
                <a:lnTo>
                  <a:pt x="421" y="121"/>
                </a:lnTo>
                <a:lnTo>
                  <a:pt x="422" y="121"/>
                </a:lnTo>
                <a:lnTo>
                  <a:pt x="423" y="121"/>
                </a:lnTo>
                <a:lnTo>
                  <a:pt x="424" y="121"/>
                </a:lnTo>
                <a:lnTo>
                  <a:pt x="424" y="122"/>
                </a:lnTo>
                <a:lnTo>
                  <a:pt x="426" y="122"/>
                </a:lnTo>
                <a:lnTo>
                  <a:pt x="426" y="121"/>
                </a:lnTo>
                <a:lnTo>
                  <a:pt x="427" y="121"/>
                </a:lnTo>
                <a:lnTo>
                  <a:pt x="427" y="122"/>
                </a:lnTo>
                <a:lnTo>
                  <a:pt x="428" y="122"/>
                </a:lnTo>
                <a:lnTo>
                  <a:pt x="429" y="122"/>
                </a:lnTo>
                <a:lnTo>
                  <a:pt x="430" y="122"/>
                </a:lnTo>
                <a:lnTo>
                  <a:pt x="431" y="122"/>
                </a:lnTo>
                <a:lnTo>
                  <a:pt x="432" y="122"/>
                </a:lnTo>
                <a:lnTo>
                  <a:pt x="433" y="122"/>
                </a:lnTo>
                <a:lnTo>
                  <a:pt x="433" y="121"/>
                </a:lnTo>
                <a:lnTo>
                  <a:pt x="433" y="122"/>
                </a:lnTo>
                <a:lnTo>
                  <a:pt x="434" y="122"/>
                </a:lnTo>
                <a:lnTo>
                  <a:pt x="434" y="121"/>
                </a:lnTo>
                <a:lnTo>
                  <a:pt x="435" y="121"/>
                </a:lnTo>
                <a:lnTo>
                  <a:pt x="436" y="121"/>
                </a:lnTo>
                <a:lnTo>
                  <a:pt x="437" y="121"/>
                </a:lnTo>
                <a:lnTo>
                  <a:pt x="438" y="121"/>
                </a:lnTo>
                <a:lnTo>
                  <a:pt x="439" y="121"/>
                </a:lnTo>
                <a:lnTo>
                  <a:pt x="440" y="121"/>
                </a:lnTo>
                <a:lnTo>
                  <a:pt x="441" y="121"/>
                </a:lnTo>
                <a:lnTo>
                  <a:pt x="442" y="121"/>
                </a:lnTo>
                <a:lnTo>
                  <a:pt x="443" y="121"/>
                </a:lnTo>
                <a:lnTo>
                  <a:pt x="444" y="121"/>
                </a:lnTo>
                <a:lnTo>
                  <a:pt x="445" y="121"/>
                </a:lnTo>
                <a:lnTo>
                  <a:pt x="446" y="120"/>
                </a:lnTo>
                <a:lnTo>
                  <a:pt x="447" y="120"/>
                </a:lnTo>
                <a:lnTo>
                  <a:pt x="448" y="120"/>
                </a:lnTo>
                <a:lnTo>
                  <a:pt x="449" y="120"/>
                </a:lnTo>
                <a:lnTo>
                  <a:pt x="450" y="120"/>
                </a:lnTo>
                <a:lnTo>
                  <a:pt x="451" y="120"/>
                </a:lnTo>
                <a:lnTo>
                  <a:pt x="452" y="120"/>
                </a:lnTo>
                <a:lnTo>
                  <a:pt x="453" y="120"/>
                </a:lnTo>
                <a:lnTo>
                  <a:pt x="454" y="120"/>
                </a:lnTo>
                <a:lnTo>
                  <a:pt x="455" y="120"/>
                </a:lnTo>
                <a:lnTo>
                  <a:pt x="456" y="120"/>
                </a:lnTo>
                <a:lnTo>
                  <a:pt x="457" y="120"/>
                </a:lnTo>
                <a:lnTo>
                  <a:pt x="458" y="120"/>
                </a:lnTo>
                <a:lnTo>
                  <a:pt x="458" y="119"/>
                </a:lnTo>
                <a:lnTo>
                  <a:pt x="459" y="119"/>
                </a:lnTo>
                <a:lnTo>
                  <a:pt x="460" y="120"/>
                </a:lnTo>
                <a:lnTo>
                  <a:pt x="460" y="119"/>
                </a:lnTo>
                <a:lnTo>
                  <a:pt x="461" y="119"/>
                </a:lnTo>
                <a:lnTo>
                  <a:pt x="462" y="119"/>
                </a:lnTo>
                <a:lnTo>
                  <a:pt x="462" y="120"/>
                </a:lnTo>
                <a:lnTo>
                  <a:pt x="462" y="119"/>
                </a:lnTo>
                <a:lnTo>
                  <a:pt x="463" y="119"/>
                </a:lnTo>
                <a:lnTo>
                  <a:pt x="464" y="120"/>
                </a:lnTo>
                <a:lnTo>
                  <a:pt x="465" y="120"/>
                </a:lnTo>
                <a:lnTo>
                  <a:pt x="466" y="120"/>
                </a:lnTo>
                <a:lnTo>
                  <a:pt x="467" y="120"/>
                </a:lnTo>
                <a:lnTo>
                  <a:pt x="469" y="120"/>
                </a:lnTo>
                <a:lnTo>
                  <a:pt x="469" y="121"/>
                </a:lnTo>
                <a:lnTo>
                  <a:pt x="470" y="121"/>
                </a:lnTo>
                <a:lnTo>
                  <a:pt x="471" y="121"/>
                </a:lnTo>
                <a:lnTo>
                  <a:pt x="471" y="122"/>
                </a:lnTo>
                <a:lnTo>
                  <a:pt x="472" y="122"/>
                </a:lnTo>
                <a:lnTo>
                  <a:pt x="473" y="122"/>
                </a:lnTo>
                <a:lnTo>
                  <a:pt x="473" y="123"/>
                </a:lnTo>
                <a:lnTo>
                  <a:pt x="474" y="123"/>
                </a:lnTo>
                <a:lnTo>
                  <a:pt x="475" y="123"/>
                </a:lnTo>
                <a:lnTo>
                  <a:pt x="475" y="124"/>
                </a:lnTo>
                <a:lnTo>
                  <a:pt x="476" y="124"/>
                </a:lnTo>
                <a:lnTo>
                  <a:pt x="477" y="124"/>
                </a:lnTo>
                <a:lnTo>
                  <a:pt x="477" y="125"/>
                </a:lnTo>
                <a:lnTo>
                  <a:pt x="478" y="125"/>
                </a:lnTo>
                <a:lnTo>
                  <a:pt x="479" y="125"/>
                </a:lnTo>
                <a:lnTo>
                  <a:pt x="480" y="126"/>
                </a:lnTo>
                <a:lnTo>
                  <a:pt x="481" y="126"/>
                </a:lnTo>
                <a:lnTo>
                  <a:pt x="482" y="126"/>
                </a:lnTo>
                <a:lnTo>
                  <a:pt x="483" y="126"/>
                </a:lnTo>
                <a:lnTo>
                  <a:pt x="484" y="126"/>
                </a:lnTo>
                <a:lnTo>
                  <a:pt x="484" y="127"/>
                </a:lnTo>
                <a:lnTo>
                  <a:pt x="484" y="126"/>
                </a:lnTo>
                <a:lnTo>
                  <a:pt x="485" y="126"/>
                </a:lnTo>
                <a:lnTo>
                  <a:pt x="486" y="126"/>
                </a:lnTo>
                <a:lnTo>
                  <a:pt x="487" y="126"/>
                </a:lnTo>
                <a:lnTo>
                  <a:pt x="488" y="126"/>
                </a:lnTo>
                <a:lnTo>
                  <a:pt x="488" y="125"/>
                </a:lnTo>
                <a:lnTo>
                  <a:pt x="489" y="125"/>
                </a:lnTo>
                <a:lnTo>
                  <a:pt x="490" y="125"/>
                </a:lnTo>
                <a:lnTo>
                  <a:pt x="490" y="124"/>
                </a:lnTo>
                <a:lnTo>
                  <a:pt x="491" y="124"/>
                </a:lnTo>
                <a:lnTo>
                  <a:pt x="492" y="124"/>
                </a:lnTo>
                <a:lnTo>
                  <a:pt x="492" y="123"/>
                </a:lnTo>
                <a:lnTo>
                  <a:pt x="493" y="123"/>
                </a:lnTo>
                <a:lnTo>
                  <a:pt x="493" y="122"/>
                </a:lnTo>
                <a:lnTo>
                  <a:pt x="494" y="122"/>
                </a:lnTo>
                <a:lnTo>
                  <a:pt x="495" y="121"/>
                </a:lnTo>
                <a:lnTo>
                  <a:pt x="496" y="121"/>
                </a:lnTo>
                <a:lnTo>
                  <a:pt x="496" y="120"/>
                </a:lnTo>
                <a:lnTo>
                  <a:pt x="497" y="120"/>
                </a:lnTo>
                <a:lnTo>
                  <a:pt x="497" y="119"/>
                </a:lnTo>
                <a:lnTo>
                  <a:pt x="498" y="119"/>
                </a:lnTo>
                <a:lnTo>
                  <a:pt x="498" y="118"/>
                </a:lnTo>
                <a:lnTo>
                  <a:pt x="499" y="118"/>
                </a:lnTo>
                <a:lnTo>
                  <a:pt x="499" y="117"/>
                </a:lnTo>
                <a:lnTo>
                  <a:pt x="500" y="117"/>
                </a:lnTo>
                <a:lnTo>
                  <a:pt x="500" y="116"/>
                </a:lnTo>
                <a:lnTo>
                  <a:pt x="501" y="116"/>
                </a:lnTo>
                <a:lnTo>
                  <a:pt x="501" y="114"/>
                </a:lnTo>
                <a:lnTo>
                  <a:pt x="502" y="114"/>
                </a:lnTo>
                <a:lnTo>
                  <a:pt x="502" y="113"/>
                </a:lnTo>
                <a:lnTo>
                  <a:pt x="503" y="113"/>
                </a:lnTo>
                <a:lnTo>
                  <a:pt x="504" y="112"/>
                </a:lnTo>
                <a:lnTo>
                  <a:pt x="505" y="111"/>
                </a:lnTo>
                <a:lnTo>
                  <a:pt x="506" y="111"/>
                </a:lnTo>
                <a:lnTo>
                  <a:pt x="506" y="110"/>
                </a:lnTo>
                <a:lnTo>
                  <a:pt x="507" y="110"/>
                </a:lnTo>
                <a:lnTo>
                  <a:pt x="508" y="109"/>
                </a:lnTo>
                <a:lnTo>
                  <a:pt x="509" y="109"/>
                </a:lnTo>
                <a:lnTo>
                  <a:pt x="509" y="108"/>
                </a:lnTo>
                <a:lnTo>
                  <a:pt x="510" y="108"/>
                </a:lnTo>
                <a:lnTo>
                  <a:pt x="512" y="108"/>
                </a:lnTo>
                <a:lnTo>
                  <a:pt x="513" y="108"/>
                </a:lnTo>
                <a:lnTo>
                  <a:pt x="514" y="108"/>
                </a:lnTo>
                <a:lnTo>
                  <a:pt x="514" y="107"/>
                </a:lnTo>
                <a:lnTo>
                  <a:pt x="514" y="108"/>
                </a:lnTo>
                <a:lnTo>
                  <a:pt x="515" y="108"/>
                </a:lnTo>
                <a:lnTo>
                  <a:pt x="516" y="108"/>
                </a:lnTo>
                <a:lnTo>
                  <a:pt x="517" y="108"/>
                </a:lnTo>
                <a:lnTo>
                  <a:pt x="518" y="108"/>
                </a:lnTo>
                <a:lnTo>
                  <a:pt x="518" y="109"/>
                </a:lnTo>
                <a:lnTo>
                  <a:pt x="519" y="109"/>
                </a:lnTo>
                <a:lnTo>
                  <a:pt x="520" y="110"/>
                </a:lnTo>
                <a:lnTo>
                  <a:pt x="521" y="111"/>
                </a:lnTo>
                <a:lnTo>
                  <a:pt x="521" y="112"/>
                </a:lnTo>
                <a:lnTo>
                  <a:pt x="522" y="112"/>
                </a:lnTo>
                <a:lnTo>
                  <a:pt x="522" y="113"/>
                </a:lnTo>
                <a:lnTo>
                  <a:pt x="523" y="113"/>
                </a:lnTo>
                <a:lnTo>
                  <a:pt x="523" y="114"/>
                </a:lnTo>
                <a:lnTo>
                  <a:pt x="524" y="114"/>
                </a:lnTo>
                <a:lnTo>
                  <a:pt x="524" y="116"/>
                </a:lnTo>
                <a:lnTo>
                  <a:pt x="525" y="116"/>
                </a:lnTo>
                <a:lnTo>
                  <a:pt x="525" y="117"/>
                </a:lnTo>
                <a:lnTo>
                  <a:pt x="526" y="117"/>
                </a:lnTo>
                <a:lnTo>
                  <a:pt x="526" y="118"/>
                </a:lnTo>
                <a:lnTo>
                  <a:pt x="526" y="119"/>
                </a:lnTo>
                <a:lnTo>
                  <a:pt x="527" y="119"/>
                </a:lnTo>
                <a:lnTo>
                  <a:pt x="527" y="120"/>
                </a:lnTo>
                <a:lnTo>
                  <a:pt x="528" y="120"/>
                </a:lnTo>
                <a:lnTo>
                  <a:pt x="528" y="121"/>
                </a:lnTo>
                <a:lnTo>
                  <a:pt x="529" y="121"/>
                </a:lnTo>
                <a:lnTo>
                  <a:pt x="529" y="122"/>
                </a:lnTo>
                <a:lnTo>
                  <a:pt x="530" y="122"/>
                </a:lnTo>
                <a:lnTo>
                  <a:pt x="530" y="123"/>
                </a:lnTo>
                <a:lnTo>
                  <a:pt x="531" y="123"/>
                </a:lnTo>
                <a:lnTo>
                  <a:pt x="531" y="124"/>
                </a:lnTo>
                <a:lnTo>
                  <a:pt x="532" y="124"/>
                </a:lnTo>
                <a:lnTo>
                  <a:pt x="532" y="125"/>
                </a:lnTo>
                <a:lnTo>
                  <a:pt x="533" y="125"/>
                </a:lnTo>
                <a:lnTo>
                  <a:pt x="533" y="126"/>
                </a:lnTo>
                <a:lnTo>
                  <a:pt x="534" y="126"/>
                </a:lnTo>
                <a:lnTo>
                  <a:pt x="535" y="127"/>
                </a:lnTo>
                <a:lnTo>
                  <a:pt x="536" y="127"/>
                </a:lnTo>
                <a:lnTo>
                  <a:pt x="537" y="128"/>
                </a:lnTo>
                <a:lnTo>
                  <a:pt x="538" y="128"/>
                </a:lnTo>
                <a:lnTo>
                  <a:pt x="539" y="128"/>
                </a:lnTo>
                <a:lnTo>
                  <a:pt x="539" y="129"/>
                </a:lnTo>
                <a:lnTo>
                  <a:pt x="540" y="129"/>
                </a:lnTo>
                <a:lnTo>
                  <a:pt x="541" y="129"/>
                </a:lnTo>
                <a:lnTo>
                  <a:pt x="542" y="130"/>
                </a:lnTo>
                <a:lnTo>
                  <a:pt x="543" y="130"/>
                </a:lnTo>
                <a:lnTo>
                  <a:pt x="544" y="130"/>
                </a:lnTo>
                <a:lnTo>
                  <a:pt x="545" y="130"/>
                </a:lnTo>
                <a:lnTo>
                  <a:pt x="546" y="131"/>
                </a:lnTo>
                <a:lnTo>
                  <a:pt x="547" y="131"/>
                </a:lnTo>
                <a:lnTo>
                  <a:pt x="548" y="131"/>
                </a:lnTo>
                <a:lnTo>
                  <a:pt x="549" y="131"/>
                </a:lnTo>
                <a:lnTo>
                  <a:pt x="550" y="131"/>
                </a:lnTo>
                <a:lnTo>
                  <a:pt x="551" y="132"/>
                </a:lnTo>
                <a:lnTo>
                  <a:pt x="552" y="132"/>
                </a:lnTo>
                <a:lnTo>
                  <a:pt x="553" y="132"/>
                </a:lnTo>
                <a:lnTo>
                  <a:pt x="555" y="132"/>
                </a:lnTo>
                <a:lnTo>
                  <a:pt x="556" y="132"/>
                </a:lnTo>
                <a:lnTo>
                  <a:pt x="557" y="132"/>
                </a:lnTo>
                <a:lnTo>
                  <a:pt x="558" y="132"/>
                </a:lnTo>
                <a:lnTo>
                  <a:pt x="558" y="133"/>
                </a:lnTo>
                <a:lnTo>
                  <a:pt x="559" y="133"/>
                </a:lnTo>
                <a:lnTo>
                  <a:pt x="560" y="133"/>
                </a:lnTo>
                <a:lnTo>
                  <a:pt x="561" y="133"/>
                </a:lnTo>
                <a:lnTo>
                  <a:pt x="562" y="133"/>
                </a:lnTo>
                <a:lnTo>
                  <a:pt x="563" y="133"/>
                </a:lnTo>
                <a:lnTo>
                  <a:pt x="564" y="133"/>
                </a:lnTo>
                <a:lnTo>
                  <a:pt x="565" y="134"/>
                </a:lnTo>
                <a:lnTo>
                  <a:pt x="566" y="134"/>
                </a:lnTo>
                <a:lnTo>
                  <a:pt x="567" y="134"/>
                </a:lnTo>
                <a:lnTo>
                  <a:pt x="568" y="134"/>
                </a:lnTo>
                <a:lnTo>
                  <a:pt x="569" y="134"/>
                </a:lnTo>
                <a:lnTo>
                  <a:pt x="570" y="134"/>
                </a:lnTo>
                <a:lnTo>
                  <a:pt x="571" y="134"/>
                </a:lnTo>
                <a:lnTo>
                  <a:pt x="572" y="134"/>
                </a:lnTo>
                <a:lnTo>
                  <a:pt x="572" y="135"/>
                </a:lnTo>
                <a:lnTo>
                  <a:pt x="573" y="134"/>
                </a:lnTo>
                <a:lnTo>
                  <a:pt x="573" y="135"/>
                </a:lnTo>
                <a:lnTo>
                  <a:pt x="573" y="134"/>
                </a:lnTo>
                <a:lnTo>
                  <a:pt x="574" y="135"/>
                </a:lnTo>
                <a:lnTo>
                  <a:pt x="575" y="135"/>
                </a:lnTo>
                <a:lnTo>
                  <a:pt x="576" y="135"/>
                </a:lnTo>
                <a:lnTo>
                  <a:pt x="577" y="135"/>
                </a:lnTo>
                <a:lnTo>
                  <a:pt x="578" y="135"/>
                </a:lnTo>
                <a:lnTo>
                  <a:pt x="579" y="135"/>
                </a:lnTo>
                <a:lnTo>
                  <a:pt x="580" y="135"/>
                </a:lnTo>
                <a:lnTo>
                  <a:pt x="581" y="135"/>
                </a:lnTo>
                <a:lnTo>
                  <a:pt x="582" y="135"/>
                </a:lnTo>
                <a:lnTo>
                  <a:pt x="583" y="135"/>
                </a:lnTo>
                <a:lnTo>
                  <a:pt x="584" y="135"/>
                </a:lnTo>
                <a:lnTo>
                  <a:pt x="585" y="135"/>
                </a:lnTo>
                <a:lnTo>
                  <a:pt x="586" y="135"/>
                </a:lnTo>
                <a:lnTo>
                  <a:pt x="587" y="135"/>
                </a:lnTo>
                <a:lnTo>
                  <a:pt x="588" y="135"/>
                </a:lnTo>
                <a:lnTo>
                  <a:pt x="589" y="135"/>
                </a:lnTo>
                <a:lnTo>
                  <a:pt x="590" y="135"/>
                </a:lnTo>
                <a:lnTo>
                  <a:pt x="591" y="135"/>
                </a:lnTo>
                <a:lnTo>
                  <a:pt x="592" y="135"/>
                </a:lnTo>
                <a:lnTo>
                  <a:pt x="593" y="135"/>
                </a:lnTo>
                <a:lnTo>
                  <a:pt x="594" y="136"/>
                </a:lnTo>
                <a:lnTo>
                  <a:pt x="594" y="135"/>
                </a:lnTo>
                <a:lnTo>
                  <a:pt x="595" y="135"/>
                </a:lnTo>
                <a:lnTo>
                  <a:pt x="595" y="136"/>
                </a:lnTo>
                <a:lnTo>
                  <a:pt x="595" y="135"/>
                </a:lnTo>
                <a:lnTo>
                  <a:pt x="596" y="136"/>
                </a:lnTo>
                <a:lnTo>
                  <a:pt x="598" y="136"/>
                </a:lnTo>
                <a:lnTo>
                  <a:pt x="599" y="136"/>
                </a:lnTo>
                <a:lnTo>
                  <a:pt x="600" y="136"/>
                </a:lnTo>
                <a:lnTo>
                  <a:pt x="601" y="136"/>
                </a:lnTo>
                <a:lnTo>
                  <a:pt x="602" y="136"/>
                </a:lnTo>
                <a:lnTo>
                  <a:pt x="603" y="136"/>
                </a:lnTo>
                <a:lnTo>
                  <a:pt x="604" y="136"/>
                </a:lnTo>
                <a:lnTo>
                  <a:pt x="605" y="136"/>
                </a:lnTo>
                <a:lnTo>
                  <a:pt x="606" y="136"/>
                </a:lnTo>
                <a:lnTo>
                  <a:pt x="607" y="136"/>
                </a:lnTo>
                <a:lnTo>
                  <a:pt x="608" y="136"/>
                </a:lnTo>
                <a:lnTo>
                  <a:pt x="609" y="136"/>
                </a:lnTo>
                <a:lnTo>
                  <a:pt x="610" y="136"/>
                </a:lnTo>
                <a:lnTo>
                  <a:pt x="611" y="136"/>
                </a:lnTo>
                <a:lnTo>
                  <a:pt x="612" y="136"/>
                </a:lnTo>
                <a:lnTo>
                  <a:pt x="613" y="136"/>
                </a:lnTo>
                <a:lnTo>
                  <a:pt x="614" y="136"/>
                </a:lnTo>
                <a:lnTo>
                  <a:pt x="615" y="136"/>
                </a:lnTo>
                <a:lnTo>
                  <a:pt x="616" y="136"/>
                </a:lnTo>
                <a:lnTo>
                  <a:pt x="617" y="136"/>
                </a:lnTo>
                <a:lnTo>
                  <a:pt x="618" y="136"/>
                </a:lnTo>
                <a:lnTo>
                  <a:pt x="619" y="136"/>
                </a:lnTo>
                <a:lnTo>
                  <a:pt x="620" y="136"/>
                </a:lnTo>
                <a:lnTo>
                  <a:pt x="621" y="136"/>
                </a:lnTo>
                <a:lnTo>
                  <a:pt x="622" y="136"/>
                </a:lnTo>
                <a:lnTo>
                  <a:pt x="623" y="136"/>
                </a:lnTo>
                <a:lnTo>
                  <a:pt x="624" y="136"/>
                </a:lnTo>
                <a:lnTo>
                  <a:pt x="625" y="136"/>
                </a:lnTo>
                <a:lnTo>
                  <a:pt x="626" y="136"/>
                </a:lnTo>
                <a:lnTo>
                  <a:pt x="627" y="136"/>
                </a:lnTo>
                <a:lnTo>
                  <a:pt x="628" y="136"/>
                </a:lnTo>
                <a:lnTo>
                  <a:pt x="629" y="136"/>
                </a:lnTo>
                <a:lnTo>
                  <a:pt x="630" y="136"/>
                </a:lnTo>
                <a:lnTo>
                  <a:pt x="631" y="136"/>
                </a:lnTo>
                <a:lnTo>
                  <a:pt x="632" y="136"/>
                </a:lnTo>
                <a:lnTo>
                  <a:pt x="633" y="136"/>
                </a:lnTo>
                <a:lnTo>
                  <a:pt x="634" y="136"/>
                </a:lnTo>
                <a:lnTo>
                  <a:pt x="635" y="136"/>
                </a:lnTo>
                <a:lnTo>
                  <a:pt x="636" y="136"/>
                </a:lnTo>
                <a:lnTo>
                  <a:pt x="637" y="136"/>
                </a:lnTo>
                <a:lnTo>
                  <a:pt x="638" y="136"/>
                </a:lnTo>
                <a:lnTo>
                  <a:pt x="639" y="136"/>
                </a:lnTo>
                <a:lnTo>
                  <a:pt x="641" y="136"/>
                </a:lnTo>
                <a:lnTo>
                  <a:pt x="641" y="137"/>
                </a:lnTo>
                <a:lnTo>
                  <a:pt x="642" y="137"/>
                </a:lnTo>
                <a:lnTo>
                  <a:pt x="643" y="137"/>
                </a:lnTo>
                <a:lnTo>
                  <a:pt x="644" y="137"/>
                </a:lnTo>
                <a:lnTo>
                  <a:pt x="645" y="137"/>
                </a:lnTo>
                <a:lnTo>
                  <a:pt x="646" y="137"/>
                </a:lnTo>
                <a:lnTo>
                  <a:pt x="647" y="137"/>
                </a:lnTo>
                <a:lnTo>
                  <a:pt x="648" y="137"/>
                </a:lnTo>
                <a:lnTo>
                  <a:pt x="649" y="137"/>
                </a:lnTo>
                <a:lnTo>
                  <a:pt x="650" y="137"/>
                </a:lnTo>
                <a:lnTo>
                  <a:pt x="650" y="138"/>
                </a:lnTo>
                <a:lnTo>
                  <a:pt x="651" y="138"/>
                </a:lnTo>
                <a:lnTo>
                  <a:pt x="652" y="138"/>
                </a:lnTo>
                <a:lnTo>
                  <a:pt x="653" y="138"/>
                </a:lnTo>
                <a:lnTo>
                  <a:pt x="654" y="138"/>
                </a:lnTo>
                <a:lnTo>
                  <a:pt x="655" y="138"/>
                </a:lnTo>
                <a:lnTo>
                  <a:pt x="656" y="138"/>
                </a:lnTo>
                <a:lnTo>
                  <a:pt x="657" y="138"/>
                </a:lnTo>
                <a:lnTo>
                  <a:pt x="658" y="138"/>
                </a:lnTo>
                <a:lnTo>
                  <a:pt x="659" y="138"/>
                </a:lnTo>
                <a:lnTo>
                  <a:pt x="660" y="138"/>
                </a:lnTo>
                <a:lnTo>
                  <a:pt x="661" y="138"/>
                </a:lnTo>
                <a:lnTo>
                  <a:pt x="662" y="138"/>
                </a:lnTo>
                <a:lnTo>
                  <a:pt x="663" y="138"/>
                </a:lnTo>
                <a:lnTo>
                  <a:pt x="664" y="138"/>
                </a:lnTo>
                <a:lnTo>
                  <a:pt x="665" y="138"/>
                </a:lnTo>
                <a:lnTo>
                  <a:pt x="666" y="138"/>
                </a:lnTo>
                <a:lnTo>
                  <a:pt x="667" y="138"/>
                </a:lnTo>
                <a:lnTo>
                  <a:pt x="668" y="138"/>
                </a:lnTo>
                <a:lnTo>
                  <a:pt x="669" y="138"/>
                </a:lnTo>
                <a:lnTo>
                  <a:pt x="670" y="138"/>
                </a:lnTo>
                <a:lnTo>
                  <a:pt x="671" y="138"/>
                </a:lnTo>
                <a:lnTo>
                  <a:pt x="672" y="138"/>
                </a:lnTo>
                <a:lnTo>
                  <a:pt x="673" y="138"/>
                </a:lnTo>
                <a:lnTo>
                  <a:pt x="674" y="138"/>
                </a:lnTo>
                <a:lnTo>
                  <a:pt x="675" y="138"/>
                </a:lnTo>
                <a:lnTo>
                  <a:pt x="676" y="138"/>
                </a:lnTo>
                <a:lnTo>
                  <a:pt x="677" y="138"/>
                </a:lnTo>
                <a:lnTo>
                  <a:pt x="678" y="138"/>
                </a:lnTo>
                <a:lnTo>
                  <a:pt x="679" y="138"/>
                </a:lnTo>
                <a:lnTo>
                  <a:pt x="680" y="138"/>
                </a:lnTo>
                <a:lnTo>
                  <a:pt x="680" y="137"/>
                </a:lnTo>
                <a:lnTo>
                  <a:pt x="681" y="137"/>
                </a:lnTo>
                <a:lnTo>
                  <a:pt x="682" y="137"/>
                </a:lnTo>
                <a:lnTo>
                  <a:pt x="684" y="137"/>
                </a:lnTo>
                <a:lnTo>
                  <a:pt x="685" y="137"/>
                </a:lnTo>
                <a:lnTo>
                  <a:pt x="686" y="137"/>
                </a:lnTo>
                <a:lnTo>
                  <a:pt x="687" y="137"/>
                </a:lnTo>
                <a:lnTo>
                  <a:pt x="688" y="137"/>
                </a:lnTo>
                <a:lnTo>
                  <a:pt x="689" y="137"/>
                </a:lnTo>
                <a:lnTo>
                  <a:pt x="690" y="137"/>
                </a:lnTo>
                <a:lnTo>
                  <a:pt x="691" y="137"/>
                </a:lnTo>
                <a:lnTo>
                  <a:pt x="692" y="137"/>
                </a:lnTo>
                <a:lnTo>
                  <a:pt x="693" y="137"/>
                </a:lnTo>
                <a:lnTo>
                  <a:pt x="694" y="137"/>
                </a:lnTo>
                <a:lnTo>
                  <a:pt x="695" y="137"/>
                </a:lnTo>
                <a:lnTo>
                  <a:pt x="696" y="137"/>
                </a:lnTo>
                <a:lnTo>
                  <a:pt x="697" y="137"/>
                </a:lnTo>
                <a:lnTo>
                  <a:pt x="698" y="137"/>
                </a:lnTo>
                <a:lnTo>
                  <a:pt x="699" y="137"/>
                </a:lnTo>
                <a:lnTo>
                  <a:pt x="700" y="137"/>
                </a:lnTo>
                <a:lnTo>
                  <a:pt x="701" y="137"/>
                </a:lnTo>
                <a:lnTo>
                  <a:pt x="702" y="137"/>
                </a:lnTo>
                <a:lnTo>
                  <a:pt x="703" y="137"/>
                </a:lnTo>
                <a:lnTo>
                  <a:pt x="704" y="137"/>
                </a:lnTo>
                <a:lnTo>
                  <a:pt x="705" y="137"/>
                </a:lnTo>
                <a:lnTo>
                  <a:pt x="706" y="137"/>
                </a:lnTo>
                <a:lnTo>
                  <a:pt x="706" y="138"/>
                </a:lnTo>
                <a:lnTo>
                  <a:pt x="707" y="137"/>
                </a:lnTo>
                <a:lnTo>
                  <a:pt x="707" y="138"/>
                </a:lnTo>
                <a:lnTo>
                  <a:pt x="708" y="138"/>
                </a:lnTo>
                <a:lnTo>
                  <a:pt x="709" y="138"/>
                </a:lnTo>
                <a:lnTo>
                  <a:pt x="710" y="138"/>
                </a:lnTo>
                <a:lnTo>
                  <a:pt x="711" y="138"/>
                </a:lnTo>
                <a:lnTo>
                  <a:pt x="712" y="138"/>
                </a:lnTo>
                <a:lnTo>
                  <a:pt x="713" y="138"/>
                </a:lnTo>
                <a:lnTo>
                  <a:pt x="714" y="138"/>
                </a:lnTo>
                <a:lnTo>
                  <a:pt x="715" y="138"/>
                </a:lnTo>
                <a:lnTo>
                  <a:pt x="716" y="138"/>
                </a:lnTo>
                <a:lnTo>
                  <a:pt x="717" y="138"/>
                </a:lnTo>
                <a:lnTo>
                  <a:pt x="718" y="138"/>
                </a:lnTo>
                <a:lnTo>
                  <a:pt x="719" y="138"/>
                </a:lnTo>
                <a:lnTo>
                  <a:pt x="720" y="138"/>
                </a:lnTo>
                <a:lnTo>
                  <a:pt x="721" y="138"/>
                </a:lnTo>
                <a:lnTo>
                  <a:pt x="722" y="138"/>
                </a:lnTo>
                <a:lnTo>
                  <a:pt x="723" y="138"/>
                </a:lnTo>
                <a:lnTo>
                  <a:pt x="724" y="138"/>
                </a:lnTo>
                <a:lnTo>
                  <a:pt x="725" y="138"/>
                </a:lnTo>
                <a:lnTo>
                  <a:pt x="727" y="138"/>
                </a:lnTo>
                <a:lnTo>
                  <a:pt x="728" y="138"/>
                </a:lnTo>
                <a:lnTo>
                  <a:pt x="729" y="138"/>
                </a:lnTo>
                <a:lnTo>
                  <a:pt x="730" y="138"/>
                </a:lnTo>
                <a:lnTo>
                  <a:pt x="731" y="138"/>
                </a:lnTo>
                <a:lnTo>
                  <a:pt x="732" y="138"/>
                </a:lnTo>
                <a:lnTo>
                  <a:pt x="733" y="138"/>
                </a:lnTo>
                <a:lnTo>
                  <a:pt x="734" y="138"/>
                </a:lnTo>
                <a:lnTo>
                  <a:pt x="735" y="138"/>
                </a:lnTo>
                <a:lnTo>
                  <a:pt x="736" y="138"/>
                </a:lnTo>
                <a:lnTo>
                  <a:pt x="736" y="139"/>
                </a:lnTo>
                <a:lnTo>
                  <a:pt x="737" y="139"/>
                </a:lnTo>
                <a:lnTo>
                  <a:pt x="737" y="138"/>
                </a:lnTo>
                <a:lnTo>
                  <a:pt x="737" y="139"/>
                </a:lnTo>
                <a:lnTo>
                  <a:pt x="738" y="138"/>
                </a:lnTo>
                <a:lnTo>
                  <a:pt x="738" y="139"/>
                </a:lnTo>
                <a:lnTo>
                  <a:pt x="739" y="139"/>
                </a:lnTo>
                <a:lnTo>
                  <a:pt x="740" y="139"/>
                </a:lnTo>
                <a:lnTo>
                  <a:pt x="741" y="139"/>
                </a:lnTo>
                <a:lnTo>
                  <a:pt x="742" y="139"/>
                </a:lnTo>
                <a:lnTo>
                  <a:pt x="743" y="139"/>
                </a:lnTo>
                <a:lnTo>
                  <a:pt x="744" y="139"/>
                </a:lnTo>
                <a:lnTo>
                  <a:pt x="745" y="139"/>
                </a:lnTo>
                <a:lnTo>
                  <a:pt x="746" y="139"/>
                </a:lnTo>
                <a:lnTo>
                  <a:pt x="747" y="139"/>
                </a:lnTo>
                <a:lnTo>
                  <a:pt x="748" y="139"/>
                </a:lnTo>
                <a:lnTo>
                  <a:pt x="749" y="139"/>
                </a:lnTo>
                <a:lnTo>
                  <a:pt x="750" y="139"/>
                </a:lnTo>
                <a:lnTo>
                  <a:pt x="751" y="139"/>
                </a:lnTo>
                <a:lnTo>
                  <a:pt x="752" y="139"/>
                </a:lnTo>
                <a:lnTo>
                  <a:pt x="753" y="139"/>
                </a:lnTo>
                <a:lnTo>
                  <a:pt x="754" y="139"/>
                </a:lnTo>
                <a:lnTo>
                  <a:pt x="755" y="139"/>
                </a:lnTo>
                <a:lnTo>
                  <a:pt x="756" y="139"/>
                </a:lnTo>
                <a:lnTo>
                  <a:pt x="757" y="139"/>
                </a:lnTo>
                <a:lnTo>
                  <a:pt x="758" y="139"/>
                </a:lnTo>
                <a:lnTo>
                  <a:pt x="759" y="139"/>
                </a:lnTo>
                <a:lnTo>
                  <a:pt x="760" y="139"/>
                </a:lnTo>
                <a:lnTo>
                  <a:pt x="761" y="139"/>
                </a:lnTo>
                <a:lnTo>
                  <a:pt x="762" y="139"/>
                </a:lnTo>
                <a:lnTo>
                  <a:pt x="763" y="139"/>
                </a:lnTo>
                <a:lnTo>
                  <a:pt x="764" y="139"/>
                </a:lnTo>
                <a:lnTo>
                  <a:pt x="765" y="138"/>
                </a:lnTo>
                <a:lnTo>
                  <a:pt x="766" y="138"/>
                </a:lnTo>
                <a:lnTo>
                  <a:pt x="767" y="138"/>
                </a:lnTo>
                <a:lnTo>
                  <a:pt x="768" y="138"/>
                </a:lnTo>
                <a:lnTo>
                  <a:pt x="770" y="138"/>
                </a:lnTo>
                <a:lnTo>
                  <a:pt x="771" y="138"/>
                </a:lnTo>
                <a:lnTo>
                  <a:pt x="772" y="138"/>
                </a:lnTo>
                <a:lnTo>
                  <a:pt x="773" y="138"/>
                </a:lnTo>
                <a:lnTo>
                  <a:pt x="774" y="138"/>
                </a:lnTo>
                <a:lnTo>
                  <a:pt x="775" y="138"/>
                </a:lnTo>
                <a:lnTo>
                  <a:pt x="776" y="138"/>
                </a:lnTo>
                <a:lnTo>
                  <a:pt x="777" y="138"/>
                </a:lnTo>
                <a:lnTo>
                  <a:pt x="778" y="138"/>
                </a:lnTo>
                <a:lnTo>
                  <a:pt x="779" y="138"/>
                </a:lnTo>
                <a:lnTo>
                  <a:pt x="780" y="138"/>
                </a:lnTo>
                <a:lnTo>
                  <a:pt x="781" y="138"/>
                </a:lnTo>
                <a:lnTo>
                  <a:pt x="782" y="138"/>
                </a:lnTo>
                <a:lnTo>
                  <a:pt x="783" y="138"/>
                </a:lnTo>
                <a:lnTo>
                  <a:pt x="784" y="138"/>
                </a:lnTo>
                <a:lnTo>
                  <a:pt x="785" y="138"/>
                </a:lnTo>
                <a:lnTo>
                  <a:pt x="786" y="138"/>
                </a:lnTo>
                <a:lnTo>
                  <a:pt x="787" y="138"/>
                </a:lnTo>
                <a:lnTo>
                  <a:pt x="788" y="138"/>
                </a:lnTo>
                <a:lnTo>
                  <a:pt x="789" y="138"/>
                </a:lnTo>
                <a:lnTo>
                  <a:pt x="790" y="138"/>
                </a:lnTo>
                <a:lnTo>
                  <a:pt x="791" y="138"/>
                </a:lnTo>
                <a:lnTo>
                  <a:pt x="792" y="138"/>
                </a:lnTo>
                <a:lnTo>
                  <a:pt x="793" y="138"/>
                </a:lnTo>
                <a:lnTo>
                  <a:pt x="794" y="138"/>
                </a:lnTo>
                <a:lnTo>
                  <a:pt x="795" y="138"/>
                </a:lnTo>
                <a:lnTo>
                  <a:pt x="796" y="138"/>
                </a:lnTo>
                <a:lnTo>
                  <a:pt x="797" y="138"/>
                </a:lnTo>
                <a:lnTo>
                  <a:pt x="798" y="138"/>
                </a:lnTo>
                <a:lnTo>
                  <a:pt x="799" y="138"/>
                </a:lnTo>
                <a:lnTo>
                  <a:pt x="800" y="138"/>
                </a:lnTo>
                <a:lnTo>
                  <a:pt x="801" y="138"/>
                </a:lnTo>
                <a:lnTo>
                  <a:pt x="801" y="139"/>
                </a:lnTo>
                <a:lnTo>
                  <a:pt x="801" y="138"/>
                </a:lnTo>
                <a:lnTo>
                  <a:pt x="802" y="138"/>
                </a:lnTo>
                <a:lnTo>
                  <a:pt x="803" y="138"/>
                </a:lnTo>
                <a:lnTo>
                  <a:pt x="804" y="138"/>
                </a:lnTo>
                <a:lnTo>
                  <a:pt x="804" y="139"/>
                </a:lnTo>
                <a:lnTo>
                  <a:pt x="804" y="138"/>
                </a:lnTo>
                <a:lnTo>
                  <a:pt x="805" y="138"/>
                </a:lnTo>
                <a:lnTo>
                  <a:pt x="805" y="139"/>
                </a:lnTo>
                <a:lnTo>
                  <a:pt x="806" y="138"/>
                </a:lnTo>
                <a:lnTo>
                  <a:pt x="806" y="139"/>
                </a:lnTo>
                <a:lnTo>
                  <a:pt x="807" y="139"/>
                </a:lnTo>
                <a:lnTo>
                  <a:pt x="808" y="139"/>
                </a:lnTo>
                <a:lnTo>
                  <a:pt x="809" y="139"/>
                </a:lnTo>
                <a:lnTo>
                  <a:pt x="810" y="139"/>
                </a:lnTo>
                <a:lnTo>
                  <a:pt x="811" y="139"/>
                </a:lnTo>
                <a:lnTo>
                  <a:pt x="813" y="139"/>
                </a:lnTo>
                <a:lnTo>
                  <a:pt x="814" y="139"/>
                </a:lnTo>
                <a:lnTo>
                  <a:pt x="815" y="139"/>
                </a:lnTo>
                <a:lnTo>
                  <a:pt x="816" y="139"/>
                </a:lnTo>
                <a:lnTo>
                  <a:pt x="817" y="138"/>
                </a:lnTo>
                <a:lnTo>
                  <a:pt x="817" y="139"/>
                </a:lnTo>
                <a:lnTo>
                  <a:pt x="818" y="139"/>
                </a:lnTo>
                <a:lnTo>
                  <a:pt x="819" y="139"/>
                </a:lnTo>
                <a:lnTo>
                  <a:pt x="819" y="138"/>
                </a:lnTo>
                <a:lnTo>
                  <a:pt x="820" y="138"/>
                </a:lnTo>
                <a:lnTo>
                  <a:pt x="820" y="139"/>
                </a:lnTo>
                <a:lnTo>
                  <a:pt x="820" y="138"/>
                </a:lnTo>
                <a:lnTo>
                  <a:pt x="821" y="139"/>
                </a:lnTo>
                <a:lnTo>
                  <a:pt x="821" y="138"/>
                </a:lnTo>
                <a:lnTo>
                  <a:pt x="822" y="138"/>
                </a:lnTo>
                <a:lnTo>
                  <a:pt x="823" y="138"/>
                </a:lnTo>
                <a:lnTo>
                  <a:pt x="824" y="138"/>
                </a:lnTo>
                <a:lnTo>
                  <a:pt x="825" y="138"/>
                </a:lnTo>
                <a:lnTo>
                  <a:pt x="826" y="138"/>
                </a:lnTo>
                <a:lnTo>
                  <a:pt x="827" y="138"/>
                </a:lnTo>
                <a:lnTo>
                  <a:pt x="828" y="138"/>
                </a:lnTo>
                <a:lnTo>
                  <a:pt x="829" y="138"/>
                </a:lnTo>
                <a:lnTo>
                  <a:pt x="830" y="138"/>
                </a:lnTo>
                <a:lnTo>
                  <a:pt x="831" y="138"/>
                </a:lnTo>
                <a:lnTo>
                  <a:pt x="832" y="138"/>
                </a:lnTo>
                <a:lnTo>
                  <a:pt x="833" y="138"/>
                </a:lnTo>
                <a:lnTo>
                  <a:pt x="834" y="138"/>
                </a:lnTo>
                <a:lnTo>
                  <a:pt x="835" y="138"/>
                </a:lnTo>
                <a:lnTo>
                  <a:pt x="836" y="138"/>
                </a:lnTo>
                <a:lnTo>
                  <a:pt x="837" y="138"/>
                </a:lnTo>
                <a:lnTo>
                  <a:pt x="838" y="138"/>
                </a:lnTo>
                <a:lnTo>
                  <a:pt x="839" y="138"/>
                </a:lnTo>
                <a:lnTo>
                  <a:pt x="840" y="138"/>
                </a:lnTo>
                <a:lnTo>
                  <a:pt x="841" y="138"/>
                </a:lnTo>
                <a:lnTo>
                  <a:pt x="842" y="138"/>
                </a:lnTo>
                <a:lnTo>
                  <a:pt x="843" y="138"/>
                </a:lnTo>
                <a:lnTo>
                  <a:pt x="844" y="138"/>
                </a:lnTo>
                <a:lnTo>
                  <a:pt x="845" y="138"/>
                </a:lnTo>
                <a:lnTo>
                  <a:pt x="846" y="138"/>
                </a:lnTo>
                <a:lnTo>
                  <a:pt x="847" y="138"/>
                </a:lnTo>
                <a:lnTo>
                  <a:pt x="848" y="138"/>
                </a:lnTo>
                <a:lnTo>
                  <a:pt x="849" y="138"/>
                </a:lnTo>
                <a:lnTo>
                  <a:pt x="850" y="138"/>
                </a:lnTo>
                <a:lnTo>
                  <a:pt x="851" y="138"/>
                </a:lnTo>
                <a:lnTo>
                  <a:pt x="852" y="138"/>
                </a:lnTo>
                <a:lnTo>
                  <a:pt x="853" y="138"/>
                </a:lnTo>
                <a:lnTo>
                  <a:pt x="854" y="138"/>
                </a:lnTo>
                <a:lnTo>
                  <a:pt x="856" y="138"/>
                </a:lnTo>
                <a:lnTo>
                  <a:pt x="857" y="138"/>
                </a:lnTo>
                <a:lnTo>
                  <a:pt x="858" y="138"/>
                </a:lnTo>
                <a:lnTo>
                  <a:pt x="858" y="137"/>
                </a:lnTo>
                <a:lnTo>
                  <a:pt x="859" y="138"/>
                </a:lnTo>
                <a:lnTo>
                  <a:pt x="859" y="137"/>
                </a:lnTo>
                <a:lnTo>
                  <a:pt x="860" y="137"/>
                </a:lnTo>
                <a:lnTo>
                  <a:pt x="860" y="138"/>
                </a:lnTo>
                <a:lnTo>
                  <a:pt x="861" y="137"/>
                </a:lnTo>
                <a:lnTo>
                  <a:pt x="862" y="137"/>
                </a:lnTo>
                <a:lnTo>
                  <a:pt x="863" y="137"/>
                </a:lnTo>
                <a:lnTo>
                  <a:pt x="864" y="137"/>
                </a:lnTo>
                <a:lnTo>
                  <a:pt x="865" y="137"/>
                </a:lnTo>
                <a:lnTo>
                  <a:pt x="866" y="137"/>
                </a:lnTo>
                <a:lnTo>
                  <a:pt x="867" y="137"/>
                </a:lnTo>
                <a:lnTo>
                  <a:pt x="868" y="137"/>
                </a:lnTo>
                <a:lnTo>
                  <a:pt x="869" y="137"/>
                </a:lnTo>
                <a:lnTo>
                  <a:pt x="870" y="137"/>
                </a:lnTo>
                <a:lnTo>
                  <a:pt x="871" y="137"/>
                </a:lnTo>
                <a:lnTo>
                  <a:pt x="871" y="136"/>
                </a:lnTo>
                <a:lnTo>
                  <a:pt x="872" y="136"/>
                </a:lnTo>
                <a:lnTo>
                  <a:pt x="873" y="136"/>
                </a:lnTo>
                <a:lnTo>
                  <a:pt x="874" y="136"/>
                </a:lnTo>
                <a:lnTo>
                  <a:pt x="875" y="136"/>
                </a:lnTo>
                <a:lnTo>
                  <a:pt x="876" y="136"/>
                </a:lnTo>
                <a:lnTo>
                  <a:pt x="877" y="136"/>
                </a:lnTo>
                <a:lnTo>
                  <a:pt x="878" y="136"/>
                </a:lnTo>
                <a:lnTo>
                  <a:pt x="878" y="135"/>
                </a:lnTo>
                <a:lnTo>
                  <a:pt x="879" y="135"/>
                </a:lnTo>
                <a:lnTo>
                  <a:pt x="880" y="135"/>
                </a:lnTo>
                <a:lnTo>
                  <a:pt x="881" y="135"/>
                </a:lnTo>
                <a:lnTo>
                  <a:pt x="882" y="135"/>
                </a:lnTo>
                <a:lnTo>
                  <a:pt x="883" y="135"/>
                </a:lnTo>
                <a:lnTo>
                  <a:pt x="883" y="134"/>
                </a:lnTo>
                <a:lnTo>
                  <a:pt x="884" y="134"/>
                </a:lnTo>
                <a:lnTo>
                  <a:pt x="885" y="134"/>
                </a:lnTo>
                <a:lnTo>
                  <a:pt x="886" y="134"/>
                </a:lnTo>
                <a:lnTo>
                  <a:pt x="886" y="133"/>
                </a:lnTo>
                <a:lnTo>
                  <a:pt x="887" y="133"/>
                </a:lnTo>
                <a:lnTo>
                  <a:pt x="888" y="133"/>
                </a:lnTo>
                <a:lnTo>
                  <a:pt x="889" y="133"/>
                </a:lnTo>
                <a:lnTo>
                  <a:pt x="889" y="132"/>
                </a:lnTo>
                <a:lnTo>
                  <a:pt x="890" y="132"/>
                </a:lnTo>
                <a:lnTo>
                  <a:pt x="891" y="132"/>
                </a:lnTo>
                <a:lnTo>
                  <a:pt x="891" y="131"/>
                </a:lnTo>
                <a:lnTo>
                  <a:pt x="892" y="131"/>
                </a:lnTo>
                <a:lnTo>
                  <a:pt x="893" y="131"/>
                </a:lnTo>
                <a:lnTo>
                  <a:pt x="893" y="130"/>
                </a:lnTo>
                <a:lnTo>
                  <a:pt x="894" y="130"/>
                </a:lnTo>
                <a:lnTo>
                  <a:pt x="895" y="130"/>
                </a:lnTo>
                <a:lnTo>
                  <a:pt x="895" y="129"/>
                </a:lnTo>
                <a:lnTo>
                  <a:pt x="896" y="129"/>
                </a:lnTo>
                <a:lnTo>
                  <a:pt x="897" y="128"/>
                </a:lnTo>
                <a:lnTo>
                  <a:pt x="899" y="128"/>
                </a:lnTo>
                <a:lnTo>
                  <a:pt x="899" y="127"/>
                </a:lnTo>
                <a:lnTo>
                  <a:pt x="900" y="127"/>
                </a:lnTo>
                <a:lnTo>
                  <a:pt x="900" y="126"/>
                </a:lnTo>
                <a:lnTo>
                  <a:pt x="901" y="126"/>
                </a:lnTo>
                <a:lnTo>
                  <a:pt x="901" y="125"/>
                </a:lnTo>
                <a:lnTo>
                  <a:pt x="902" y="125"/>
                </a:lnTo>
                <a:lnTo>
                  <a:pt x="903" y="125"/>
                </a:lnTo>
                <a:lnTo>
                  <a:pt x="903" y="124"/>
                </a:lnTo>
                <a:lnTo>
                  <a:pt x="904" y="124"/>
                </a:lnTo>
                <a:lnTo>
                  <a:pt x="904" y="123"/>
                </a:lnTo>
                <a:lnTo>
                  <a:pt x="905" y="123"/>
                </a:lnTo>
                <a:lnTo>
                  <a:pt x="905" y="122"/>
                </a:lnTo>
                <a:lnTo>
                  <a:pt x="906" y="122"/>
                </a:lnTo>
                <a:lnTo>
                  <a:pt x="906" y="121"/>
                </a:lnTo>
                <a:lnTo>
                  <a:pt x="907" y="121"/>
                </a:lnTo>
                <a:lnTo>
                  <a:pt x="907" y="120"/>
                </a:lnTo>
                <a:lnTo>
                  <a:pt x="908" y="120"/>
                </a:lnTo>
                <a:lnTo>
                  <a:pt x="908" y="119"/>
                </a:lnTo>
                <a:lnTo>
                  <a:pt x="909" y="119"/>
                </a:lnTo>
                <a:lnTo>
                  <a:pt x="909" y="118"/>
                </a:lnTo>
                <a:lnTo>
                  <a:pt x="910" y="118"/>
                </a:lnTo>
                <a:lnTo>
                  <a:pt x="910" y="117"/>
                </a:lnTo>
                <a:lnTo>
                  <a:pt x="911" y="117"/>
                </a:lnTo>
                <a:lnTo>
                  <a:pt x="911" y="116"/>
                </a:lnTo>
                <a:lnTo>
                  <a:pt x="912" y="116"/>
                </a:lnTo>
                <a:lnTo>
                  <a:pt x="912" y="114"/>
                </a:lnTo>
                <a:lnTo>
                  <a:pt x="913" y="114"/>
                </a:lnTo>
                <a:lnTo>
                  <a:pt x="913" y="113"/>
                </a:lnTo>
                <a:lnTo>
                  <a:pt x="914" y="113"/>
                </a:lnTo>
                <a:lnTo>
                  <a:pt x="914" y="112"/>
                </a:lnTo>
                <a:lnTo>
                  <a:pt x="915" y="112"/>
                </a:lnTo>
                <a:lnTo>
                  <a:pt x="916" y="112"/>
                </a:lnTo>
                <a:lnTo>
                  <a:pt x="916" y="111"/>
                </a:lnTo>
                <a:lnTo>
                  <a:pt x="917" y="111"/>
                </a:lnTo>
                <a:lnTo>
                  <a:pt x="917" y="110"/>
                </a:lnTo>
                <a:lnTo>
                  <a:pt x="918" y="110"/>
                </a:lnTo>
                <a:lnTo>
                  <a:pt x="919" y="110"/>
                </a:lnTo>
                <a:lnTo>
                  <a:pt x="919" y="109"/>
                </a:lnTo>
                <a:lnTo>
                  <a:pt x="920" y="109"/>
                </a:lnTo>
                <a:lnTo>
                  <a:pt x="921" y="109"/>
                </a:lnTo>
                <a:lnTo>
                  <a:pt x="922" y="109"/>
                </a:lnTo>
                <a:lnTo>
                  <a:pt x="923" y="109"/>
                </a:lnTo>
                <a:lnTo>
                  <a:pt x="924" y="109"/>
                </a:lnTo>
                <a:lnTo>
                  <a:pt x="925" y="109"/>
                </a:lnTo>
                <a:lnTo>
                  <a:pt x="926" y="109"/>
                </a:lnTo>
                <a:lnTo>
                  <a:pt x="926" y="110"/>
                </a:lnTo>
                <a:lnTo>
                  <a:pt x="927" y="110"/>
                </a:lnTo>
                <a:lnTo>
                  <a:pt x="928" y="110"/>
                </a:lnTo>
                <a:lnTo>
                  <a:pt x="928" y="111"/>
                </a:lnTo>
                <a:lnTo>
                  <a:pt x="929" y="111"/>
                </a:lnTo>
                <a:lnTo>
                  <a:pt x="930" y="112"/>
                </a:lnTo>
                <a:lnTo>
                  <a:pt x="931" y="112"/>
                </a:lnTo>
                <a:lnTo>
                  <a:pt x="931" y="113"/>
                </a:lnTo>
                <a:lnTo>
                  <a:pt x="932" y="113"/>
                </a:lnTo>
                <a:lnTo>
                  <a:pt x="932" y="114"/>
                </a:lnTo>
                <a:lnTo>
                  <a:pt x="933" y="114"/>
                </a:lnTo>
                <a:lnTo>
                  <a:pt x="933" y="116"/>
                </a:lnTo>
                <a:lnTo>
                  <a:pt x="934" y="116"/>
                </a:lnTo>
                <a:lnTo>
                  <a:pt x="935" y="117"/>
                </a:lnTo>
                <a:lnTo>
                  <a:pt x="936" y="117"/>
                </a:lnTo>
                <a:lnTo>
                  <a:pt x="936" y="118"/>
                </a:lnTo>
                <a:lnTo>
                  <a:pt x="937" y="118"/>
                </a:lnTo>
                <a:lnTo>
                  <a:pt x="938" y="119"/>
                </a:lnTo>
                <a:lnTo>
                  <a:pt x="939" y="119"/>
                </a:lnTo>
                <a:lnTo>
                  <a:pt x="940" y="120"/>
                </a:lnTo>
                <a:lnTo>
                  <a:pt x="942" y="120"/>
                </a:lnTo>
                <a:lnTo>
                  <a:pt x="943" y="120"/>
                </a:lnTo>
                <a:lnTo>
                  <a:pt x="943" y="121"/>
                </a:lnTo>
                <a:lnTo>
                  <a:pt x="944" y="121"/>
                </a:lnTo>
                <a:lnTo>
                  <a:pt x="945" y="121"/>
                </a:lnTo>
                <a:lnTo>
                  <a:pt x="946" y="121"/>
                </a:lnTo>
                <a:lnTo>
                  <a:pt x="947" y="121"/>
                </a:lnTo>
                <a:lnTo>
                  <a:pt x="948" y="121"/>
                </a:lnTo>
                <a:lnTo>
                  <a:pt x="949" y="121"/>
                </a:lnTo>
                <a:lnTo>
                  <a:pt x="949" y="120"/>
                </a:lnTo>
                <a:lnTo>
                  <a:pt x="949" y="121"/>
                </a:lnTo>
                <a:lnTo>
                  <a:pt x="950" y="120"/>
                </a:lnTo>
                <a:lnTo>
                  <a:pt x="951" y="120"/>
                </a:lnTo>
                <a:lnTo>
                  <a:pt x="952" y="120"/>
                </a:lnTo>
                <a:lnTo>
                  <a:pt x="953" y="120"/>
                </a:lnTo>
                <a:lnTo>
                  <a:pt x="953" y="119"/>
                </a:lnTo>
                <a:lnTo>
                  <a:pt x="954" y="119"/>
                </a:lnTo>
                <a:lnTo>
                  <a:pt x="955" y="119"/>
                </a:lnTo>
                <a:lnTo>
                  <a:pt x="956" y="119"/>
                </a:lnTo>
                <a:lnTo>
                  <a:pt x="957" y="119"/>
                </a:lnTo>
                <a:lnTo>
                  <a:pt x="957" y="118"/>
                </a:lnTo>
                <a:lnTo>
                  <a:pt x="958" y="118"/>
                </a:lnTo>
                <a:lnTo>
                  <a:pt x="959" y="118"/>
                </a:lnTo>
                <a:lnTo>
                  <a:pt x="960" y="118"/>
                </a:lnTo>
                <a:lnTo>
                  <a:pt x="961" y="118"/>
                </a:lnTo>
                <a:lnTo>
                  <a:pt x="962" y="118"/>
                </a:lnTo>
                <a:lnTo>
                  <a:pt x="962" y="117"/>
                </a:lnTo>
                <a:lnTo>
                  <a:pt x="963" y="117"/>
                </a:lnTo>
                <a:lnTo>
                  <a:pt x="963" y="118"/>
                </a:lnTo>
                <a:lnTo>
                  <a:pt x="963" y="117"/>
                </a:lnTo>
                <a:lnTo>
                  <a:pt x="964" y="117"/>
                </a:lnTo>
                <a:lnTo>
                  <a:pt x="965" y="117"/>
                </a:lnTo>
                <a:lnTo>
                  <a:pt x="966" y="117"/>
                </a:lnTo>
                <a:lnTo>
                  <a:pt x="967" y="117"/>
                </a:lnTo>
                <a:lnTo>
                  <a:pt x="968" y="117"/>
                </a:lnTo>
                <a:lnTo>
                  <a:pt x="969" y="117"/>
                </a:lnTo>
                <a:lnTo>
                  <a:pt x="970" y="117"/>
                </a:lnTo>
                <a:lnTo>
                  <a:pt x="971" y="117"/>
                </a:lnTo>
                <a:lnTo>
                  <a:pt x="971" y="118"/>
                </a:lnTo>
                <a:lnTo>
                  <a:pt x="972" y="117"/>
                </a:lnTo>
                <a:lnTo>
                  <a:pt x="973" y="117"/>
                </a:lnTo>
                <a:lnTo>
                  <a:pt x="974" y="117"/>
                </a:lnTo>
                <a:lnTo>
                  <a:pt x="975" y="117"/>
                </a:lnTo>
                <a:lnTo>
                  <a:pt x="976" y="117"/>
                </a:lnTo>
                <a:lnTo>
                  <a:pt x="977" y="117"/>
                </a:lnTo>
                <a:lnTo>
                  <a:pt x="978" y="117"/>
                </a:lnTo>
                <a:lnTo>
                  <a:pt x="978" y="116"/>
                </a:lnTo>
                <a:lnTo>
                  <a:pt x="979" y="116"/>
                </a:lnTo>
                <a:lnTo>
                  <a:pt x="980" y="116"/>
                </a:lnTo>
                <a:lnTo>
                  <a:pt x="981" y="116"/>
                </a:lnTo>
                <a:lnTo>
                  <a:pt x="982" y="116"/>
                </a:lnTo>
                <a:lnTo>
                  <a:pt x="982" y="114"/>
                </a:lnTo>
                <a:lnTo>
                  <a:pt x="983" y="114"/>
                </a:lnTo>
                <a:lnTo>
                  <a:pt x="985" y="114"/>
                </a:lnTo>
                <a:lnTo>
                  <a:pt x="986" y="114"/>
                </a:lnTo>
                <a:lnTo>
                  <a:pt x="986" y="113"/>
                </a:lnTo>
                <a:lnTo>
                  <a:pt x="987" y="113"/>
                </a:lnTo>
                <a:lnTo>
                  <a:pt x="988" y="113"/>
                </a:lnTo>
                <a:lnTo>
                  <a:pt x="989" y="113"/>
                </a:lnTo>
                <a:lnTo>
                  <a:pt x="989" y="112"/>
                </a:lnTo>
                <a:lnTo>
                  <a:pt x="990" y="112"/>
                </a:lnTo>
                <a:lnTo>
                  <a:pt x="991" y="112"/>
                </a:lnTo>
                <a:lnTo>
                  <a:pt x="992" y="112"/>
                </a:lnTo>
                <a:lnTo>
                  <a:pt x="993" y="112"/>
                </a:lnTo>
                <a:lnTo>
                  <a:pt x="994" y="112"/>
                </a:lnTo>
                <a:lnTo>
                  <a:pt x="995" y="112"/>
                </a:lnTo>
                <a:lnTo>
                  <a:pt x="996" y="112"/>
                </a:lnTo>
                <a:lnTo>
                  <a:pt x="997" y="112"/>
                </a:lnTo>
                <a:lnTo>
                  <a:pt x="998" y="112"/>
                </a:lnTo>
                <a:lnTo>
                  <a:pt x="999" y="112"/>
                </a:lnTo>
                <a:lnTo>
                  <a:pt x="999" y="113"/>
                </a:lnTo>
                <a:lnTo>
                  <a:pt x="1000" y="113"/>
                </a:lnTo>
                <a:lnTo>
                  <a:pt x="1001" y="113"/>
                </a:lnTo>
                <a:lnTo>
                  <a:pt x="1001" y="114"/>
                </a:lnTo>
                <a:lnTo>
                  <a:pt x="1002" y="114"/>
                </a:lnTo>
                <a:lnTo>
                  <a:pt x="1003" y="114"/>
                </a:lnTo>
                <a:lnTo>
                  <a:pt x="1003" y="116"/>
                </a:lnTo>
                <a:lnTo>
                  <a:pt x="1004" y="116"/>
                </a:lnTo>
                <a:lnTo>
                  <a:pt x="1005" y="116"/>
                </a:lnTo>
                <a:lnTo>
                  <a:pt x="1005" y="117"/>
                </a:lnTo>
                <a:lnTo>
                  <a:pt x="1006" y="117"/>
                </a:lnTo>
                <a:lnTo>
                  <a:pt x="1007" y="117"/>
                </a:lnTo>
                <a:lnTo>
                  <a:pt x="1007" y="118"/>
                </a:lnTo>
                <a:lnTo>
                  <a:pt x="1008" y="118"/>
                </a:lnTo>
                <a:lnTo>
                  <a:pt x="1009" y="119"/>
                </a:lnTo>
                <a:lnTo>
                  <a:pt x="1010" y="119"/>
                </a:lnTo>
                <a:lnTo>
                  <a:pt x="1011" y="120"/>
                </a:lnTo>
                <a:lnTo>
                  <a:pt x="1012" y="120"/>
                </a:lnTo>
                <a:lnTo>
                  <a:pt x="1013" y="120"/>
                </a:lnTo>
                <a:lnTo>
                  <a:pt x="1013" y="121"/>
                </a:lnTo>
                <a:lnTo>
                  <a:pt x="1014" y="121"/>
                </a:lnTo>
                <a:lnTo>
                  <a:pt x="1015" y="121"/>
                </a:lnTo>
                <a:lnTo>
                  <a:pt x="1016" y="121"/>
                </a:lnTo>
                <a:lnTo>
                  <a:pt x="1017" y="121"/>
                </a:lnTo>
                <a:lnTo>
                  <a:pt x="1018" y="121"/>
                </a:lnTo>
                <a:lnTo>
                  <a:pt x="1019" y="121"/>
                </a:lnTo>
                <a:lnTo>
                  <a:pt x="1020" y="122"/>
                </a:lnTo>
                <a:lnTo>
                  <a:pt x="1020" y="121"/>
                </a:lnTo>
                <a:lnTo>
                  <a:pt x="1021" y="121"/>
                </a:lnTo>
                <a:lnTo>
                  <a:pt x="1021" y="122"/>
                </a:lnTo>
                <a:lnTo>
                  <a:pt x="1022" y="121"/>
                </a:lnTo>
                <a:lnTo>
                  <a:pt x="1023" y="121"/>
                </a:lnTo>
                <a:lnTo>
                  <a:pt x="1024" y="121"/>
                </a:lnTo>
                <a:lnTo>
                  <a:pt x="1025" y="121"/>
                </a:lnTo>
                <a:lnTo>
                  <a:pt x="1026" y="121"/>
                </a:lnTo>
                <a:lnTo>
                  <a:pt x="1028" y="121"/>
                </a:lnTo>
                <a:lnTo>
                  <a:pt x="1029" y="121"/>
                </a:lnTo>
                <a:lnTo>
                  <a:pt x="1030" y="121"/>
                </a:lnTo>
                <a:lnTo>
                  <a:pt x="1030" y="120"/>
                </a:lnTo>
                <a:lnTo>
                  <a:pt x="1031" y="120"/>
                </a:lnTo>
                <a:lnTo>
                  <a:pt x="1032" y="120"/>
                </a:lnTo>
                <a:lnTo>
                  <a:pt x="1033" y="120"/>
                </a:lnTo>
                <a:lnTo>
                  <a:pt x="1034" y="120"/>
                </a:lnTo>
                <a:lnTo>
                  <a:pt x="1035" y="120"/>
                </a:lnTo>
                <a:lnTo>
                  <a:pt x="1036" y="119"/>
                </a:lnTo>
                <a:lnTo>
                  <a:pt x="1037" y="119"/>
                </a:lnTo>
                <a:lnTo>
                  <a:pt x="1038" y="119"/>
                </a:lnTo>
                <a:lnTo>
                  <a:pt x="1039" y="119"/>
                </a:lnTo>
                <a:lnTo>
                  <a:pt x="1040" y="118"/>
                </a:lnTo>
                <a:lnTo>
                  <a:pt x="1041" y="118"/>
                </a:lnTo>
                <a:lnTo>
                  <a:pt x="1042" y="118"/>
                </a:lnTo>
                <a:lnTo>
                  <a:pt x="1043" y="118"/>
                </a:lnTo>
                <a:lnTo>
                  <a:pt x="1044" y="118"/>
                </a:lnTo>
                <a:lnTo>
                  <a:pt x="1045" y="118"/>
                </a:lnTo>
                <a:lnTo>
                  <a:pt x="1045" y="117"/>
                </a:lnTo>
                <a:lnTo>
                  <a:pt x="1046" y="117"/>
                </a:lnTo>
                <a:lnTo>
                  <a:pt x="1047" y="117"/>
                </a:lnTo>
                <a:lnTo>
                  <a:pt x="1048" y="117"/>
                </a:lnTo>
                <a:lnTo>
                  <a:pt x="1049" y="117"/>
                </a:lnTo>
                <a:lnTo>
                  <a:pt x="1050" y="117"/>
                </a:lnTo>
                <a:lnTo>
                  <a:pt x="1051" y="117"/>
                </a:lnTo>
                <a:lnTo>
                  <a:pt x="1052" y="117"/>
                </a:lnTo>
                <a:lnTo>
                  <a:pt x="1053" y="117"/>
                </a:lnTo>
                <a:lnTo>
                  <a:pt x="1054" y="117"/>
                </a:lnTo>
                <a:lnTo>
                  <a:pt x="1055" y="117"/>
                </a:lnTo>
                <a:lnTo>
                  <a:pt x="1056" y="117"/>
                </a:lnTo>
                <a:lnTo>
                  <a:pt x="1057" y="117"/>
                </a:lnTo>
                <a:lnTo>
                  <a:pt x="1057" y="118"/>
                </a:lnTo>
                <a:lnTo>
                  <a:pt x="1058" y="118"/>
                </a:lnTo>
                <a:lnTo>
                  <a:pt x="1059" y="118"/>
                </a:lnTo>
                <a:lnTo>
                  <a:pt x="1060" y="118"/>
                </a:lnTo>
                <a:lnTo>
                  <a:pt x="1061" y="118"/>
                </a:lnTo>
                <a:lnTo>
                  <a:pt x="1062" y="118"/>
                </a:lnTo>
                <a:lnTo>
                  <a:pt x="1062" y="119"/>
                </a:lnTo>
                <a:lnTo>
                  <a:pt x="1063" y="119"/>
                </a:lnTo>
                <a:lnTo>
                  <a:pt x="1064" y="119"/>
                </a:lnTo>
                <a:lnTo>
                  <a:pt x="1065" y="119"/>
                </a:lnTo>
                <a:lnTo>
                  <a:pt x="1066" y="119"/>
                </a:lnTo>
                <a:lnTo>
                  <a:pt x="1066" y="120"/>
                </a:lnTo>
                <a:lnTo>
                  <a:pt x="1067" y="120"/>
                </a:lnTo>
                <a:lnTo>
                  <a:pt x="1068" y="120"/>
                </a:lnTo>
                <a:lnTo>
                  <a:pt x="1069" y="120"/>
                </a:lnTo>
                <a:lnTo>
                  <a:pt x="1071" y="120"/>
                </a:lnTo>
                <a:lnTo>
                  <a:pt x="1072" y="120"/>
                </a:lnTo>
                <a:lnTo>
                  <a:pt x="1073" y="120"/>
                </a:lnTo>
                <a:lnTo>
                  <a:pt x="1074" y="120"/>
                </a:lnTo>
                <a:lnTo>
                  <a:pt x="1075" y="120"/>
                </a:lnTo>
                <a:lnTo>
                  <a:pt x="1076" y="120"/>
                </a:lnTo>
                <a:lnTo>
                  <a:pt x="1077" y="120"/>
                </a:lnTo>
                <a:lnTo>
                  <a:pt x="1078" y="120"/>
                </a:lnTo>
                <a:lnTo>
                  <a:pt x="1079" y="120"/>
                </a:lnTo>
                <a:lnTo>
                  <a:pt x="1080" y="120"/>
                </a:lnTo>
                <a:lnTo>
                  <a:pt x="1080" y="119"/>
                </a:lnTo>
                <a:lnTo>
                  <a:pt x="1081" y="119"/>
                </a:lnTo>
                <a:lnTo>
                  <a:pt x="1082" y="119"/>
                </a:lnTo>
                <a:lnTo>
                  <a:pt x="1083" y="119"/>
                </a:lnTo>
                <a:lnTo>
                  <a:pt x="1084" y="118"/>
                </a:lnTo>
                <a:lnTo>
                  <a:pt x="1085" y="118"/>
                </a:lnTo>
                <a:lnTo>
                  <a:pt x="1086" y="118"/>
                </a:lnTo>
                <a:lnTo>
                  <a:pt x="1087" y="118"/>
                </a:lnTo>
                <a:lnTo>
                  <a:pt x="1087" y="117"/>
                </a:lnTo>
                <a:lnTo>
                  <a:pt x="1088" y="117"/>
                </a:lnTo>
                <a:lnTo>
                  <a:pt x="1089" y="117"/>
                </a:lnTo>
                <a:lnTo>
                  <a:pt x="1089" y="116"/>
                </a:lnTo>
                <a:lnTo>
                  <a:pt x="1090" y="116"/>
                </a:lnTo>
                <a:lnTo>
                  <a:pt x="1091" y="116"/>
                </a:lnTo>
                <a:lnTo>
                  <a:pt x="1091" y="114"/>
                </a:lnTo>
                <a:lnTo>
                  <a:pt x="1092" y="114"/>
                </a:lnTo>
                <a:lnTo>
                  <a:pt x="1093" y="114"/>
                </a:lnTo>
                <a:lnTo>
                  <a:pt x="1093" y="113"/>
                </a:lnTo>
                <a:lnTo>
                  <a:pt x="1094" y="113"/>
                </a:lnTo>
                <a:lnTo>
                  <a:pt x="1095" y="113"/>
                </a:lnTo>
                <a:lnTo>
                  <a:pt x="1095" y="112"/>
                </a:lnTo>
                <a:lnTo>
                  <a:pt x="1096" y="112"/>
                </a:lnTo>
                <a:lnTo>
                  <a:pt x="1097" y="112"/>
                </a:lnTo>
                <a:lnTo>
                  <a:pt x="1097" y="111"/>
                </a:lnTo>
                <a:lnTo>
                  <a:pt x="1098" y="111"/>
                </a:lnTo>
                <a:lnTo>
                  <a:pt x="1098" y="110"/>
                </a:lnTo>
                <a:lnTo>
                  <a:pt x="1099" y="110"/>
                </a:lnTo>
                <a:lnTo>
                  <a:pt x="1100" y="110"/>
                </a:lnTo>
                <a:lnTo>
                  <a:pt x="1100" y="109"/>
                </a:lnTo>
                <a:lnTo>
                  <a:pt x="1101" y="109"/>
                </a:lnTo>
                <a:lnTo>
                  <a:pt x="1101" y="108"/>
                </a:lnTo>
                <a:lnTo>
                  <a:pt x="1102" y="108"/>
                </a:lnTo>
                <a:lnTo>
                  <a:pt x="1102" y="107"/>
                </a:lnTo>
                <a:lnTo>
                  <a:pt x="1103" y="107"/>
                </a:lnTo>
                <a:lnTo>
                  <a:pt x="1104" y="107"/>
                </a:lnTo>
                <a:lnTo>
                  <a:pt x="1104" y="106"/>
                </a:lnTo>
                <a:lnTo>
                  <a:pt x="1105" y="106"/>
                </a:lnTo>
                <a:lnTo>
                  <a:pt x="1105" y="105"/>
                </a:lnTo>
                <a:lnTo>
                  <a:pt x="1106" y="105"/>
                </a:lnTo>
                <a:lnTo>
                  <a:pt x="1106" y="104"/>
                </a:lnTo>
                <a:lnTo>
                  <a:pt x="1107" y="104"/>
                </a:lnTo>
                <a:lnTo>
                  <a:pt x="1107" y="103"/>
                </a:lnTo>
                <a:lnTo>
                  <a:pt x="1108" y="103"/>
                </a:lnTo>
                <a:lnTo>
                  <a:pt x="1109" y="102"/>
                </a:lnTo>
                <a:lnTo>
                  <a:pt x="1110" y="101"/>
                </a:lnTo>
                <a:lnTo>
                  <a:pt x="1111" y="101"/>
                </a:lnTo>
                <a:lnTo>
                  <a:pt x="1111" y="100"/>
                </a:lnTo>
                <a:lnTo>
                  <a:pt x="1112" y="100"/>
                </a:lnTo>
                <a:lnTo>
                  <a:pt x="1112" y="99"/>
                </a:lnTo>
                <a:lnTo>
                  <a:pt x="1114" y="99"/>
                </a:lnTo>
                <a:lnTo>
                  <a:pt x="1114" y="98"/>
                </a:lnTo>
                <a:lnTo>
                  <a:pt x="1115" y="98"/>
                </a:lnTo>
                <a:lnTo>
                  <a:pt x="1116" y="98"/>
                </a:lnTo>
                <a:lnTo>
                  <a:pt x="1116" y="97"/>
                </a:lnTo>
                <a:lnTo>
                  <a:pt x="1117" y="97"/>
                </a:lnTo>
                <a:lnTo>
                  <a:pt x="1118" y="97"/>
                </a:lnTo>
                <a:lnTo>
                  <a:pt x="1118" y="96"/>
                </a:lnTo>
                <a:lnTo>
                  <a:pt x="1119" y="96"/>
                </a:lnTo>
                <a:lnTo>
                  <a:pt x="1120" y="96"/>
                </a:lnTo>
                <a:lnTo>
                  <a:pt x="1121" y="96"/>
                </a:lnTo>
                <a:lnTo>
                  <a:pt x="1122" y="96"/>
                </a:lnTo>
                <a:lnTo>
                  <a:pt x="1123" y="96"/>
                </a:lnTo>
                <a:lnTo>
                  <a:pt x="1123" y="97"/>
                </a:lnTo>
                <a:lnTo>
                  <a:pt x="1124" y="97"/>
                </a:lnTo>
                <a:lnTo>
                  <a:pt x="1125" y="97"/>
                </a:lnTo>
                <a:lnTo>
                  <a:pt x="1125" y="98"/>
                </a:lnTo>
                <a:lnTo>
                  <a:pt x="1126" y="98"/>
                </a:lnTo>
                <a:lnTo>
                  <a:pt x="1126" y="99"/>
                </a:lnTo>
                <a:lnTo>
                  <a:pt x="1127" y="99"/>
                </a:lnTo>
                <a:lnTo>
                  <a:pt x="1127" y="100"/>
                </a:lnTo>
                <a:lnTo>
                  <a:pt x="1128" y="100"/>
                </a:lnTo>
                <a:lnTo>
                  <a:pt x="1129" y="101"/>
                </a:lnTo>
                <a:lnTo>
                  <a:pt x="1129" y="102"/>
                </a:lnTo>
                <a:lnTo>
                  <a:pt x="1130" y="102"/>
                </a:lnTo>
                <a:lnTo>
                  <a:pt x="1130" y="103"/>
                </a:lnTo>
                <a:lnTo>
                  <a:pt x="1131" y="103"/>
                </a:lnTo>
                <a:lnTo>
                  <a:pt x="1131" y="104"/>
                </a:lnTo>
                <a:lnTo>
                  <a:pt x="1132" y="104"/>
                </a:lnTo>
                <a:lnTo>
                  <a:pt x="1132" y="105"/>
                </a:lnTo>
                <a:lnTo>
                  <a:pt x="1133" y="105"/>
                </a:lnTo>
                <a:lnTo>
                  <a:pt x="1133" y="106"/>
                </a:lnTo>
                <a:lnTo>
                  <a:pt x="1134" y="106"/>
                </a:lnTo>
                <a:lnTo>
                  <a:pt x="1134" y="107"/>
                </a:lnTo>
                <a:lnTo>
                  <a:pt x="1134" y="108"/>
                </a:lnTo>
                <a:lnTo>
                  <a:pt x="1135" y="108"/>
                </a:lnTo>
                <a:lnTo>
                  <a:pt x="1135" y="109"/>
                </a:lnTo>
                <a:lnTo>
                  <a:pt x="1136" y="109"/>
                </a:lnTo>
                <a:lnTo>
                  <a:pt x="1136" y="110"/>
                </a:lnTo>
                <a:lnTo>
                  <a:pt x="1137" y="110"/>
                </a:lnTo>
                <a:lnTo>
                  <a:pt x="1138" y="111"/>
                </a:lnTo>
                <a:lnTo>
                  <a:pt x="1139" y="111"/>
                </a:lnTo>
                <a:lnTo>
                  <a:pt x="1139" y="112"/>
                </a:lnTo>
                <a:lnTo>
                  <a:pt x="1140" y="112"/>
                </a:lnTo>
                <a:lnTo>
                  <a:pt x="1140" y="113"/>
                </a:lnTo>
                <a:lnTo>
                  <a:pt x="1141" y="113"/>
                </a:lnTo>
                <a:lnTo>
                  <a:pt x="1141" y="114"/>
                </a:lnTo>
                <a:lnTo>
                  <a:pt x="1142" y="114"/>
                </a:lnTo>
                <a:lnTo>
                  <a:pt x="1143" y="114"/>
                </a:lnTo>
                <a:lnTo>
                  <a:pt x="1143" y="116"/>
                </a:lnTo>
                <a:lnTo>
                  <a:pt x="1144" y="116"/>
                </a:lnTo>
                <a:lnTo>
                  <a:pt x="1145" y="116"/>
                </a:lnTo>
                <a:lnTo>
                  <a:pt x="1145" y="117"/>
                </a:lnTo>
                <a:lnTo>
                  <a:pt x="1146" y="117"/>
                </a:lnTo>
                <a:lnTo>
                  <a:pt x="1147" y="117"/>
                </a:lnTo>
                <a:lnTo>
                  <a:pt x="1148" y="117"/>
                </a:lnTo>
                <a:lnTo>
                  <a:pt x="1149" y="117"/>
                </a:lnTo>
                <a:lnTo>
                  <a:pt x="1150" y="117"/>
                </a:lnTo>
                <a:lnTo>
                  <a:pt x="1150" y="118"/>
                </a:lnTo>
                <a:lnTo>
                  <a:pt x="1151" y="118"/>
                </a:lnTo>
                <a:lnTo>
                  <a:pt x="1151" y="117"/>
                </a:lnTo>
                <a:lnTo>
                  <a:pt x="1152" y="117"/>
                </a:lnTo>
                <a:lnTo>
                  <a:pt x="1153" y="117"/>
                </a:lnTo>
                <a:lnTo>
                  <a:pt x="1154" y="117"/>
                </a:lnTo>
                <a:lnTo>
                  <a:pt x="1155" y="117"/>
                </a:lnTo>
                <a:lnTo>
                  <a:pt x="1157" y="117"/>
                </a:lnTo>
                <a:lnTo>
                  <a:pt x="1157" y="116"/>
                </a:lnTo>
                <a:lnTo>
                  <a:pt x="1158" y="116"/>
                </a:lnTo>
                <a:lnTo>
                  <a:pt x="1159" y="116"/>
                </a:lnTo>
                <a:lnTo>
                  <a:pt x="1160" y="116"/>
                </a:lnTo>
                <a:lnTo>
                  <a:pt x="1160" y="114"/>
                </a:lnTo>
                <a:lnTo>
                  <a:pt x="1161" y="114"/>
                </a:lnTo>
                <a:lnTo>
                  <a:pt x="1162" y="113"/>
                </a:lnTo>
                <a:lnTo>
                  <a:pt x="1163" y="113"/>
                </a:lnTo>
                <a:lnTo>
                  <a:pt x="1164" y="112"/>
                </a:lnTo>
                <a:lnTo>
                  <a:pt x="1165" y="112"/>
                </a:lnTo>
                <a:lnTo>
                  <a:pt x="1165" y="111"/>
                </a:lnTo>
                <a:lnTo>
                  <a:pt x="1166" y="111"/>
                </a:lnTo>
                <a:lnTo>
                  <a:pt x="1167" y="111"/>
                </a:lnTo>
                <a:lnTo>
                  <a:pt x="1167" y="110"/>
                </a:lnTo>
                <a:lnTo>
                  <a:pt x="1168" y="110"/>
                </a:lnTo>
                <a:lnTo>
                  <a:pt x="1168" y="109"/>
                </a:lnTo>
                <a:lnTo>
                  <a:pt x="1169" y="109"/>
                </a:lnTo>
                <a:lnTo>
                  <a:pt x="1169" y="108"/>
                </a:lnTo>
                <a:lnTo>
                  <a:pt x="1170" y="108"/>
                </a:lnTo>
                <a:lnTo>
                  <a:pt x="1171" y="107"/>
                </a:lnTo>
                <a:lnTo>
                  <a:pt x="1172" y="107"/>
                </a:lnTo>
                <a:lnTo>
                  <a:pt x="1172" y="106"/>
                </a:lnTo>
                <a:lnTo>
                  <a:pt x="1173" y="106"/>
                </a:lnTo>
                <a:lnTo>
                  <a:pt x="1173" y="105"/>
                </a:lnTo>
                <a:lnTo>
                  <a:pt x="1174" y="105"/>
                </a:lnTo>
                <a:lnTo>
                  <a:pt x="1175" y="104"/>
                </a:lnTo>
                <a:lnTo>
                  <a:pt x="1176" y="104"/>
                </a:lnTo>
                <a:lnTo>
                  <a:pt x="1176" y="103"/>
                </a:lnTo>
                <a:lnTo>
                  <a:pt x="1177" y="103"/>
                </a:lnTo>
                <a:lnTo>
                  <a:pt x="1177" y="102"/>
                </a:lnTo>
                <a:lnTo>
                  <a:pt x="1178" y="102"/>
                </a:lnTo>
                <a:lnTo>
                  <a:pt x="1179" y="102"/>
                </a:lnTo>
                <a:lnTo>
                  <a:pt x="1179" y="101"/>
                </a:lnTo>
                <a:lnTo>
                  <a:pt x="1180" y="101"/>
                </a:lnTo>
                <a:lnTo>
                  <a:pt x="1181" y="101"/>
                </a:lnTo>
                <a:lnTo>
                  <a:pt x="1181" y="100"/>
                </a:lnTo>
                <a:lnTo>
                  <a:pt x="1182" y="100"/>
                </a:lnTo>
                <a:lnTo>
                  <a:pt x="1183" y="100"/>
                </a:lnTo>
                <a:lnTo>
                  <a:pt x="1184" y="99"/>
                </a:lnTo>
                <a:lnTo>
                  <a:pt x="1185" y="99"/>
                </a:lnTo>
                <a:lnTo>
                  <a:pt x="1186" y="99"/>
                </a:lnTo>
                <a:lnTo>
                  <a:pt x="1186" y="100"/>
                </a:lnTo>
                <a:lnTo>
                  <a:pt x="1187" y="100"/>
                </a:lnTo>
                <a:lnTo>
                  <a:pt x="1188" y="100"/>
                </a:lnTo>
                <a:lnTo>
                  <a:pt x="1189" y="100"/>
                </a:lnTo>
                <a:lnTo>
                  <a:pt x="1189" y="101"/>
                </a:lnTo>
                <a:lnTo>
                  <a:pt x="1190" y="101"/>
                </a:lnTo>
                <a:lnTo>
                  <a:pt x="1191" y="101"/>
                </a:lnTo>
                <a:lnTo>
                  <a:pt x="1191" y="102"/>
                </a:lnTo>
                <a:lnTo>
                  <a:pt x="1192" y="102"/>
                </a:lnTo>
                <a:lnTo>
                  <a:pt x="1192" y="103"/>
                </a:lnTo>
                <a:lnTo>
                  <a:pt x="1193" y="103"/>
                </a:lnTo>
                <a:lnTo>
                  <a:pt x="1193" y="104"/>
                </a:lnTo>
                <a:lnTo>
                  <a:pt x="1194" y="104"/>
                </a:lnTo>
                <a:lnTo>
                  <a:pt x="1194" y="105"/>
                </a:lnTo>
                <a:lnTo>
                  <a:pt x="1195" y="105"/>
                </a:lnTo>
                <a:lnTo>
                  <a:pt x="1195" y="106"/>
                </a:lnTo>
                <a:lnTo>
                  <a:pt x="1196" y="106"/>
                </a:lnTo>
                <a:lnTo>
                  <a:pt x="1196" y="107"/>
                </a:lnTo>
                <a:lnTo>
                  <a:pt x="1197" y="107"/>
                </a:lnTo>
                <a:lnTo>
                  <a:pt x="1197" y="108"/>
                </a:lnTo>
                <a:lnTo>
                  <a:pt x="1198" y="108"/>
                </a:lnTo>
                <a:lnTo>
                  <a:pt x="1198" y="109"/>
                </a:lnTo>
                <a:lnTo>
                  <a:pt x="1200" y="110"/>
                </a:lnTo>
                <a:lnTo>
                  <a:pt x="1201" y="111"/>
                </a:lnTo>
                <a:lnTo>
                  <a:pt x="1202" y="112"/>
                </a:lnTo>
                <a:lnTo>
                  <a:pt x="1203" y="113"/>
                </a:lnTo>
                <a:lnTo>
                  <a:pt x="1204" y="113"/>
                </a:lnTo>
                <a:lnTo>
                  <a:pt x="1204" y="114"/>
                </a:lnTo>
                <a:lnTo>
                  <a:pt x="1205" y="114"/>
                </a:lnTo>
                <a:lnTo>
                  <a:pt x="1205" y="116"/>
                </a:lnTo>
                <a:lnTo>
                  <a:pt x="1206" y="116"/>
                </a:lnTo>
                <a:lnTo>
                  <a:pt x="1206" y="117"/>
                </a:lnTo>
                <a:lnTo>
                  <a:pt x="1207" y="117"/>
                </a:lnTo>
                <a:lnTo>
                  <a:pt x="1208" y="117"/>
                </a:lnTo>
                <a:lnTo>
                  <a:pt x="1208" y="118"/>
                </a:lnTo>
                <a:lnTo>
                  <a:pt x="1209" y="118"/>
                </a:lnTo>
                <a:lnTo>
                  <a:pt x="1210" y="118"/>
                </a:lnTo>
                <a:lnTo>
                  <a:pt x="1210" y="119"/>
                </a:lnTo>
                <a:lnTo>
                  <a:pt x="1211" y="119"/>
                </a:lnTo>
                <a:lnTo>
                  <a:pt x="1212" y="119"/>
                </a:lnTo>
                <a:lnTo>
                  <a:pt x="1213" y="119"/>
                </a:lnTo>
                <a:lnTo>
                  <a:pt x="1214" y="120"/>
                </a:lnTo>
                <a:lnTo>
                  <a:pt x="1214" y="119"/>
                </a:lnTo>
                <a:lnTo>
                  <a:pt x="1215" y="120"/>
                </a:lnTo>
                <a:lnTo>
                  <a:pt x="1216" y="120"/>
                </a:lnTo>
                <a:lnTo>
                  <a:pt x="1217" y="120"/>
                </a:lnTo>
                <a:lnTo>
                  <a:pt x="1218" y="120"/>
                </a:lnTo>
                <a:lnTo>
                  <a:pt x="1219" y="120"/>
                </a:lnTo>
                <a:lnTo>
                  <a:pt x="1220" y="120"/>
                </a:lnTo>
                <a:lnTo>
                  <a:pt x="1221" y="120"/>
                </a:lnTo>
                <a:lnTo>
                  <a:pt x="1222" y="120"/>
                </a:lnTo>
                <a:lnTo>
                  <a:pt x="1223" y="120"/>
                </a:lnTo>
                <a:lnTo>
                  <a:pt x="1224" y="120"/>
                </a:lnTo>
                <a:lnTo>
                  <a:pt x="1225" y="120"/>
                </a:lnTo>
                <a:lnTo>
                  <a:pt x="1226" y="120"/>
                </a:lnTo>
                <a:lnTo>
                  <a:pt x="1227" y="120"/>
                </a:lnTo>
                <a:lnTo>
                  <a:pt x="1228" y="120"/>
                </a:lnTo>
                <a:lnTo>
                  <a:pt x="1229" y="120"/>
                </a:lnTo>
                <a:lnTo>
                  <a:pt x="1230" y="120"/>
                </a:lnTo>
                <a:lnTo>
                  <a:pt x="1231" y="120"/>
                </a:lnTo>
                <a:lnTo>
                  <a:pt x="1232" y="120"/>
                </a:lnTo>
                <a:lnTo>
                  <a:pt x="1233" y="120"/>
                </a:lnTo>
                <a:lnTo>
                  <a:pt x="1234" y="120"/>
                </a:lnTo>
                <a:lnTo>
                  <a:pt x="1235" y="120"/>
                </a:lnTo>
                <a:lnTo>
                  <a:pt x="1236" y="120"/>
                </a:lnTo>
                <a:lnTo>
                  <a:pt x="1237" y="120"/>
                </a:lnTo>
                <a:lnTo>
                  <a:pt x="1238" y="120"/>
                </a:lnTo>
                <a:lnTo>
                  <a:pt x="1239" y="120"/>
                </a:lnTo>
                <a:lnTo>
                  <a:pt x="1240" y="120"/>
                </a:lnTo>
                <a:lnTo>
                  <a:pt x="1240" y="119"/>
                </a:lnTo>
                <a:lnTo>
                  <a:pt x="1240" y="120"/>
                </a:lnTo>
                <a:lnTo>
                  <a:pt x="1241" y="120"/>
                </a:lnTo>
                <a:lnTo>
                  <a:pt x="1241" y="119"/>
                </a:lnTo>
                <a:lnTo>
                  <a:pt x="1243" y="119"/>
                </a:lnTo>
                <a:lnTo>
                  <a:pt x="1244" y="119"/>
                </a:lnTo>
                <a:lnTo>
                  <a:pt x="1245" y="119"/>
                </a:lnTo>
                <a:lnTo>
                  <a:pt x="1246" y="119"/>
                </a:lnTo>
                <a:lnTo>
                  <a:pt x="1247" y="119"/>
                </a:lnTo>
                <a:lnTo>
                  <a:pt x="1248" y="119"/>
                </a:lnTo>
                <a:lnTo>
                  <a:pt x="1249" y="119"/>
                </a:lnTo>
                <a:lnTo>
                  <a:pt x="1249" y="118"/>
                </a:lnTo>
                <a:lnTo>
                  <a:pt x="1250" y="119"/>
                </a:lnTo>
                <a:lnTo>
                  <a:pt x="1250" y="118"/>
                </a:lnTo>
                <a:lnTo>
                  <a:pt x="1251" y="118"/>
                </a:lnTo>
                <a:lnTo>
                  <a:pt x="1252" y="118"/>
                </a:lnTo>
                <a:lnTo>
                  <a:pt x="1253" y="118"/>
                </a:lnTo>
                <a:lnTo>
                  <a:pt x="1254" y="118"/>
                </a:lnTo>
                <a:lnTo>
                  <a:pt x="1255" y="118"/>
                </a:lnTo>
                <a:lnTo>
                  <a:pt x="1255" y="117"/>
                </a:lnTo>
                <a:lnTo>
                  <a:pt x="1256" y="117"/>
                </a:lnTo>
                <a:lnTo>
                  <a:pt x="1257" y="117"/>
                </a:lnTo>
                <a:lnTo>
                  <a:pt x="1258" y="117"/>
                </a:lnTo>
                <a:lnTo>
                  <a:pt x="1259" y="117"/>
                </a:lnTo>
                <a:lnTo>
                  <a:pt x="1260" y="117"/>
                </a:lnTo>
                <a:lnTo>
                  <a:pt x="1260" y="116"/>
                </a:lnTo>
                <a:lnTo>
                  <a:pt x="1261" y="116"/>
                </a:lnTo>
                <a:lnTo>
                  <a:pt x="1262" y="116"/>
                </a:lnTo>
                <a:lnTo>
                  <a:pt x="1263" y="116"/>
                </a:lnTo>
                <a:lnTo>
                  <a:pt x="1264" y="116"/>
                </a:lnTo>
                <a:lnTo>
                  <a:pt x="1265" y="116"/>
                </a:lnTo>
                <a:lnTo>
                  <a:pt x="1266" y="116"/>
                </a:lnTo>
                <a:lnTo>
                  <a:pt x="1266" y="114"/>
                </a:lnTo>
                <a:lnTo>
                  <a:pt x="1267" y="114"/>
                </a:lnTo>
                <a:lnTo>
                  <a:pt x="1268" y="114"/>
                </a:lnTo>
                <a:lnTo>
                  <a:pt x="1269" y="114"/>
                </a:lnTo>
                <a:lnTo>
                  <a:pt x="1270" y="114"/>
                </a:lnTo>
                <a:lnTo>
                  <a:pt x="1271" y="114"/>
                </a:lnTo>
                <a:lnTo>
                  <a:pt x="1272" y="114"/>
                </a:lnTo>
                <a:lnTo>
                  <a:pt x="1273" y="114"/>
                </a:lnTo>
                <a:lnTo>
                  <a:pt x="1274" y="114"/>
                </a:lnTo>
                <a:lnTo>
                  <a:pt x="1275" y="114"/>
                </a:lnTo>
                <a:lnTo>
                  <a:pt x="1276" y="114"/>
                </a:lnTo>
                <a:lnTo>
                  <a:pt x="1277" y="114"/>
                </a:lnTo>
                <a:lnTo>
                  <a:pt x="1278" y="114"/>
                </a:lnTo>
                <a:lnTo>
                  <a:pt x="1279" y="114"/>
                </a:lnTo>
                <a:lnTo>
                  <a:pt x="1280" y="114"/>
                </a:lnTo>
                <a:lnTo>
                  <a:pt x="1281" y="114"/>
                </a:lnTo>
                <a:lnTo>
                  <a:pt x="1282" y="114"/>
                </a:lnTo>
                <a:lnTo>
                  <a:pt x="1283" y="114"/>
                </a:lnTo>
                <a:lnTo>
                  <a:pt x="1284" y="114"/>
                </a:lnTo>
                <a:lnTo>
                  <a:pt x="1286" y="114"/>
                </a:lnTo>
                <a:lnTo>
                  <a:pt x="1286" y="116"/>
                </a:lnTo>
                <a:lnTo>
                  <a:pt x="1286" y="114"/>
                </a:lnTo>
                <a:lnTo>
                  <a:pt x="1287" y="116"/>
                </a:lnTo>
                <a:lnTo>
                  <a:pt x="1288" y="116"/>
                </a:lnTo>
                <a:lnTo>
                  <a:pt x="1289" y="116"/>
                </a:lnTo>
                <a:lnTo>
                  <a:pt x="1290" y="116"/>
                </a:lnTo>
                <a:lnTo>
                  <a:pt x="1291" y="116"/>
                </a:lnTo>
                <a:lnTo>
                  <a:pt x="1292" y="116"/>
                </a:lnTo>
                <a:lnTo>
                  <a:pt x="1292" y="117"/>
                </a:lnTo>
                <a:lnTo>
                  <a:pt x="1293" y="117"/>
                </a:lnTo>
                <a:lnTo>
                  <a:pt x="1294" y="117"/>
                </a:lnTo>
                <a:lnTo>
                  <a:pt x="1295" y="117"/>
                </a:lnTo>
                <a:lnTo>
                  <a:pt x="1296" y="117"/>
                </a:lnTo>
                <a:lnTo>
                  <a:pt x="1297" y="117"/>
                </a:lnTo>
                <a:lnTo>
                  <a:pt x="1298" y="117"/>
                </a:lnTo>
                <a:lnTo>
                  <a:pt x="1298" y="118"/>
                </a:lnTo>
                <a:lnTo>
                  <a:pt x="1299" y="118"/>
                </a:lnTo>
                <a:lnTo>
                  <a:pt x="1300" y="118"/>
                </a:lnTo>
                <a:lnTo>
                  <a:pt x="1301" y="118"/>
                </a:lnTo>
                <a:lnTo>
                  <a:pt x="1302" y="118"/>
                </a:lnTo>
                <a:lnTo>
                  <a:pt x="1303" y="118"/>
                </a:lnTo>
                <a:lnTo>
                  <a:pt x="1304" y="118"/>
                </a:lnTo>
                <a:lnTo>
                  <a:pt x="1305" y="118"/>
                </a:lnTo>
                <a:lnTo>
                  <a:pt x="1306" y="118"/>
                </a:lnTo>
                <a:lnTo>
                  <a:pt x="1307" y="118"/>
                </a:lnTo>
                <a:lnTo>
                  <a:pt x="1308" y="118"/>
                </a:lnTo>
                <a:lnTo>
                  <a:pt x="1309" y="118"/>
                </a:lnTo>
                <a:lnTo>
                  <a:pt x="1310" y="118"/>
                </a:lnTo>
                <a:lnTo>
                  <a:pt x="1311" y="118"/>
                </a:lnTo>
                <a:lnTo>
                  <a:pt x="1312" y="118"/>
                </a:lnTo>
                <a:lnTo>
                  <a:pt x="1313" y="118"/>
                </a:lnTo>
                <a:lnTo>
                  <a:pt x="1314" y="118"/>
                </a:lnTo>
                <a:lnTo>
                  <a:pt x="1315" y="118"/>
                </a:lnTo>
                <a:lnTo>
                  <a:pt x="1316" y="118"/>
                </a:lnTo>
                <a:lnTo>
                  <a:pt x="1317" y="118"/>
                </a:lnTo>
                <a:lnTo>
                  <a:pt x="1318" y="118"/>
                </a:lnTo>
                <a:lnTo>
                  <a:pt x="1318" y="117"/>
                </a:lnTo>
                <a:lnTo>
                  <a:pt x="1319" y="117"/>
                </a:lnTo>
                <a:lnTo>
                  <a:pt x="1320" y="117"/>
                </a:lnTo>
                <a:lnTo>
                  <a:pt x="1321" y="117"/>
                </a:lnTo>
                <a:lnTo>
                  <a:pt x="1322" y="117"/>
                </a:lnTo>
                <a:lnTo>
                  <a:pt x="1323" y="117"/>
                </a:lnTo>
                <a:lnTo>
                  <a:pt x="1324" y="117"/>
                </a:lnTo>
                <a:lnTo>
                  <a:pt x="1324" y="116"/>
                </a:lnTo>
                <a:lnTo>
                  <a:pt x="1325" y="116"/>
                </a:lnTo>
                <a:lnTo>
                  <a:pt x="1326" y="116"/>
                </a:lnTo>
                <a:lnTo>
                  <a:pt x="1327" y="116"/>
                </a:lnTo>
                <a:lnTo>
                  <a:pt x="1329" y="116"/>
                </a:lnTo>
                <a:lnTo>
                  <a:pt x="1330" y="116"/>
                </a:lnTo>
                <a:lnTo>
                  <a:pt x="1331" y="116"/>
                </a:lnTo>
                <a:lnTo>
                  <a:pt x="1331" y="114"/>
                </a:lnTo>
                <a:lnTo>
                  <a:pt x="1332" y="114"/>
                </a:lnTo>
                <a:lnTo>
                  <a:pt x="1333" y="114"/>
                </a:lnTo>
                <a:lnTo>
                  <a:pt x="1334" y="114"/>
                </a:lnTo>
                <a:lnTo>
                  <a:pt x="1335" y="114"/>
                </a:lnTo>
                <a:lnTo>
                  <a:pt x="1336" y="114"/>
                </a:lnTo>
                <a:lnTo>
                  <a:pt x="1337" y="114"/>
                </a:lnTo>
                <a:lnTo>
                  <a:pt x="1338" y="114"/>
                </a:lnTo>
                <a:lnTo>
                  <a:pt x="1339" y="114"/>
                </a:lnTo>
                <a:lnTo>
                  <a:pt x="1340" y="114"/>
                </a:lnTo>
                <a:lnTo>
                  <a:pt x="1341" y="114"/>
                </a:lnTo>
                <a:lnTo>
                  <a:pt x="1342" y="114"/>
                </a:lnTo>
                <a:lnTo>
                  <a:pt x="1342" y="113"/>
                </a:lnTo>
                <a:lnTo>
                  <a:pt x="1342" y="114"/>
                </a:lnTo>
                <a:lnTo>
                  <a:pt x="1343" y="114"/>
                </a:lnTo>
                <a:lnTo>
                  <a:pt x="1344" y="114"/>
                </a:lnTo>
                <a:lnTo>
                  <a:pt x="1345" y="114"/>
                </a:lnTo>
                <a:lnTo>
                  <a:pt x="1346" y="114"/>
                </a:lnTo>
                <a:lnTo>
                  <a:pt x="1347" y="114"/>
                </a:lnTo>
                <a:lnTo>
                  <a:pt x="1348" y="114"/>
                </a:lnTo>
                <a:lnTo>
                  <a:pt x="1349" y="114"/>
                </a:lnTo>
                <a:lnTo>
                  <a:pt x="1350" y="114"/>
                </a:lnTo>
                <a:lnTo>
                  <a:pt x="1351" y="114"/>
                </a:lnTo>
                <a:lnTo>
                  <a:pt x="1352" y="114"/>
                </a:lnTo>
                <a:lnTo>
                  <a:pt x="1353" y="114"/>
                </a:lnTo>
                <a:lnTo>
                  <a:pt x="1353" y="116"/>
                </a:lnTo>
                <a:lnTo>
                  <a:pt x="1354" y="116"/>
                </a:lnTo>
                <a:lnTo>
                  <a:pt x="1355" y="116"/>
                </a:lnTo>
                <a:lnTo>
                  <a:pt x="1356" y="116"/>
                </a:lnTo>
                <a:lnTo>
                  <a:pt x="1357" y="116"/>
                </a:lnTo>
                <a:lnTo>
                  <a:pt x="1358" y="116"/>
                </a:lnTo>
                <a:lnTo>
                  <a:pt x="1359" y="116"/>
                </a:lnTo>
                <a:lnTo>
                  <a:pt x="1360" y="116"/>
                </a:lnTo>
                <a:lnTo>
                  <a:pt x="1360" y="117"/>
                </a:lnTo>
                <a:lnTo>
                  <a:pt x="1361" y="116"/>
                </a:lnTo>
                <a:lnTo>
                  <a:pt x="1361" y="117"/>
                </a:lnTo>
                <a:lnTo>
                  <a:pt x="1362" y="117"/>
                </a:lnTo>
                <a:lnTo>
                  <a:pt x="1363" y="117"/>
                </a:lnTo>
                <a:lnTo>
                  <a:pt x="1364" y="117"/>
                </a:lnTo>
                <a:lnTo>
                  <a:pt x="1365" y="117"/>
                </a:lnTo>
                <a:lnTo>
                  <a:pt x="1366" y="117"/>
                </a:lnTo>
                <a:lnTo>
                  <a:pt x="1367" y="117"/>
                </a:lnTo>
                <a:lnTo>
                  <a:pt x="1368" y="117"/>
                </a:lnTo>
                <a:lnTo>
                  <a:pt x="1369" y="117"/>
                </a:lnTo>
                <a:lnTo>
                  <a:pt x="1371" y="117"/>
                </a:lnTo>
                <a:lnTo>
                  <a:pt x="1372" y="117"/>
                </a:lnTo>
                <a:lnTo>
                  <a:pt x="1373" y="117"/>
                </a:lnTo>
                <a:lnTo>
                  <a:pt x="1374" y="116"/>
                </a:lnTo>
                <a:lnTo>
                  <a:pt x="1375" y="116"/>
                </a:lnTo>
                <a:lnTo>
                  <a:pt x="1376" y="116"/>
                </a:lnTo>
                <a:lnTo>
                  <a:pt x="1377" y="116"/>
                </a:lnTo>
                <a:lnTo>
                  <a:pt x="1378" y="116"/>
                </a:lnTo>
                <a:lnTo>
                  <a:pt x="1379" y="116"/>
                </a:lnTo>
                <a:lnTo>
                  <a:pt x="1379" y="114"/>
                </a:lnTo>
                <a:lnTo>
                  <a:pt x="1380" y="114"/>
                </a:lnTo>
                <a:lnTo>
                  <a:pt x="1381" y="114"/>
                </a:lnTo>
                <a:lnTo>
                  <a:pt x="1382" y="114"/>
                </a:lnTo>
                <a:lnTo>
                  <a:pt x="1383" y="113"/>
                </a:lnTo>
                <a:lnTo>
                  <a:pt x="1384" y="113"/>
                </a:lnTo>
                <a:lnTo>
                  <a:pt x="1385" y="113"/>
                </a:lnTo>
                <a:lnTo>
                  <a:pt x="1386" y="113"/>
                </a:lnTo>
                <a:lnTo>
                  <a:pt x="1386" y="112"/>
                </a:lnTo>
                <a:lnTo>
                  <a:pt x="1387" y="112"/>
                </a:lnTo>
                <a:lnTo>
                  <a:pt x="1388" y="112"/>
                </a:lnTo>
                <a:lnTo>
                  <a:pt x="1389" y="112"/>
                </a:lnTo>
                <a:lnTo>
                  <a:pt x="1390" y="112"/>
                </a:lnTo>
                <a:lnTo>
                  <a:pt x="1390" y="111"/>
                </a:lnTo>
                <a:lnTo>
                  <a:pt x="1391" y="111"/>
                </a:lnTo>
                <a:lnTo>
                  <a:pt x="1392" y="111"/>
                </a:lnTo>
                <a:lnTo>
                  <a:pt x="1393" y="111"/>
                </a:lnTo>
                <a:lnTo>
                  <a:pt x="1394" y="111"/>
                </a:lnTo>
                <a:lnTo>
                  <a:pt x="1395" y="111"/>
                </a:lnTo>
                <a:lnTo>
                  <a:pt x="1396" y="111"/>
                </a:lnTo>
                <a:lnTo>
                  <a:pt x="1397" y="111"/>
                </a:lnTo>
                <a:lnTo>
                  <a:pt x="1398" y="111"/>
                </a:lnTo>
                <a:lnTo>
                  <a:pt x="1399" y="111"/>
                </a:lnTo>
                <a:lnTo>
                  <a:pt x="1400" y="111"/>
                </a:lnTo>
                <a:lnTo>
                  <a:pt x="1401" y="111"/>
                </a:lnTo>
                <a:lnTo>
                  <a:pt x="1402" y="111"/>
                </a:lnTo>
                <a:lnTo>
                  <a:pt x="1402" y="112"/>
                </a:lnTo>
                <a:lnTo>
                  <a:pt x="1403" y="112"/>
                </a:lnTo>
                <a:lnTo>
                  <a:pt x="1404" y="112"/>
                </a:lnTo>
                <a:lnTo>
                  <a:pt x="1405" y="112"/>
                </a:lnTo>
                <a:lnTo>
                  <a:pt x="1406" y="112"/>
                </a:lnTo>
                <a:lnTo>
                  <a:pt x="1407" y="112"/>
                </a:lnTo>
                <a:lnTo>
                  <a:pt x="1407" y="113"/>
                </a:lnTo>
                <a:lnTo>
                  <a:pt x="1408" y="113"/>
                </a:lnTo>
                <a:lnTo>
                  <a:pt x="1409" y="113"/>
                </a:lnTo>
                <a:lnTo>
                  <a:pt x="1410" y="113"/>
                </a:lnTo>
                <a:lnTo>
                  <a:pt x="1411" y="113"/>
                </a:lnTo>
                <a:lnTo>
                  <a:pt x="1411" y="114"/>
                </a:lnTo>
                <a:lnTo>
                  <a:pt x="1412" y="114"/>
                </a:lnTo>
                <a:lnTo>
                  <a:pt x="1414" y="114"/>
                </a:lnTo>
                <a:lnTo>
                  <a:pt x="1415" y="114"/>
                </a:lnTo>
                <a:lnTo>
                  <a:pt x="1416" y="114"/>
                </a:lnTo>
                <a:lnTo>
                  <a:pt x="1417" y="114"/>
                </a:lnTo>
                <a:lnTo>
                  <a:pt x="1417" y="116"/>
                </a:lnTo>
                <a:lnTo>
                  <a:pt x="1418" y="116"/>
                </a:lnTo>
                <a:lnTo>
                  <a:pt x="1419" y="116"/>
                </a:lnTo>
                <a:lnTo>
                  <a:pt x="1420" y="116"/>
                </a:lnTo>
                <a:lnTo>
                  <a:pt x="1421" y="116"/>
                </a:lnTo>
                <a:lnTo>
                  <a:pt x="1422" y="116"/>
                </a:lnTo>
                <a:lnTo>
                  <a:pt x="1423" y="117"/>
                </a:lnTo>
                <a:lnTo>
                  <a:pt x="1424" y="117"/>
                </a:lnTo>
                <a:lnTo>
                  <a:pt x="1425" y="117"/>
                </a:lnTo>
                <a:lnTo>
                  <a:pt x="1426" y="117"/>
                </a:lnTo>
                <a:lnTo>
                  <a:pt x="1427" y="117"/>
                </a:lnTo>
                <a:lnTo>
                  <a:pt x="1428" y="117"/>
                </a:lnTo>
                <a:lnTo>
                  <a:pt x="1429" y="117"/>
                </a:lnTo>
                <a:lnTo>
                  <a:pt x="1430" y="118"/>
                </a:lnTo>
                <a:lnTo>
                  <a:pt x="1431" y="118"/>
                </a:lnTo>
                <a:lnTo>
                  <a:pt x="1432" y="118"/>
                </a:lnTo>
                <a:lnTo>
                  <a:pt x="1433" y="118"/>
                </a:lnTo>
                <a:lnTo>
                  <a:pt x="1434" y="118"/>
                </a:lnTo>
                <a:lnTo>
                  <a:pt x="1435" y="118"/>
                </a:lnTo>
                <a:lnTo>
                  <a:pt x="1436" y="118"/>
                </a:lnTo>
                <a:lnTo>
                  <a:pt x="1437" y="118"/>
                </a:lnTo>
                <a:lnTo>
                  <a:pt x="1438" y="118"/>
                </a:lnTo>
                <a:lnTo>
                  <a:pt x="1439" y="118"/>
                </a:lnTo>
                <a:lnTo>
                  <a:pt x="1439" y="117"/>
                </a:lnTo>
                <a:lnTo>
                  <a:pt x="1440" y="117"/>
                </a:lnTo>
                <a:lnTo>
                  <a:pt x="1441" y="117"/>
                </a:lnTo>
                <a:lnTo>
                  <a:pt x="1442" y="117"/>
                </a:lnTo>
                <a:lnTo>
                  <a:pt x="1443" y="117"/>
                </a:lnTo>
                <a:lnTo>
                  <a:pt x="1444" y="117"/>
                </a:lnTo>
                <a:lnTo>
                  <a:pt x="1445" y="117"/>
                </a:lnTo>
                <a:lnTo>
                  <a:pt x="1445" y="116"/>
                </a:lnTo>
                <a:lnTo>
                  <a:pt x="1446" y="116"/>
                </a:lnTo>
                <a:lnTo>
                  <a:pt x="1447" y="116"/>
                </a:lnTo>
                <a:lnTo>
                  <a:pt x="1448" y="116"/>
                </a:lnTo>
                <a:lnTo>
                  <a:pt x="1449" y="116"/>
                </a:lnTo>
                <a:lnTo>
                  <a:pt x="1449" y="114"/>
                </a:lnTo>
                <a:lnTo>
                  <a:pt x="1450" y="114"/>
                </a:lnTo>
                <a:lnTo>
                  <a:pt x="1451" y="114"/>
                </a:lnTo>
                <a:lnTo>
                  <a:pt x="1452" y="114"/>
                </a:lnTo>
                <a:lnTo>
                  <a:pt x="1453" y="114"/>
                </a:lnTo>
                <a:lnTo>
                  <a:pt x="1454" y="114"/>
                </a:lnTo>
                <a:lnTo>
                  <a:pt x="1455" y="114"/>
                </a:lnTo>
                <a:lnTo>
                  <a:pt x="1457" y="113"/>
                </a:lnTo>
                <a:lnTo>
                  <a:pt x="1457" y="114"/>
                </a:lnTo>
                <a:lnTo>
                  <a:pt x="1458" y="113"/>
                </a:lnTo>
                <a:lnTo>
                  <a:pt x="1458" y="114"/>
                </a:lnTo>
                <a:lnTo>
                  <a:pt x="1458" y="113"/>
                </a:lnTo>
                <a:lnTo>
                  <a:pt x="1459" y="113"/>
                </a:lnTo>
                <a:lnTo>
                  <a:pt x="1460" y="113"/>
                </a:lnTo>
                <a:lnTo>
                  <a:pt x="1460" y="114"/>
                </a:lnTo>
                <a:lnTo>
                  <a:pt x="1461" y="114"/>
                </a:lnTo>
                <a:lnTo>
                  <a:pt x="1462" y="114"/>
                </a:lnTo>
                <a:lnTo>
                  <a:pt x="1463" y="114"/>
                </a:lnTo>
                <a:lnTo>
                  <a:pt x="1464" y="114"/>
                </a:lnTo>
                <a:lnTo>
                  <a:pt x="1465" y="114"/>
                </a:lnTo>
                <a:lnTo>
                  <a:pt x="1465" y="116"/>
                </a:lnTo>
                <a:lnTo>
                  <a:pt x="1466" y="116"/>
                </a:lnTo>
                <a:lnTo>
                  <a:pt x="1467" y="116"/>
                </a:lnTo>
                <a:lnTo>
                  <a:pt x="1467" y="117"/>
                </a:lnTo>
                <a:lnTo>
                  <a:pt x="1468" y="117"/>
                </a:lnTo>
                <a:lnTo>
                  <a:pt x="1469" y="117"/>
                </a:lnTo>
                <a:lnTo>
                  <a:pt x="1469" y="118"/>
                </a:lnTo>
                <a:lnTo>
                  <a:pt x="1470" y="118"/>
                </a:lnTo>
                <a:lnTo>
                  <a:pt x="1470" y="119"/>
                </a:lnTo>
                <a:lnTo>
                  <a:pt x="1471" y="119"/>
                </a:lnTo>
                <a:lnTo>
                  <a:pt x="1472" y="119"/>
                </a:lnTo>
                <a:lnTo>
                  <a:pt x="1472" y="120"/>
                </a:lnTo>
                <a:lnTo>
                  <a:pt x="1473" y="120"/>
                </a:lnTo>
                <a:lnTo>
                  <a:pt x="1473" y="121"/>
                </a:lnTo>
                <a:lnTo>
                  <a:pt x="1474" y="121"/>
                </a:lnTo>
                <a:lnTo>
                  <a:pt x="1475" y="122"/>
                </a:lnTo>
                <a:lnTo>
                  <a:pt x="1476" y="122"/>
                </a:lnTo>
                <a:lnTo>
                  <a:pt x="1476" y="123"/>
                </a:lnTo>
                <a:lnTo>
                  <a:pt x="1477" y="123"/>
                </a:lnTo>
                <a:lnTo>
                  <a:pt x="1478" y="124"/>
                </a:lnTo>
                <a:lnTo>
                  <a:pt x="1479" y="124"/>
                </a:lnTo>
                <a:lnTo>
                  <a:pt x="1479" y="125"/>
                </a:lnTo>
                <a:lnTo>
                  <a:pt x="1480" y="125"/>
                </a:lnTo>
                <a:lnTo>
                  <a:pt x="1481" y="125"/>
                </a:lnTo>
                <a:lnTo>
                  <a:pt x="1481" y="126"/>
                </a:lnTo>
                <a:lnTo>
                  <a:pt x="1482" y="126"/>
                </a:lnTo>
                <a:lnTo>
                  <a:pt x="1483" y="127"/>
                </a:lnTo>
                <a:lnTo>
                  <a:pt x="1484" y="127"/>
                </a:lnTo>
                <a:lnTo>
                  <a:pt x="1485" y="127"/>
                </a:lnTo>
                <a:lnTo>
                  <a:pt x="1485" y="128"/>
                </a:lnTo>
                <a:lnTo>
                  <a:pt x="1486" y="128"/>
                </a:lnTo>
                <a:lnTo>
                  <a:pt x="1487" y="129"/>
                </a:lnTo>
                <a:lnTo>
                  <a:pt x="1488" y="129"/>
                </a:lnTo>
                <a:lnTo>
                  <a:pt x="1489" y="129"/>
                </a:lnTo>
                <a:lnTo>
                  <a:pt x="1490" y="130"/>
                </a:lnTo>
                <a:lnTo>
                  <a:pt x="1491" y="130"/>
                </a:lnTo>
                <a:lnTo>
                  <a:pt x="1492" y="130"/>
                </a:lnTo>
                <a:lnTo>
                  <a:pt x="1493" y="130"/>
                </a:lnTo>
                <a:lnTo>
                  <a:pt x="1493" y="131"/>
                </a:lnTo>
                <a:lnTo>
                  <a:pt x="1494" y="131"/>
                </a:lnTo>
                <a:lnTo>
                  <a:pt x="1495" y="131"/>
                </a:lnTo>
                <a:lnTo>
                  <a:pt x="1496" y="131"/>
                </a:lnTo>
                <a:lnTo>
                  <a:pt x="1497" y="131"/>
                </a:lnTo>
                <a:lnTo>
                  <a:pt x="1498" y="131"/>
                </a:lnTo>
                <a:lnTo>
                  <a:pt x="1500" y="132"/>
                </a:lnTo>
                <a:lnTo>
                  <a:pt x="1500" y="131"/>
                </a:lnTo>
                <a:lnTo>
                  <a:pt x="1500" y="132"/>
                </a:lnTo>
                <a:lnTo>
                  <a:pt x="1501" y="132"/>
                </a:lnTo>
                <a:lnTo>
                  <a:pt x="1502" y="132"/>
                </a:lnTo>
                <a:lnTo>
                  <a:pt x="1503" y="132"/>
                </a:lnTo>
                <a:lnTo>
                  <a:pt x="1504" y="132"/>
                </a:lnTo>
                <a:lnTo>
                  <a:pt x="1505" y="132"/>
                </a:lnTo>
                <a:lnTo>
                  <a:pt x="1506" y="132"/>
                </a:lnTo>
                <a:lnTo>
                  <a:pt x="1507" y="132"/>
                </a:lnTo>
                <a:lnTo>
                  <a:pt x="1508" y="132"/>
                </a:lnTo>
                <a:lnTo>
                  <a:pt x="1509" y="132"/>
                </a:lnTo>
                <a:lnTo>
                  <a:pt x="1510" y="132"/>
                </a:lnTo>
                <a:lnTo>
                  <a:pt x="1511" y="132"/>
                </a:lnTo>
                <a:lnTo>
                  <a:pt x="1512" y="132"/>
                </a:lnTo>
                <a:lnTo>
                  <a:pt x="1513" y="132"/>
                </a:lnTo>
                <a:lnTo>
                  <a:pt x="1514" y="132"/>
                </a:lnTo>
                <a:lnTo>
                  <a:pt x="1515" y="132"/>
                </a:lnTo>
                <a:lnTo>
                  <a:pt x="1515" y="131"/>
                </a:lnTo>
                <a:lnTo>
                  <a:pt x="1516" y="131"/>
                </a:lnTo>
                <a:lnTo>
                  <a:pt x="1517" y="131"/>
                </a:lnTo>
                <a:lnTo>
                  <a:pt x="1518" y="131"/>
                </a:lnTo>
                <a:lnTo>
                  <a:pt x="1519" y="131"/>
                </a:lnTo>
                <a:lnTo>
                  <a:pt x="1520" y="131"/>
                </a:lnTo>
                <a:lnTo>
                  <a:pt x="1521" y="131"/>
                </a:lnTo>
                <a:lnTo>
                  <a:pt x="1522" y="131"/>
                </a:lnTo>
                <a:lnTo>
                  <a:pt x="1523" y="130"/>
                </a:lnTo>
                <a:lnTo>
                  <a:pt x="1524" y="130"/>
                </a:lnTo>
                <a:lnTo>
                  <a:pt x="1525" y="130"/>
                </a:lnTo>
                <a:lnTo>
                  <a:pt x="1526" y="130"/>
                </a:lnTo>
                <a:lnTo>
                  <a:pt x="1527" y="130"/>
                </a:lnTo>
                <a:lnTo>
                  <a:pt x="1527" y="129"/>
                </a:lnTo>
                <a:lnTo>
                  <a:pt x="1528" y="129"/>
                </a:lnTo>
                <a:lnTo>
                  <a:pt x="1529" y="129"/>
                </a:lnTo>
                <a:lnTo>
                  <a:pt x="1530" y="129"/>
                </a:lnTo>
                <a:lnTo>
                  <a:pt x="1531" y="129"/>
                </a:lnTo>
                <a:lnTo>
                  <a:pt x="1532" y="128"/>
                </a:lnTo>
                <a:lnTo>
                  <a:pt x="1533" y="128"/>
                </a:lnTo>
                <a:lnTo>
                  <a:pt x="1534" y="128"/>
                </a:lnTo>
                <a:lnTo>
                  <a:pt x="1535" y="128"/>
                </a:lnTo>
                <a:lnTo>
                  <a:pt x="1536" y="128"/>
                </a:lnTo>
                <a:lnTo>
                  <a:pt x="1537" y="128"/>
                </a:lnTo>
                <a:lnTo>
                  <a:pt x="1537" y="127"/>
                </a:lnTo>
                <a:lnTo>
                  <a:pt x="1538" y="127"/>
                </a:lnTo>
                <a:lnTo>
                  <a:pt x="1539" y="127"/>
                </a:lnTo>
                <a:lnTo>
                  <a:pt x="1540" y="127"/>
                </a:lnTo>
                <a:lnTo>
                  <a:pt x="1541" y="127"/>
                </a:lnTo>
                <a:lnTo>
                  <a:pt x="1543" y="127"/>
                </a:lnTo>
                <a:lnTo>
                  <a:pt x="1544" y="127"/>
                </a:lnTo>
                <a:lnTo>
                  <a:pt x="1545" y="127"/>
                </a:lnTo>
                <a:lnTo>
                  <a:pt x="1546" y="127"/>
                </a:lnTo>
                <a:lnTo>
                  <a:pt x="1547" y="127"/>
                </a:lnTo>
                <a:lnTo>
                  <a:pt x="1548" y="127"/>
                </a:lnTo>
                <a:lnTo>
                  <a:pt x="1549" y="127"/>
                </a:lnTo>
                <a:lnTo>
                  <a:pt x="1550" y="127"/>
                </a:lnTo>
                <a:lnTo>
                  <a:pt x="1551" y="127"/>
                </a:lnTo>
                <a:lnTo>
                  <a:pt x="1552" y="127"/>
                </a:lnTo>
                <a:lnTo>
                  <a:pt x="1553" y="127"/>
                </a:lnTo>
                <a:lnTo>
                  <a:pt x="1554" y="127"/>
                </a:lnTo>
                <a:lnTo>
                  <a:pt x="1555" y="127"/>
                </a:lnTo>
                <a:lnTo>
                  <a:pt x="1556" y="127"/>
                </a:lnTo>
                <a:lnTo>
                  <a:pt x="1557" y="127"/>
                </a:lnTo>
                <a:lnTo>
                  <a:pt x="1558" y="127"/>
                </a:lnTo>
                <a:lnTo>
                  <a:pt x="1559" y="127"/>
                </a:lnTo>
                <a:lnTo>
                  <a:pt x="1560" y="127"/>
                </a:lnTo>
                <a:lnTo>
                  <a:pt x="1561" y="128"/>
                </a:lnTo>
                <a:lnTo>
                  <a:pt x="1562" y="128"/>
                </a:lnTo>
                <a:lnTo>
                  <a:pt x="1563" y="128"/>
                </a:lnTo>
                <a:lnTo>
                  <a:pt x="1564" y="128"/>
                </a:lnTo>
                <a:lnTo>
                  <a:pt x="1565" y="128"/>
                </a:lnTo>
                <a:lnTo>
                  <a:pt x="1566" y="128"/>
                </a:lnTo>
                <a:lnTo>
                  <a:pt x="1567" y="128"/>
                </a:lnTo>
                <a:lnTo>
                  <a:pt x="1567" y="129"/>
                </a:lnTo>
                <a:lnTo>
                  <a:pt x="1568" y="129"/>
                </a:lnTo>
                <a:lnTo>
                  <a:pt x="1569" y="129"/>
                </a:lnTo>
                <a:lnTo>
                  <a:pt x="1570" y="129"/>
                </a:lnTo>
                <a:lnTo>
                  <a:pt x="1571" y="129"/>
                </a:lnTo>
                <a:lnTo>
                  <a:pt x="1572" y="129"/>
                </a:lnTo>
                <a:lnTo>
                  <a:pt x="1573" y="129"/>
                </a:lnTo>
                <a:lnTo>
                  <a:pt x="1573" y="130"/>
                </a:lnTo>
                <a:lnTo>
                  <a:pt x="1574" y="130"/>
                </a:lnTo>
                <a:lnTo>
                  <a:pt x="1575" y="130"/>
                </a:lnTo>
                <a:lnTo>
                  <a:pt x="1576" y="130"/>
                </a:lnTo>
                <a:lnTo>
                  <a:pt x="1577" y="130"/>
                </a:lnTo>
                <a:lnTo>
                  <a:pt x="1578" y="130"/>
                </a:lnTo>
                <a:lnTo>
                  <a:pt x="1579" y="130"/>
                </a:lnTo>
                <a:lnTo>
                  <a:pt x="1580" y="130"/>
                </a:lnTo>
                <a:lnTo>
                  <a:pt x="1581" y="130"/>
                </a:lnTo>
                <a:lnTo>
                  <a:pt x="1582" y="130"/>
                </a:lnTo>
                <a:lnTo>
                  <a:pt x="1583" y="130"/>
                </a:lnTo>
                <a:lnTo>
                  <a:pt x="1584" y="130"/>
                </a:lnTo>
                <a:lnTo>
                  <a:pt x="1586" y="130"/>
                </a:lnTo>
                <a:lnTo>
                  <a:pt x="1587" y="130"/>
                </a:lnTo>
                <a:lnTo>
                  <a:pt x="1588" y="130"/>
                </a:lnTo>
                <a:lnTo>
                  <a:pt x="1589" y="130"/>
                </a:lnTo>
                <a:lnTo>
                  <a:pt x="1590" y="130"/>
                </a:lnTo>
                <a:lnTo>
                  <a:pt x="1591" y="130"/>
                </a:lnTo>
                <a:lnTo>
                  <a:pt x="1592" y="130"/>
                </a:lnTo>
                <a:lnTo>
                  <a:pt x="1593" y="130"/>
                </a:lnTo>
                <a:lnTo>
                  <a:pt x="1594" y="130"/>
                </a:lnTo>
                <a:lnTo>
                  <a:pt x="1595" y="130"/>
                </a:lnTo>
                <a:lnTo>
                  <a:pt x="1596" y="130"/>
                </a:lnTo>
                <a:lnTo>
                  <a:pt x="1597" y="130"/>
                </a:lnTo>
                <a:lnTo>
                  <a:pt x="1598" y="130"/>
                </a:lnTo>
                <a:lnTo>
                  <a:pt x="1599" y="130"/>
                </a:lnTo>
                <a:lnTo>
                  <a:pt x="1600" y="130"/>
                </a:lnTo>
                <a:lnTo>
                  <a:pt x="1601" y="130"/>
                </a:lnTo>
                <a:lnTo>
                  <a:pt x="1602" y="130"/>
                </a:lnTo>
                <a:lnTo>
                  <a:pt x="1603" y="130"/>
                </a:lnTo>
                <a:lnTo>
                  <a:pt x="1604" y="130"/>
                </a:lnTo>
                <a:lnTo>
                  <a:pt x="1605" y="131"/>
                </a:lnTo>
                <a:lnTo>
                  <a:pt x="1605" y="130"/>
                </a:lnTo>
                <a:lnTo>
                  <a:pt x="1605" y="131"/>
                </a:lnTo>
                <a:lnTo>
                  <a:pt x="1606" y="130"/>
                </a:lnTo>
                <a:lnTo>
                  <a:pt x="1607" y="130"/>
                </a:lnTo>
                <a:lnTo>
                  <a:pt x="1607" y="131"/>
                </a:lnTo>
                <a:lnTo>
                  <a:pt x="1607" y="130"/>
                </a:lnTo>
                <a:lnTo>
                  <a:pt x="1608" y="130"/>
                </a:lnTo>
                <a:lnTo>
                  <a:pt x="1608" y="131"/>
                </a:lnTo>
                <a:lnTo>
                  <a:pt x="1609" y="131"/>
                </a:lnTo>
                <a:lnTo>
                  <a:pt x="1610" y="131"/>
                </a:lnTo>
                <a:lnTo>
                  <a:pt x="1611" y="131"/>
                </a:lnTo>
                <a:lnTo>
                  <a:pt x="1612" y="131"/>
                </a:lnTo>
                <a:lnTo>
                  <a:pt x="1613" y="131"/>
                </a:lnTo>
                <a:lnTo>
                  <a:pt x="1614" y="131"/>
                </a:lnTo>
                <a:lnTo>
                  <a:pt x="1615" y="131"/>
                </a:lnTo>
                <a:lnTo>
                  <a:pt x="1616" y="131"/>
                </a:lnTo>
                <a:lnTo>
                  <a:pt x="1617" y="131"/>
                </a:lnTo>
                <a:lnTo>
                  <a:pt x="1618" y="131"/>
                </a:lnTo>
                <a:lnTo>
                  <a:pt x="1619" y="131"/>
                </a:lnTo>
                <a:lnTo>
                  <a:pt x="1619" y="132"/>
                </a:lnTo>
                <a:lnTo>
                  <a:pt x="1619" y="131"/>
                </a:lnTo>
                <a:lnTo>
                  <a:pt x="1620" y="131"/>
                </a:lnTo>
                <a:lnTo>
                  <a:pt x="1620" y="132"/>
                </a:lnTo>
                <a:lnTo>
                  <a:pt x="1621" y="132"/>
                </a:lnTo>
                <a:lnTo>
                  <a:pt x="1622" y="132"/>
                </a:lnTo>
                <a:lnTo>
                  <a:pt x="1623" y="132"/>
                </a:lnTo>
                <a:lnTo>
                  <a:pt x="1624" y="132"/>
                </a:lnTo>
                <a:lnTo>
                  <a:pt x="1625" y="132"/>
                </a:lnTo>
                <a:lnTo>
                  <a:pt x="1626" y="132"/>
                </a:lnTo>
                <a:lnTo>
                  <a:pt x="1627" y="132"/>
                </a:lnTo>
                <a:lnTo>
                  <a:pt x="1629" y="132"/>
                </a:lnTo>
                <a:lnTo>
                  <a:pt x="1630" y="132"/>
                </a:lnTo>
                <a:lnTo>
                  <a:pt x="1631" y="132"/>
                </a:lnTo>
                <a:lnTo>
                  <a:pt x="1632" y="132"/>
                </a:lnTo>
                <a:lnTo>
                  <a:pt x="1633" y="132"/>
                </a:lnTo>
                <a:lnTo>
                  <a:pt x="1634" y="132"/>
                </a:lnTo>
                <a:lnTo>
                  <a:pt x="1634" y="133"/>
                </a:lnTo>
                <a:lnTo>
                  <a:pt x="1634" y="132"/>
                </a:lnTo>
                <a:lnTo>
                  <a:pt x="1635" y="133"/>
                </a:lnTo>
                <a:lnTo>
                  <a:pt x="1636" y="133"/>
                </a:lnTo>
                <a:lnTo>
                  <a:pt x="1637" y="133"/>
                </a:lnTo>
                <a:lnTo>
                  <a:pt x="1638" y="133"/>
                </a:lnTo>
                <a:lnTo>
                  <a:pt x="1639" y="133"/>
                </a:lnTo>
                <a:lnTo>
                  <a:pt x="1640" y="133"/>
                </a:lnTo>
                <a:lnTo>
                  <a:pt x="1641" y="133"/>
                </a:lnTo>
                <a:lnTo>
                  <a:pt x="1642" y="133"/>
                </a:lnTo>
                <a:lnTo>
                  <a:pt x="1643" y="133"/>
                </a:lnTo>
                <a:lnTo>
                  <a:pt x="1644" y="133"/>
                </a:lnTo>
                <a:lnTo>
                  <a:pt x="1645" y="133"/>
                </a:lnTo>
                <a:lnTo>
                  <a:pt x="1645" y="134"/>
                </a:lnTo>
                <a:lnTo>
                  <a:pt x="1645" y="133"/>
                </a:lnTo>
                <a:lnTo>
                  <a:pt x="1646" y="133"/>
                </a:lnTo>
                <a:lnTo>
                  <a:pt x="1646" y="134"/>
                </a:lnTo>
                <a:lnTo>
                  <a:pt x="1647" y="134"/>
                </a:lnTo>
                <a:lnTo>
                  <a:pt x="1648" y="134"/>
                </a:lnTo>
                <a:lnTo>
                  <a:pt x="1649" y="134"/>
                </a:lnTo>
                <a:lnTo>
                  <a:pt x="1650" y="134"/>
                </a:lnTo>
                <a:lnTo>
                  <a:pt x="1651" y="134"/>
                </a:lnTo>
                <a:lnTo>
                  <a:pt x="1652" y="134"/>
                </a:lnTo>
                <a:lnTo>
                  <a:pt x="1653" y="134"/>
                </a:lnTo>
                <a:lnTo>
                  <a:pt x="1654" y="134"/>
                </a:lnTo>
                <a:lnTo>
                  <a:pt x="1655" y="134"/>
                </a:lnTo>
                <a:lnTo>
                  <a:pt x="1656" y="134"/>
                </a:lnTo>
                <a:lnTo>
                  <a:pt x="1657" y="134"/>
                </a:lnTo>
                <a:lnTo>
                  <a:pt x="1658" y="134"/>
                </a:lnTo>
                <a:lnTo>
                  <a:pt x="1659" y="134"/>
                </a:lnTo>
                <a:lnTo>
                  <a:pt x="1660" y="134"/>
                </a:lnTo>
                <a:lnTo>
                  <a:pt x="1661" y="134"/>
                </a:lnTo>
                <a:lnTo>
                  <a:pt x="1662" y="134"/>
                </a:lnTo>
                <a:lnTo>
                  <a:pt x="1663" y="134"/>
                </a:lnTo>
                <a:lnTo>
                  <a:pt x="1663" y="135"/>
                </a:lnTo>
                <a:lnTo>
                  <a:pt x="1664" y="135"/>
                </a:lnTo>
                <a:lnTo>
                  <a:pt x="1664" y="134"/>
                </a:lnTo>
                <a:lnTo>
                  <a:pt x="1665" y="134"/>
                </a:lnTo>
                <a:lnTo>
                  <a:pt x="1666" y="134"/>
                </a:lnTo>
                <a:lnTo>
                  <a:pt x="1667" y="134"/>
                </a:lnTo>
                <a:lnTo>
                  <a:pt x="1668" y="134"/>
                </a:lnTo>
                <a:lnTo>
                  <a:pt x="1669" y="134"/>
                </a:lnTo>
                <a:lnTo>
                  <a:pt x="1670" y="134"/>
                </a:lnTo>
                <a:lnTo>
                  <a:pt x="1672" y="134"/>
                </a:lnTo>
                <a:lnTo>
                  <a:pt x="1673" y="134"/>
                </a:lnTo>
                <a:lnTo>
                  <a:pt x="1674" y="134"/>
                </a:lnTo>
                <a:lnTo>
                  <a:pt x="1675" y="134"/>
                </a:lnTo>
                <a:lnTo>
                  <a:pt x="1676" y="134"/>
                </a:lnTo>
                <a:lnTo>
                  <a:pt x="1677" y="134"/>
                </a:lnTo>
                <a:lnTo>
                  <a:pt x="1678" y="134"/>
                </a:lnTo>
                <a:lnTo>
                  <a:pt x="1679" y="134"/>
                </a:lnTo>
                <a:lnTo>
                  <a:pt x="1680" y="134"/>
                </a:lnTo>
                <a:lnTo>
                  <a:pt x="1681" y="134"/>
                </a:lnTo>
                <a:lnTo>
                  <a:pt x="1682" y="134"/>
                </a:lnTo>
                <a:lnTo>
                  <a:pt x="1683" y="134"/>
                </a:lnTo>
                <a:lnTo>
                  <a:pt x="1684" y="134"/>
                </a:lnTo>
                <a:lnTo>
                  <a:pt x="1685" y="134"/>
                </a:lnTo>
                <a:lnTo>
                  <a:pt x="1686" y="134"/>
                </a:lnTo>
                <a:lnTo>
                  <a:pt x="1687" y="134"/>
                </a:lnTo>
                <a:lnTo>
                  <a:pt x="1688" y="134"/>
                </a:lnTo>
                <a:lnTo>
                  <a:pt x="1689" y="134"/>
                </a:lnTo>
                <a:lnTo>
                  <a:pt x="1690" y="134"/>
                </a:lnTo>
                <a:lnTo>
                  <a:pt x="1691" y="134"/>
                </a:lnTo>
                <a:lnTo>
                  <a:pt x="1692" y="134"/>
                </a:lnTo>
                <a:lnTo>
                  <a:pt x="1692" y="135"/>
                </a:lnTo>
                <a:lnTo>
                  <a:pt x="1693" y="135"/>
                </a:lnTo>
                <a:lnTo>
                  <a:pt x="1694" y="135"/>
                </a:lnTo>
                <a:lnTo>
                  <a:pt x="1695" y="135"/>
                </a:lnTo>
                <a:lnTo>
                  <a:pt x="1696" y="135"/>
                </a:lnTo>
                <a:lnTo>
                  <a:pt x="1697" y="135"/>
                </a:lnTo>
                <a:lnTo>
                  <a:pt x="1698" y="135"/>
                </a:lnTo>
                <a:lnTo>
                  <a:pt x="1699" y="135"/>
                </a:lnTo>
                <a:lnTo>
                  <a:pt x="1700" y="135"/>
                </a:lnTo>
                <a:lnTo>
                  <a:pt x="1701" y="135"/>
                </a:lnTo>
                <a:lnTo>
                  <a:pt x="1702" y="135"/>
                </a:lnTo>
                <a:lnTo>
                  <a:pt x="1703" y="136"/>
                </a:lnTo>
                <a:lnTo>
                  <a:pt x="1704" y="136"/>
                </a:lnTo>
                <a:lnTo>
                  <a:pt x="1705" y="136"/>
                </a:lnTo>
                <a:lnTo>
                  <a:pt x="1706" y="136"/>
                </a:lnTo>
                <a:lnTo>
                  <a:pt x="1707" y="136"/>
                </a:lnTo>
                <a:lnTo>
                  <a:pt x="1708" y="136"/>
                </a:lnTo>
                <a:lnTo>
                  <a:pt x="1709" y="136"/>
                </a:lnTo>
                <a:lnTo>
                  <a:pt x="1710" y="136"/>
                </a:lnTo>
                <a:lnTo>
                  <a:pt x="1711" y="136"/>
                </a:lnTo>
                <a:lnTo>
                  <a:pt x="1712" y="136"/>
                </a:lnTo>
                <a:lnTo>
                  <a:pt x="1713" y="137"/>
                </a:lnTo>
                <a:lnTo>
                  <a:pt x="1715" y="137"/>
                </a:lnTo>
                <a:lnTo>
                  <a:pt x="1716" y="137"/>
                </a:lnTo>
                <a:lnTo>
                  <a:pt x="1717" y="137"/>
                </a:lnTo>
                <a:lnTo>
                  <a:pt x="1718" y="137"/>
                </a:lnTo>
                <a:lnTo>
                  <a:pt x="1719" y="137"/>
                </a:lnTo>
                <a:lnTo>
                  <a:pt x="1720" y="137"/>
                </a:lnTo>
                <a:lnTo>
                  <a:pt x="1721" y="137"/>
                </a:lnTo>
                <a:lnTo>
                  <a:pt x="1722" y="137"/>
                </a:lnTo>
                <a:lnTo>
                  <a:pt x="1723" y="137"/>
                </a:lnTo>
                <a:lnTo>
                  <a:pt x="1724" y="137"/>
                </a:lnTo>
                <a:lnTo>
                  <a:pt x="1725" y="137"/>
                </a:lnTo>
                <a:lnTo>
                  <a:pt x="1726" y="137"/>
                </a:lnTo>
                <a:lnTo>
                  <a:pt x="1727" y="137"/>
                </a:lnTo>
                <a:lnTo>
                  <a:pt x="1728" y="137"/>
                </a:lnTo>
                <a:lnTo>
                  <a:pt x="1729" y="137"/>
                </a:lnTo>
                <a:lnTo>
                  <a:pt x="1730" y="137"/>
                </a:lnTo>
                <a:lnTo>
                  <a:pt x="1731" y="137"/>
                </a:lnTo>
                <a:lnTo>
                  <a:pt x="1732" y="137"/>
                </a:lnTo>
                <a:lnTo>
                  <a:pt x="1733" y="137"/>
                </a:lnTo>
                <a:lnTo>
                  <a:pt x="1734" y="137"/>
                </a:lnTo>
                <a:lnTo>
                  <a:pt x="1735" y="137"/>
                </a:lnTo>
                <a:lnTo>
                  <a:pt x="1736" y="137"/>
                </a:lnTo>
                <a:lnTo>
                  <a:pt x="1737" y="137"/>
                </a:lnTo>
                <a:lnTo>
                  <a:pt x="1738" y="137"/>
                </a:lnTo>
                <a:lnTo>
                  <a:pt x="1739" y="137"/>
                </a:lnTo>
                <a:lnTo>
                  <a:pt x="1740" y="137"/>
                </a:lnTo>
                <a:lnTo>
                  <a:pt x="1741" y="137"/>
                </a:lnTo>
                <a:lnTo>
                  <a:pt x="1742" y="137"/>
                </a:lnTo>
                <a:lnTo>
                  <a:pt x="1743" y="137"/>
                </a:lnTo>
                <a:lnTo>
                  <a:pt x="1744" y="137"/>
                </a:lnTo>
                <a:lnTo>
                  <a:pt x="1745" y="137"/>
                </a:lnTo>
                <a:lnTo>
                  <a:pt x="1746" y="137"/>
                </a:lnTo>
                <a:lnTo>
                  <a:pt x="1747" y="137"/>
                </a:lnTo>
                <a:lnTo>
                  <a:pt x="1748" y="137"/>
                </a:lnTo>
                <a:lnTo>
                  <a:pt x="1749" y="138"/>
                </a:lnTo>
                <a:lnTo>
                  <a:pt x="1749" y="137"/>
                </a:lnTo>
                <a:lnTo>
                  <a:pt x="1750" y="137"/>
                </a:lnTo>
                <a:lnTo>
                  <a:pt x="1750" y="138"/>
                </a:lnTo>
                <a:lnTo>
                  <a:pt x="1751" y="138"/>
                </a:lnTo>
                <a:lnTo>
                  <a:pt x="1751" y="137"/>
                </a:lnTo>
                <a:lnTo>
                  <a:pt x="1751" y="138"/>
                </a:lnTo>
                <a:lnTo>
                  <a:pt x="1752" y="138"/>
                </a:lnTo>
                <a:lnTo>
                  <a:pt x="1753" y="138"/>
                </a:lnTo>
                <a:lnTo>
                  <a:pt x="1754" y="138"/>
                </a:lnTo>
                <a:lnTo>
                  <a:pt x="1755" y="138"/>
                </a:lnTo>
                <a:lnTo>
                  <a:pt x="1756" y="138"/>
                </a:lnTo>
                <a:lnTo>
                  <a:pt x="1758" y="138"/>
                </a:lnTo>
                <a:lnTo>
                  <a:pt x="1759" y="138"/>
                </a:lnTo>
                <a:lnTo>
                  <a:pt x="1760" y="138"/>
                </a:lnTo>
                <a:lnTo>
                  <a:pt x="1761" y="138"/>
                </a:lnTo>
                <a:lnTo>
                  <a:pt x="1762" y="138"/>
                </a:lnTo>
                <a:lnTo>
                  <a:pt x="1763" y="138"/>
                </a:lnTo>
                <a:lnTo>
                  <a:pt x="1764" y="138"/>
                </a:lnTo>
                <a:lnTo>
                  <a:pt x="1765" y="138"/>
                </a:lnTo>
                <a:lnTo>
                  <a:pt x="1766" y="138"/>
                </a:lnTo>
                <a:lnTo>
                  <a:pt x="1767" y="139"/>
                </a:lnTo>
                <a:lnTo>
                  <a:pt x="1767" y="138"/>
                </a:lnTo>
                <a:lnTo>
                  <a:pt x="1767" y="139"/>
                </a:lnTo>
                <a:lnTo>
                  <a:pt x="1768" y="139"/>
                </a:lnTo>
                <a:lnTo>
                  <a:pt x="1769" y="139"/>
                </a:lnTo>
                <a:lnTo>
                  <a:pt x="1770" y="139"/>
                </a:lnTo>
                <a:lnTo>
                  <a:pt x="1771" y="139"/>
                </a:lnTo>
                <a:lnTo>
                  <a:pt x="1772" y="139"/>
                </a:lnTo>
                <a:lnTo>
                  <a:pt x="1773" y="139"/>
                </a:lnTo>
                <a:lnTo>
                  <a:pt x="1774" y="139"/>
                </a:lnTo>
                <a:lnTo>
                  <a:pt x="1775" y="139"/>
                </a:lnTo>
                <a:lnTo>
                  <a:pt x="1776" y="139"/>
                </a:lnTo>
                <a:lnTo>
                  <a:pt x="1777" y="139"/>
                </a:lnTo>
                <a:lnTo>
                  <a:pt x="1778" y="139"/>
                </a:lnTo>
                <a:lnTo>
                  <a:pt x="1779" y="139"/>
                </a:lnTo>
                <a:lnTo>
                  <a:pt x="1780" y="139"/>
                </a:lnTo>
                <a:lnTo>
                  <a:pt x="1780" y="140"/>
                </a:lnTo>
                <a:lnTo>
                  <a:pt x="1780" y="139"/>
                </a:lnTo>
                <a:lnTo>
                  <a:pt x="1781" y="140"/>
                </a:lnTo>
                <a:lnTo>
                  <a:pt x="1781" y="139"/>
                </a:lnTo>
                <a:lnTo>
                  <a:pt x="1781" y="140"/>
                </a:lnTo>
                <a:lnTo>
                  <a:pt x="1782" y="140"/>
                </a:lnTo>
                <a:lnTo>
                  <a:pt x="1782" y="139"/>
                </a:lnTo>
                <a:lnTo>
                  <a:pt x="1782" y="140"/>
                </a:lnTo>
                <a:lnTo>
                  <a:pt x="1783" y="140"/>
                </a:lnTo>
                <a:lnTo>
                  <a:pt x="1784" y="140"/>
                </a:lnTo>
                <a:lnTo>
                  <a:pt x="1785" y="140"/>
                </a:lnTo>
                <a:lnTo>
                  <a:pt x="1786" y="140"/>
                </a:lnTo>
                <a:lnTo>
                  <a:pt x="1787" y="140"/>
                </a:lnTo>
                <a:lnTo>
                  <a:pt x="1788" y="140"/>
                </a:lnTo>
                <a:lnTo>
                  <a:pt x="1789" y="140"/>
                </a:lnTo>
                <a:lnTo>
                  <a:pt x="1790" y="140"/>
                </a:lnTo>
                <a:lnTo>
                  <a:pt x="1791" y="140"/>
                </a:lnTo>
                <a:lnTo>
                  <a:pt x="1792" y="140"/>
                </a:lnTo>
                <a:lnTo>
                  <a:pt x="1793" y="140"/>
                </a:lnTo>
                <a:lnTo>
                  <a:pt x="1794" y="140"/>
                </a:lnTo>
                <a:lnTo>
                  <a:pt x="1795" y="140"/>
                </a:lnTo>
                <a:lnTo>
                  <a:pt x="1796" y="140"/>
                </a:lnTo>
                <a:lnTo>
                  <a:pt x="1797" y="140"/>
                </a:lnTo>
                <a:lnTo>
                  <a:pt x="1798" y="140"/>
                </a:lnTo>
                <a:lnTo>
                  <a:pt x="1799" y="140"/>
                </a:lnTo>
                <a:lnTo>
                  <a:pt x="1801" y="140"/>
                </a:lnTo>
                <a:lnTo>
                  <a:pt x="1802" y="140"/>
                </a:lnTo>
                <a:lnTo>
                  <a:pt x="1803" y="140"/>
                </a:lnTo>
                <a:lnTo>
                  <a:pt x="1804" y="140"/>
                </a:lnTo>
                <a:lnTo>
                  <a:pt x="1805" y="140"/>
                </a:lnTo>
                <a:lnTo>
                  <a:pt x="1806" y="140"/>
                </a:lnTo>
                <a:lnTo>
                  <a:pt x="1807" y="140"/>
                </a:lnTo>
                <a:lnTo>
                  <a:pt x="1808" y="140"/>
                </a:lnTo>
                <a:lnTo>
                  <a:pt x="1809" y="140"/>
                </a:lnTo>
                <a:lnTo>
                  <a:pt x="1810" y="140"/>
                </a:lnTo>
                <a:lnTo>
                  <a:pt x="1811" y="140"/>
                </a:lnTo>
                <a:lnTo>
                  <a:pt x="1812" y="140"/>
                </a:lnTo>
                <a:lnTo>
                  <a:pt x="1813" y="140"/>
                </a:lnTo>
                <a:lnTo>
                  <a:pt x="1814" y="140"/>
                </a:lnTo>
                <a:lnTo>
                  <a:pt x="1815" y="140"/>
                </a:lnTo>
                <a:lnTo>
                  <a:pt x="1816" y="140"/>
                </a:lnTo>
                <a:lnTo>
                  <a:pt x="1817" y="140"/>
                </a:lnTo>
                <a:lnTo>
                  <a:pt x="1818" y="140"/>
                </a:lnTo>
                <a:lnTo>
                  <a:pt x="1819" y="140"/>
                </a:lnTo>
                <a:lnTo>
                  <a:pt x="1820" y="140"/>
                </a:lnTo>
                <a:lnTo>
                  <a:pt x="1821" y="140"/>
                </a:lnTo>
                <a:lnTo>
                  <a:pt x="1822" y="140"/>
                </a:lnTo>
                <a:lnTo>
                  <a:pt x="1823" y="140"/>
                </a:lnTo>
                <a:lnTo>
                  <a:pt x="1824" y="140"/>
                </a:lnTo>
                <a:lnTo>
                  <a:pt x="1825" y="140"/>
                </a:lnTo>
                <a:lnTo>
                  <a:pt x="1826" y="140"/>
                </a:lnTo>
                <a:lnTo>
                  <a:pt x="1827" y="140"/>
                </a:lnTo>
                <a:lnTo>
                  <a:pt x="1828" y="140"/>
                </a:lnTo>
                <a:lnTo>
                  <a:pt x="1829" y="140"/>
                </a:lnTo>
                <a:lnTo>
                  <a:pt x="1830" y="140"/>
                </a:lnTo>
                <a:lnTo>
                  <a:pt x="1831" y="140"/>
                </a:lnTo>
                <a:lnTo>
                  <a:pt x="1832" y="140"/>
                </a:lnTo>
                <a:lnTo>
                  <a:pt x="1833" y="140"/>
                </a:lnTo>
                <a:lnTo>
                  <a:pt x="1834" y="140"/>
                </a:lnTo>
                <a:lnTo>
                  <a:pt x="1835" y="140"/>
                </a:lnTo>
                <a:lnTo>
                  <a:pt x="1836" y="140"/>
                </a:lnTo>
                <a:lnTo>
                  <a:pt x="1837" y="140"/>
                </a:lnTo>
                <a:lnTo>
                  <a:pt x="1838" y="140"/>
                </a:lnTo>
                <a:lnTo>
                  <a:pt x="1839" y="140"/>
                </a:lnTo>
                <a:lnTo>
                  <a:pt x="1840" y="140"/>
                </a:lnTo>
                <a:lnTo>
                  <a:pt x="1841" y="140"/>
                </a:lnTo>
                <a:lnTo>
                  <a:pt x="1842" y="140"/>
                </a:lnTo>
                <a:lnTo>
                  <a:pt x="1844" y="140"/>
                </a:lnTo>
                <a:lnTo>
                  <a:pt x="1845" y="140"/>
                </a:lnTo>
                <a:lnTo>
                  <a:pt x="1846" y="140"/>
                </a:lnTo>
                <a:lnTo>
                  <a:pt x="1847" y="140"/>
                </a:lnTo>
                <a:lnTo>
                  <a:pt x="1848" y="140"/>
                </a:lnTo>
                <a:lnTo>
                  <a:pt x="1849" y="140"/>
                </a:lnTo>
                <a:lnTo>
                  <a:pt x="1850" y="140"/>
                </a:lnTo>
                <a:lnTo>
                  <a:pt x="1851" y="141"/>
                </a:lnTo>
                <a:lnTo>
                  <a:pt x="1851" y="140"/>
                </a:lnTo>
                <a:lnTo>
                  <a:pt x="1852" y="141"/>
                </a:lnTo>
                <a:lnTo>
                  <a:pt x="1853" y="141"/>
                </a:lnTo>
                <a:lnTo>
                  <a:pt x="1854" y="141"/>
                </a:lnTo>
                <a:lnTo>
                  <a:pt x="1855" y="141"/>
                </a:lnTo>
                <a:lnTo>
                  <a:pt x="1856" y="141"/>
                </a:lnTo>
                <a:lnTo>
                  <a:pt x="1857" y="141"/>
                </a:lnTo>
                <a:lnTo>
                  <a:pt x="1858" y="141"/>
                </a:lnTo>
                <a:lnTo>
                  <a:pt x="1859" y="141"/>
                </a:lnTo>
                <a:lnTo>
                  <a:pt x="1860" y="141"/>
                </a:lnTo>
                <a:lnTo>
                  <a:pt x="1861" y="141"/>
                </a:lnTo>
                <a:lnTo>
                  <a:pt x="1862" y="141"/>
                </a:lnTo>
                <a:lnTo>
                  <a:pt x="1863" y="141"/>
                </a:lnTo>
                <a:lnTo>
                  <a:pt x="1864" y="141"/>
                </a:lnTo>
                <a:lnTo>
                  <a:pt x="1864" y="142"/>
                </a:lnTo>
                <a:lnTo>
                  <a:pt x="1865" y="142"/>
                </a:lnTo>
                <a:lnTo>
                  <a:pt x="1866" y="142"/>
                </a:lnTo>
                <a:lnTo>
                  <a:pt x="1867" y="142"/>
                </a:lnTo>
                <a:lnTo>
                  <a:pt x="1868" y="142"/>
                </a:lnTo>
                <a:lnTo>
                  <a:pt x="1869" y="142"/>
                </a:lnTo>
                <a:lnTo>
                  <a:pt x="1870" y="142"/>
                </a:lnTo>
                <a:lnTo>
                  <a:pt x="1871" y="142"/>
                </a:lnTo>
                <a:lnTo>
                  <a:pt x="1872" y="142"/>
                </a:lnTo>
                <a:lnTo>
                  <a:pt x="1873" y="142"/>
                </a:lnTo>
                <a:lnTo>
                  <a:pt x="1874" y="142"/>
                </a:lnTo>
                <a:lnTo>
                  <a:pt x="1875" y="142"/>
                </a:lnTo>
                <a:lnTo>
                  <a:pt x="1876" y="142"/>
                </a:lnTo>
                <a:lnTo>
                  <a:pt x="1877" y="142"/>
                </a:lnTo>
                <a:lnTo>
                  <a:pt x="1878" y="142"/>
                </a:lnTo>
                <a:lnTo>
                  <a:pt x="1879" y="142"/>
                </a:lnTo>
                <a:lnTo>
                  <a:pt x="1880" y="142"/>
                </a:lnTo>
                <a:lnTo>
                  <a:pt x="1881" y="142"/>
                </a:lnTo>
                <a:lnTo>
                  <a:pt x="1882" y="142"/>
                </a:lnTo>
                <a:lnTo>
                  <a:pt x="1883" y="142"/>
                </a:lnTo>
                <a:lnTo>
                  <a:pt x="1884" y="142"/>
                </a:lnTo>
                <a:lnTo>
                  <a:pt x="1885" y="142"/>
                </a:lnTo>
                <a:lnTo>
                  <a:pt x="1887" y="142"/>
                </a:lnTo>
                <a:lnTo>
                  <a:pt x="1888" y="142"/>
                </a:lnTo>
                <a:lnTo>
                  <a:pt x="1889" y="142"/>
                </a:lnTo>
                <a:lnTo>
                  <a:pt x="1890" y="142"/>
                </a:lnTo>
                <a:lnTo>
                  <a:pt x="1891" y="142"/>
                </a:lnTo>
                <a:lnTo>
                  <a:pt x="1892" y="142"/>
                </a:lnTo>
                <a:lnTo>
                  <a:pt x="1893" y="142"/>
                </a:lnTo>
                <a:lnTo>
                  <a:pt x="1894" y="142"/>
                </a:lnTo>
                <a:lnTo>
                  <a:pt x="1895" y="142"/>
                </a:lnTo>
                <a:lnTo>
                  <a:pt x="1896" y="142"/>
                </a:lnTo>
                <a:lnTo>
                  <a:pt x="1897" y="142"/>
                </a:lnTo>
                <a:lnTo>
                  <a:pt x="1898" y="142"/>
                </a:lnTo>
                <a:lnTo>
                  <a:pt x="1899" y="142"/>
                </a:lnTo>
                <a:lnTo>
                  <a:pt x="1900" y="142"/>
                </a:lnTo>
                <a:lnTo>
                  <a:pt x="1901" y="142"/>
                </a:lnTo>
                <a:lnTo>
                  <a:pt x="1902" y="142"/>
                </a:lnTo>
                <a:lnTo>
                  <a:pt x="1903" y="142"/>
                </a:lnTo>
                <a:lnTo>
                  <a:pt x="1904" y="142"/>
                </a:lnTo>
                <a:lnTo>
                  <a:pt x="1905" y="142"/>
                </a:lnTo>
                <a:lnTo>
                  <a:pt x="1906" y="142"/>
                </a:lnTo>
                <a:lnTo>
                  <a:pt x="1907" y="142"/>
                </a:lnTo>
                <a:lnTo>
                  <a:pt x="1908" y="142"/>
                </a:lnTo>
                <a:lnTo>
                  <a:pt x="1909" y="142"/>
                </a:lnTo>
                <a:lnTo>
                  <a:pt x="1910" y="142"/>
                </a:lnTo>
                <a:lnTo>
                  <a:pt x="1911" y="142"/>
                </a:lnTo>
                <a:lnTo>
                  <a:pt x="1912" y="142"/>
                </a:lnTo>
                <a:lnTo>
                  <a:pt x="1913" y="142"/>
                </a:lnTo>
                <a:lnTo>
                  <a:pt x="1914" y="142"/>
                </a:lnTo>
                <a:lnTo>
                  <a:pt x="1915" y="142"/>
                </a:lnTo>
                <a:lnTo>
                  <a:pt x="1916" y="142"/>
                </a:lnTo>
                <a:lnTo>
                  <a:pt x="1917" y="142"/>
                </a:lnTo>
                <a:lnTo>
                  <a:pt x="1918" y="142"/>
                </a:lnTo>
                <a:lnTo>
                  <a:pt x="1919" y="142"/>
                </a:lnTo>
                <a:lnTo>
                  <a:pt x="1920" y="142"/>
                </a:lnTo>
                <a:lnTo>
                  <a:pt x="1921" y="142"/>
                </a:lnTo>
                <a:lnTo>
                  <a:pt x="1922" y="142"/>
                </a:lnTo>
                <a:lnTo>
                  <a:pt x="1923" y="142"/>
                </a:lnTo>
                <a:lnTo>
                  <a:pt x="1924" y="142"/>
                </a:lnTo>
                <a:lnTo>
                  <a:pt x="1925" y="142"/>
                </a:lnTo>
                <a:lnTo>
                  <a:pt x="1925" y="143"/>
                </a:lnTo>
                <a:lnTo>
                  <a:pt x="1926" y="143"/>
                </a:lnTo>
                <a:lnTo>
                  <a:pt x="1926" y="142"/>
                </a:lnTo>
                <a:lnTo>
                  <a:pt x="1927" y="142"/>
                </a:lnTo>
                <a:lnTo>
                  <a:pt x="1928" y="142"/>
                </a:lnTo>
                <a:lnTo>
                  <a:pt x="1928" y="143"/>
                </a:lnTo>
                <a:lnTo>
                  <a:pt x="1930" y="143"/>
                </a:lnTo>
                <a:lnTo>
                  <a:pt x="1931" y="143"/>
                </a:lnTo>
                <a:lnTo>
                  <a:pt x="1932" y="143"/>
                </a:lnTo>
                <a:lnTo>
                  <a:pt x="1933" y="143"/>
                </a:lnTo>
                <a:lnTo>
                  <a:pt x="1934" y="143"/>
                </a:lnTo>
                <a:lnTo>
                  <a:pt x="1935" y="143"/>
                </a:lnTo>
                <a:lnTo>
                  <a:pt x="1936" y="143"/>
                </a:lnTo>
                <a:lnTo>
                  <a:pt x="1937" y="143"/>
                </a:lnTo>
                <a:lnTo>
                  <a:pt x="1938" y="143"/>
                </a:lnTo>
                <a:lnTo>
                  <a:pt x="1939" y="143"/>
                </a:lnTo>
                <a:lnTo>
                  <a:pt x="1940" y="143"/>
                </a:lnTo>
                <a:lnTo>
                  <a:pt x="1941" y="143"/>
                </a:lnTo>
                <a:lnTo>
                  <a:pt x="1942" y="143"/>
                </a:lnTo>
                <a:lnTo>
                  <a:pt x="1943" y="143"/>
                </a:lnTo>
                <a:lnTo>
                  <a:pt x="1944" y="143"/>
                </a:lnTo>
                <a:lnTo>
                  <a:pt x="1945" y="143"/>
                </a:lnTo>
                <a:lnTo>
                  <a:pt x="1946" y="143"/>
                </a:lnTo>
                <a:lnTo>
                  <a:pt x="1947" y="143"/>
                </a:lnTo>
                <a:lnTo>
                  <a:pt x="1948" y="143"/>
                </a:lnTo>
                <a:lnTo>
                  <a:pt x="1949" y="143"/>
                </a:lnTo>
                <a:lnTo>
                  <a:pt x="1950" y="143"/>
                </a:lnTo>
                <a:lnTo>
                  <a:pt x="1951" y="143"/>
                </a:lnTo>
                <a:lnTo>
                  <a:pt x="1952" y="143"/>
                </a:lnTo>
                <a:lnTo>
                  <a:pt x="1953" y="143"/>
                </a:lnTo>
                <a:lnTo>
                  <a:pt x="1954" y="143"/>
                </a:lnTo>
                <a:lnTo>
                  <a:pt x="1955" y="143"/>
                </a:lnTo>
                <a:lnTo>
                  <a:pt x="1956" y="143"/>
                </a:lnTo>
                <a:lnTo>
                  <a:pt x="1957" y="143"/>
                </a:lnTo>
                <a:lnTo>
                  <a:pt x="1958" y="143"/>
                </a:lnTo>
                <a:lnTo>
                  <a:pt x="1959" y="143"/>
                </a:lnTo>
                <a:lnTo>
                  <a:pt x="1960" y="143"/>
                </a:lnTo>
                <a:lnTo>
                  <a:pt x="1961" y="143"/>
                </a:lnTo>
                <a:lnTo>
                  <a:pt x="1961" y="142"/>
                </a:lnTo>
                <a:lnTo>
                  <a:pt x="1961" y="143"/>
                </a:lnTo>
                <a:lnTo>
                  <a:pt x="1962" y="143"/>
                </a:lnTo>
                <a:lnTo>
                  <a:pt x="1963" y="143"/>
                </a:lnTo>
                <a:lnTo>
                  <a:pt x="1963" y="142"/>
                </a:lnTo>
                <a:lnTo>
                  <a:pt x="1964" y="142"/>
                </a:lnTo>
                <a:lnTo>
                  <a:pt x="1965" y="142"/>
                </a:lnTo>
                <a:lnTo>
                  <a:pt x="1966" y="142"/>
                </a:lnTo>
                <a:lnTo>
                  <a:pt x="1967" y="142"/>
                </a:lnTo>
                <a:lnTo>
                  <a:pt x="1968" y="142"/>
                </a:lnTo>
                <a:lnTo>
                  <a:pt x="1969" y="142"/>
                </a:lnTo>
                <a:lnTo>
                  <a:pt x="1970" y="142"/>
                </a:lnTo>
                <a:lnTo>
                  <a:pt x="1971" y="142"/>
                </a:lnTo>
                <a:lnTo>
                  <a:pt x="1973" y="142"/>
                </a:lnTo>
                <a:lnTo>
                  <a:pt x="1974" y="142"/>
                </a:lnTo>
                <a:lnTo>
                  <a:pt x="1975" y="142"/>
                </a:lnTo>
                <a:lnTo>
                  <a:pt x="1976" y="142"/>
                </a:lnTo>
                <a:lnTo>
                  <a:pt x="1977" y="142"/>
                </a:lnTo>
                <a:lnTo>
                  <a:pt x="1978" y="142"/>
                </a:lnTo>
                <a:lnTo>
                  <a:pt x="1979" y="142"/>
                </a:lnTo>
                <a:lnTo>
                  <a:pt x="1979" y="141"/>
                </a:lnTo>
                <a:lnTo>
                  <a:pt x="1980" y="141"/>
                </a:lnTo>
                <a:lnTo>
                  <a:pt x="1980" y="142"/>
                </a:lnTo>
                <a:lnTo>
                  <a:pt x="1980" y="141"/>
                </a:lnTo>
                <a:lnTo>
                  <a:pt x="1981" y="141"/>
                </a:lnTo>
                <a:lnTo>
                  <a:pt x="1982" y="141"/>
                </a:lnTo>
                <a:lnTo>
                  <a:pt x="1983" y="141"/>
                </a:lnTo>
                <a:lnTo>
                  <a:pt x="1984" y="141"/>
                </a:lnTo>
                <a:lnTo>
                  <a:pt x="1985" y="141"/>
                </a:lnTo>
                <a:lnTo>
                  <a:pt x="1986" y="141"/>
                </a:lnTo>
                <a:lnTo>
                  <a:pt x="1987" y="141"/>
                </a:lnTo>
                <a:lnTo>
                  <a:pt x="1988" y="141"/>
                </a:lnTo>
                <a:lnTo>
                  <a:pt x="1989" y="141"/>
                </a:lnTo>
                <a:lnTo>
                  <a:pt x="1990" y="141"/>
                </a:lnTo>
                <a:lnTo>
                  <a:pt x="1991" y="141"/>
                </a:lnTo>
                <a:lnTo>
                  <a:pt x="1992" y="141"/>
                </a:lnTo>
                <a:lnTo>
                  <a:pt x="1993" y="141"/>
                </a:lnTo>
                <a:lnTo>
                  <a:pt x="1994" y="141"/>
                </a:lnTo>
                <a:lnTo>
                  <a:pt x="1995" y="141"/>
                </a:lnTo>
                <a:lnTo>
                  <a:pt x="1996" y="141"/>
                </a:lnTo>
                <a:lnTo>
                  <a:pt x="1997" y="141"/>
                </a:lnTo>
                <a:lnTo>
                  <a:pt x="1998" y="141"/>
                </a:lnTo>
                <a:lnTo>
                  <a:pt x="1999" y="141"/>
                </a:lnTo>
                <a:lnTo>
                  <a:pt x="2000" y="141"/>
                </a:lnTo>
                <a:lnTo>
                  <a:pt x="2001" y="141"/>
                </a:lnTo>
                <a:lnTo>
                  <a:pt x="2002" y="141"/>
                </a:lnTo>
                <a:lnTo>
                  <a:pt x="2003" y="141"/>
                </a:lnTo>
                <a:lnTo>
                  <a:pt x="2004" y="141"/>
                </a:lnTo>
                <a:lnTo>
                  <a:pt x="2005" y="142"/>
                </a:lnTo>
                <a:lnTo>
                  <a:pt x="2006" y="142"/>
                </a:lnTo>
                <a:lnTo>
                  <a:pt x="2007" y="142"/>
                </a:lnTo>
                <a:lnTo>
                  <a:pt x="2008" y="142"/>
                </a:lnTo>
                <a:lnTo>
                  <a:pt x="2009" y="142"/>
                </a:lnTo>
                <a:lnTo>
                  <a:pt x="2010" y="142"/>
                </a:lnTo>
                <a:lnTo>
                  <a:pt x="2011" y="142"/>
                </a:lnTo>
                <a:lnTo>
                  <a:pt x="2012" y="142"/>
                </a:lnTo>
                <a:lnTo>
                  <a:pt x="2013" y="142"/>
                </a:lnTo>
                <a:lnTo>
                  <a:pt x="2014" y="142"/>
                </a:lnTo>
                <a:lnTo>
                  <a:pt x="2016" y="142"/>
                </a:lnTo>
                <a:lnTo>
                  <a:pt x="2017" y="142"/>
                </a:lnTo>
                <a:lnTo>
                  <a:pt x="2018" y="142"/>
                </a:lnTo>
                <a:lnTo>
                  <a:pt x="2019" y="142"/>
                </a:lnTo>
                <a:lnTo>
                  <a:pt x="2019" y="143"/>
                </a:lnTo>
                <a:lnTo>
                  <a:pt x="2020" y="143"/>
                </a:lnTo>
                <a:lnTo>
                  <a:pt x="2020" y="142"/>
                </a:lnTo>
                <a:lnTo>
                  <a:pt x="2021" y="142"/>
                </a:lnTo>
                <a:lnTo>
                  <a:pt x="2021" y="143"/>
                </a:lnTo>
                <a:lnTo>
                  <a:pt x="2022" y="143"/>
                </a:lnTo>
                <a:lnTo>
                  <a:pt x="2023" y="143"/>
                </a:lnTo>
                <a:lnTo>
                  <a:pt x="2024" y="143"/>
                </a:lnTo>
                <a:lnTo>
                  <a:pt x="2025" y="143"/>
                </a:lnTo>
                <a:lnTo>
                  <a:pt x="2026" y="143"/>
                </a:lnTo>
                <a:lnTo>
                  <a:pt x="2027" y="143"/>
                </a:lnTo>
                <a:lnTo>
                  <a:pt x="2028" y="143"/>
                </a:lnTo>
                <a:lnTo>
                  <a:pt x="2029" y="143"/>
                </a:lnTo>
                <a:lnTo>
                  <a:pt x="2030" y="143"/>
                </a:lnTo>
                <a:lnTo>
                  <a:pt x="2031" y="143"/>
                </a:lnTo>
                <a:lnTo>
                  <a:pt x="2032" y="143"/>
                </a:lnTo>
                <a:lnTo>
                  <a:pt x="2033" y="143"/>
                </a:lnTo>
                <a:lnTo>
                  <a:pt x="2034" y="143"/>
                </a:lnTo>
                <a:lnTo>
                  <a:pt x="2035" y="143"/>
                </a:lnTo>
                <a:lnTo>
                  <a:pt x="2036" y="143"/>
                </a:lnTo>
                <a:lnTo>
                  <a:pt x="2037" y="143"/>
                </a:lnTo>
                <a:lnTo>
                  <a:pt x="2038" y="143"/>
                </a:lnTo>
                <a:lnTo>
                  <a:pt x="2039" y="143"/>
                </a:lnTo>
                <a:lnTo>
                  <a:pt x="2040" y="143"/>
                </a:lnTo>
                <a:lnTo>
                  <a:pt x="2041" y="143"/>
                </a:lnTo>
                <a:lnTo>
                  <a:pt x="2042" y="143"/>
                </a:lnTo>
                <a:lnTo>
                  <a:pt x="2043" y="143"/>
                </a:lnTo>
                <a:lnTo>
                  <a:pt x="2044" y="143"/>
                </a:lnTo>
                <a:lnTo>
                  <a:pt x="2045" y="143"/>
                </a:lnTo>
                <a:lnTo>
                  <a:pt x="2046" y="143"/>
                </a:lnTo>
                <a:lnTo>
                  <a:pt x="2047" y="143"/>
                </a:lnTo>
                <a:lnTo>
                  <a:pt x="2048" y="143"/>
                </a:lnTo>
                <a:lnTo>
                  <a:pt x="2049" y="143"/>
                </a:lnTo>
                <a:lnTo>
                  <a:pt x="2050" y="143"/>
                </a:lnTo>
                <a:lnTo>
                  <a:pt x="2051" y="143"/>
                </a:lnTo>
                <a:lnTo>
                  <a:pt x="2052" y="143"/>
                </a:lnTo>
                <a:lnTo>
                  <a:pt x="2053" y="143"/>
                </a:lnTo>
                <a:lnTo>
                  <a:pt x="2054" y="143"/>
                </a:lnTo>
                <a:lnTo>
                  <a:pt x="2055" y="143"/>
                </a:lnTo>
                <a:lnTo>
                  <a:pt x="2056" y="143"/>
                </a:lnTo>
                <a:lnTo>
                  <a:pt x="2057" y="143"/>
                </a:lnTo>
                <a:lnTo>
                  <a:pt x="2059" y="143"/>
                </a:lnTo>
                <a:lnTo>
                  <a:pt x="2060" y="143"/>
                </a:lnTo>
                <a:lnTo>
                  <a:pt x="2061" y="143"/>
                </a:lnTo>
                <a:lnTo>
                  <a:pt x="2062" y="143"/>
                </a:lnTo>
                <a:lnTo>
                  <a:pt x="2063" y="143"/>
                </a:lnTo>
                <a:lnTo>
                  <a:pt x="2064" y="143"/>
                </a:lnTo>
                <a:lnTo>
                  <a:pt x="2065" y="143"/>
                </a:lnTo>
                <a:lnTo>
                  <a:pt x="2066" y="143"/>
                </a:lnTo>
                <a:lnTo>
                  <a:pt x="2067" y="143"/>
                </a:lnTo>
                <a:lnTo>
                  <a:pt x="2068" y="143"/>
                </a:lnTo>
                <a:lnTo>
                  <a:pt x="2069" y="143"/>
                </a:lnTo>
                <a:lnTo>
                  <a:pt x="2070" y="143"/>
                </a:lnTo>
                <a:lnTo>
                  <a:pt x="2071" y="143"/>
                </a:lnTo>
                <a:lnTo>
                  <a:pt x="2072" y="143"/>
                </a:lnTo>
                <a:lnTo>
                  <a:pt x="2073" y="143"/>
                </a:lnTo>
                <a:lnTo>
                  <a:pt x="2074" y="143"/>
                </a:lnTo>
                <a:lnTo>
                  <a:pt x="2075" y="143"/>
                </a:lnTo>
                <a:lnTo>
                  <a:pt x="2076" y="143"/>
                </a:lnTo>
                <a:lnTo>
                  <a:pt x="2077" y="143"/>
                </a:lnTo>
                <a:lnTo>
                  <a:pt x="2078" y="143"/>
                </a:lnTo>
                <a:lnTo>
                  <a:pt x="2079" y="142"/>
                </a:lnTo>
                <a:lnTo>
                  <a:pt x="2079" y="143"/>
                </a:lnTo>
                <a:lnTo>
                  <a:pt x="2079" y="142"/>
                </a:lnTo>
                <a:lnTo>
                  <a:pt x="2080" y="142"/>
                </a:lnTo>
                <a:lnTo>
                  <a:pt x="2080" y="143"/>
                </a:lnTo>
                <a:lnTo>
                  <a:pt x="2080" y="142"/>
                </a:lnTo>
                <a:lnTo>
                  <a:pt x="2081" y="142"/>
                </a:lnTo>
                <a:lnTo>
                  <a:pt x="2082" y="142"/>
                </a:lnTo>
                <a:lnTo>
                  <a:pt x="2082" y="143"/>
                </a:lnTo>
                <a:lnTo>
                  <a:pt x="2083" y="142"/>
                </a:lnTo>
                <a:lnTo>
                  <a:pt x="2083" y="143"/>
                </a:lnTo>
                <a:lnTo>
                  <a:pt x="2083" y="142"/>
                </a:lnTo>
                <a:lnTo>
                  <a:pt x="2084" y="142"/>
                </a:lnTo>
                <a:lnTo>
                  <a:pt x="2085" y="142"/>
                </a:lnTo>
                <a:lnTo>
                  <a:pt x="2086" y="142"/>
                </a:lnTo>
                <a:lnTo>
                  <a:pt x="2087" y="142"/>
                </a:lnTo>
                <a:lnTo>
                  <a:pt x="2088" y="142"/>
                </a:lnTo>
                <a:lnTo>
                  <a:pt x="2089" y="142"/>
                </a:lnTo>
                <a:lnTo>
                  <a:pt x="2090" y="142"/>
                </a:lnTo>
                <a:lnTo>
                  <a:pt x="2091" y="142"/>
                </a:lnTo>
                <a:lnTo>
                  <a:pt x="2092" y="142"/>
                </a:lnTo>
                <a:lnTo>
                  <a:pt x="2093" y="142"/>
                </a:lnTo>
                <a:lnTo>
                  <a:pt x="2094" y="142"/>
                </a:lnTo>
                <a:lnTo>
                  <a:pt x="2095" y="142"/>
                </a:lnTo>
                <a:lnTo>
                  <a:pt x="2096" y="142"/>
                </a:lnTo>
                <a:lnTo>
                  <a:pt x="2097" y="142"/>
                </a:lnTo>
                <a:lnTo>
                  <a:pt x="2098" y="142"/>
                </a:lnTo>
                <a:lnTo>
                  <a:pt x="2099" y="142"/>
                </a:lnTo>
                <a:lnTo>
                  <a:pt x="2100" y="142"/>
                </a:lnTo>
                <a:lnTo>
                  <a:pt x="2102" y="142"/>
                </a:lnTo>
                <a:lnTo>
                  <a:pt x="2103" y="142"/>
                </a:lnTo>
                <a:lnTo>
                  <a:pt x="2104" y="142"/>
                </a:lnTo>
                <a:lnTo>
                  <a:pt x="2105" y="142"/>
                </a:lnTo>
                <a:lnTo>
                  <a:pt x="2106" y="142"/>
                </a:lnTo>
                <a:lnTo>
                  <a:pt x="2107" y="142"/>
                </a:lnTo>
                <a:lnTo>
                  <a:pt x="2108" y="142"/>
                </a:lnTo>
                <a:lnTo>
                  <a:pt x="2109" y="142"/>
                </a:lnTo>
                <a:lnTo>
                  <a:pt x="2110" y="142"/>
                </a:lnTo>
                <a:lnTo>
                  <a:pt x="2111" y="142"/>
                </a:lnTo>
                <a:lnTo>
                  <a:pt x="2112" y="142"/>
                </a:lnTo>
                <a:lnTo>
                  <a:pt x="2113" y="142"/>
                </a:lnTo>
                <a:lnTo>
                  <a:pt x="2114" y="142"/>
                </a:lnTo>
                <a:lnTo>
                  <a:pt x="2115" y="142"/>
                </a:lnTo>
                <a:lnTo>
                  <a:pt x="2116" y="142"/>
                </a:lnTo>
                <a:lnTo>
                  <a:pt x="2117" y="142"/>
                </a:lnTo>
                <a:lnTo>
                  <a:pt x="2118" y="142"/>
                </a:lnTo>
                <a:lnTo>
                  <a:pt x="2119" y="142"/>
                </a:lnTo>
                <a:lnTo>
                  <a:pt x="2120" y="142"/>
                </a:lnTo>
                <a:lnTo>
                  <a:pt x="2121" y="142"/>
                </a:lnTo>
                <a:lnTo>
                  <a:pt x="2122" y="142"/>
                </a:lnTo>
                <a:lnTo>
                  <a:pt x="2122" y="141"/>
                </a:lnTo>
                <a:lnTo>
                  <a:pt x="2123" y="141"/>
                </a:lnTo>
                <a:lnTo>
                  <a:pt x="2124" y="141"/>
                </a:lnTo>
                <a:lnTo>
                  <a:pt x="2125" y="141"/>
                </a:lnTo>
                <a:lnTo>
                  <a:pt x="2126" y="141"/>
                </a:lnTo>
                <a:lnTo>
                  <a:pt x="2127" y="141"/>
                </a:lnTo>
                <a:lnTo>
                  <a:pt x="2128" y="141"/>
                </a:lnTo>
                <a:lnTo>
                  <a:pt x="2129" y="141"/>
                </a:lnTo>
                <a:lnTo>
                  <a:pt x="2130" y="141"/>
                </a:lnTo>
                <a:lnTo>
                  <a:pt x="2131" y="141"/>
                </a:lnTo>
                <a:lnTo>
                  <a:pt x="2132" y="141"/>
                </a:lnTo>
                <a:lnTo>
                  <a:pt x="2133" y="141"/>
                </a:lnTo>
                <a:lnTo>
                  <a:pt x="2134" y="141"/>
                </a:lnTo>
                <a:lnTo>
                  <a:pt x="2135" y="141"/>
                </a:lnTo>
                <a:lnTo>
                  <a:pt x="2136" y="141"/>
                </a:lnTo>
                <a:lnTo>
                  <a:pt x="2137" y="141"/>
                </a:lnTo>
                <a:lnTo>
                  <a:pt x="2138" y="141"/>
                </a:lnTo>
                <a:lnTo>
                  <a:pt x="2139" y="141"/>
                </a:lnTo>
                <a:lnTo>
                  <a:pt x="2140" y="141"/>
                </a:lnTo>
                <a:lnTo>
                  <a:pt x="2141" y="141"/>
                </a:lnTo>
                <a:lnTo>
                  <a:pt x="2142" y="141"/>
                </a:lnTo>
                <a:lnTo>
                  <a:pt x="2143" y="141"/>
                </a:lnTo>
                <a:lnTo>
                  <a:pt x="2145" y="141"/>
                </a:lnTo>
                <a:lnTo>
                  <a:pt x="2146" y="141"/>
                </a:lnTo>
                <a:lnTo>
                  <a:pt x="2146" y="140"/>
                </a:lnTo>
                <a:lnTo>
                  <a:pt x="2147" y="141"/>
                </a:lnTo>
                <a:lnTo>
                  <a:pt x="2147" y="140"/>
                </a:lnTo>
                <a:lnTo>
                  <a:pt x="2148" y="141"/>
                </a:lnTo>
                <a:lnTo>
                  <a:pt x="2148" y="140"/>
                </a:lnTo>
                <a:lnTo>
                  <a:pt x="2149" y="140"/>
                </a:lnTo>
                <a:lnTo>
                  <a:pt x="2150" y="140"/>
                </a:lnTo>
                <a:lnTo>
                  <a:pt x="2151" y="140"/>
                </a:lnTo>
                <a:lnTo>
                  <a:pt x="2152" y="140"/>
                </a:lnTo>
                <a:lnTo>
                  <a:pt x="2153" y="140"/>
                </a:lnTo>
                <a:lnTo>
                  <a:pt x="2154" y="140"/>
                </a:lnTo>
                <a:lnTo>
                  <a:pt x="2155" y="140"/>
                </a:lnTo>
                <a:lnTo>
                  <a:pt x="2156" y="140"/>
                </a:lnTo>
                <a:lnTo>
                  <a:pt x="2157" y="140"/>
                </a:lnTo>
                <a:lnTo>
                  <a:pt x="2158" y="140"/>
                </a:lnTo>
                <a:lnTo>
                  <a:pt x="2159" y="140"/>
                </a:lnTo>
                <a:lnTo>
                  <a:pt x="2160" y="140"/>
                </a:lnTo>
                <a:lnTo>
                  <a:pt x="2161" y="140"/>
                </a:lnTo>
                <a:lnTo>
                  <a:pt x="2162" y="140"/>
                </a:lnTo>
                <a:lnTo>
                  <a:pt x="2163" y="140"/>
                </a:lnTo>
                <a:lnTo>
                  <a:pt x="2164" y="140"/>
                </a:lnTo>
                <a:lnTo>
                  <a:pt x="2165" y="140"/>
                </a:lnTo>
                <a:lnTo>
                  <a:pt x="2166" y="140"/>
                </a:lnTo>
                <a:lnTo>
                  <a:pt x="2167" y="140"/>
                </a:lnTo>
                <a:lnTo>
                  <a:pt x="2168" y="140"/>
                </a:lnTo>
                <a:lnTo>
                  <a:pt x="2169" y="140"/>
                </a:lnTo>
                <a:lnTo>
                  <a:pt x="2170" y="140"/>
                </a:lnTo>
                <a:lnTo>
                  <a:pt x="2171" y="140"/>
                </a:lnTo>
                <a:lnTo>
                  <a:pt x="2172" y="140"/>
                </a:lnTo>
                <a:lnTo>
                  <a:pt x="2173" y="140"/>
                </a:lnTo>
                <a:lnTo>
                  <a:pt x="2174" y="140"/>
                </a:lnTo>
                <a:lnTo>
                  <a:pt x="2175" y="140"/>
                </a:lnTo>
                <a:lnTo>
                  <a:pt x="2176" y="140"/>
                </a:lnTo>
                <a:lnTo>
                  <a:pt x="2177" y="140"/>
                </a:lnTo>
                <a:lnTo>
                  <a:pt x="2178" y="140"/>
                </a:lnTo>
                <a:lnTo>
                  <a:pt x="2178" y="139"/>
                </a:lnTo>
                <a:lnTo>
                  <a:pt x="2178" y="140"/>
                </a:lnTo>
                <a:lnTo>
                  <a:pt x="2179" y="140"/>
                </a:lnTo>
                <a:lnTo>
                  <a:pt x="2180" y="140"/>
                </a:lnTo>
                <a:lnTo>
                  <a:pt x="2181" y="140"/>
                </a:lnTo>
                <a:lnTo>
                  <a:pt x="2181" y="139"/>
                </a:lnTo>
                <a:lnTo>
                  <a:pt x="2182" y="140"/>
                </a:lnTo>
                <a:lnTo>
                  <a:pt x="2182" y="139"/>
                </a:lnTo>
                <a:lnTo>
                  <a:pt x="2183" y="139"/>
                </a:lnTo>
                <a:lnTo>
                  <a:pt x="2183" y="140"/>
                </a:lnTo>
                <a:lnTo>
                  <a:pt x="2184" y="139"/>
                </a:lnTo>
                <a:lnTo>
                  <a:pt x="2185" y="139"/>
                </a:lnTo>
                <a:lnTo>
                  <a:pt x="2186" y="139"/>
                </a:lnTo>
                <a:lnTo>
                  <a:pt x="2188" y="139"/>
                </a:lnTo>
                <a:lnTo>
                  <a:pt x="2189" y="139"/>
                </a:lnTo>
                <a:lnTo>
                  <a:pt x="2190" y="139"/>
                </a:lnTo>
                <a:lnTo>
                  <a:pt x="2191" y="139"/>
                </a:lnTo>
                <a:lnTo>
                  <a:pt x="2192" y="139"/>
                </a:lnTo>
                <a:lnTo>
                  <a:pt x="2193" y="139"/>
                </a:lnTo>
                <a:lnTo>
                  <a:pt x="2194" y="139"/>
                </a:lnTo>
                <a:lnTo>
                  <a:pt x="2195" y="139"/>
                </a:lnTo>
                <a:lnTo>
                  <a:pt x="2196" y="139"/>
                </a:lnTo>
                <a:lnTo>
                  <a:pt x="2197" y="139"/>
                </a:lnTo>
                <a:lnTo>
                  <a:pt x="2198" y="139"/>
                </a:lnTo>
                <a:lnTo>
                  <a:pt x="2199" y="139"/>
                </a:lnTo>
                <a:lnTo>
                  <a:pt x="2200" y="139"/>
                </a:lnTo>
                <a:lnTo>
                  <a:pt x="2201" y="139"/>
                </a:lnTo>
                <a:lnTo>
                  <a:pt x="2202" y="139"/>
                </a:lnTo>
                <a:lnTo>
                  <a:pt x="2203" y="139"/>
                </a:lnTo>
                <a:lnTo>
                  <a:pt x="2204" y="139"/>
                </a:lnTo>
                <a:lnTo>
                  <a:pt x="2205" y="139"/>
                </a:lnTo>
                <a:lnTo>
                  <a:pt x="2205" y="138"/>
                </a:lnTo>
                <a:lnTo>
                  <a:pt x="2206" y="138"/>
                </a:lnTo>
                <a:lnTo>
                  <a:pt x="2207" y="138"/>
                </a:lnTo>
                <a:lnTo>
                  <a:pt x="2208" y="138"/>
                </a:lnTo>
                <a:lnTo>
                  <a:pt x="2209" y="138"/>
                </a:lnTo>
                <a:lnTo>
                  <a:pt x="2210" y="138"/>
                </a:lnTo>
                <a:lnTo>
                  <a:pt x="2211" y="138"/>
                </a:lnTo>
                <a:lnTo>
                  <a:pt x="2212" y="138"/>
                </a:lnTo>
                <a:lnTo>
                  <a:pt x="2213" y="138"/>
                </a:lnTo>
                <a:lnTo>
                  <a:pt x="2214" y="138"/>
                </a:lnTo>
                <a:lnTo>
                  <a:pt x="2215" y="138"/>
                </a:lnTo>
                <a:lnTo>
                  <a:pt x="2216" y="138"/>
                </a:lnTo>
                <a:lnTo>
                  <a:pt x="2217" y="138"/>
                </a:lnTo>
                <a:lnTo>
                  <a:pt x="2218" y="138"/>
                </a:lnTo>
                <a:lnTo>
                  <a:pt x="2219" y="138"/>
                </a:lnTo>
                <a:lnTo>
                  <a:pt x="2220" y="138"/>
                </a:lnTo>
                <a:lnTo>
                  <a:pt x="2221" y="137"/>
                </a:lnTo>
                <a:lnTo>
                  <a:pt x="2221" y="138"/>
                </a:lnTo>
                <a:lnTo>
                  <a:pt x="2221" y="137"/>
                </a:lnTo>
                <a:lnTo>
                  <a:pt x="2222" y="137"/>
                </a:lnTo>
                <a:lnTo>
                  <a:pt x="2222" y="138"/>
                </a:lnTo>
                <a:lnTo>
                  <a:pt x="2222" y="137"/>
                </a:lnTo>
                <a:lnTo>
                  <a:pt x="2223" y="137"/>
                </a:lnTo>
                <a:lnTo>
                  <a:pt x="2224" y="137"/>
                </a:lnTo>
                <a:lnTo>
                  <a:pt x="2225" y="137"/>
                </a:lnTo>
                <a:lnTo>
                  <a:pt x="2226" y="137"/>
                </a:lnTo>
                <a:lnTo>
                  <a:pt x="2227" y="137"/>
                </a:lnTo>
                <a:lnTo>
                  <a:pt x="2228" y="137"/>
                </a:lnTo>
                <a:lnTo>
                  <a:pt x="2229" y="137"/>
                </a:lnTo>
                <a:lnTo>
                  <a:pt x="2231" y="137"/>
                </a:lnTo>
                <a:lnTo>
                  <a:pt x="2232" y="137"/>
                </a:lnTo>
                <a:lnTo>
                  <a:pt x="2233" y="137"/>
                </a:lnTo>
                <a:lnTo>
                  <a:pt x="2234" y="137"/>
                </a:lnTo>
                <a:lnTo>
                  <a:pt x="2235" y="137"/>
                </a:lnTo>
                <a:lnTo>
                  <a:pt x="2236" y="137"/>
                </a:lnTo>
                <a:lnTo>
                  <a:pt x="2237" y="137"/>
                </a:lnTo>
                <a:lnTo>
                  <a:pt x="2238" y="137"/>
                </a:lnTo>
                <a:lnTo>
                  <a:pt x="2239" y="136"/>
                </a:lnTo>
                <a:lnTo>
                  <a:pt x="2240" y="136"/>
                </a:lnTo>
                <a:lnTo>
                  <a:pt x="2241" y="136"/>
                </a:lnTo>
                <a:lnTo>
                  <a:pt x="2242" y="136"/>
                </a:lnTo>
                <a:lnTo>
                  <a:pt x="2243" y="136"/>
                </a:lnTo>
                <a:lnTo>
                  <a:pt x="2244" y="136"/>
                </a:lnTo>
                <a:lnTo>
                  <a:pt x="2245" y="136"/>
                </a:lnTo>
                <a:lnTo>
                  <a:pt x="2246" y="136"/>
                </a:lnTo>
                <a:lnTo>
                  <a:pt x="2247" y="136"/>
                </a:lnTo>
                <a:lnTo>
                  <a:pt x="2248" y="136"/>
                </a:lnTo>
                <a:lnTo>
                  <a:pt x="2249" y="136"/>
                </a:lnTo>
                <a:lnTo>
                  <a:pt x="2250" y="136"/>
                </a:lnTo>
                <a:lnTo>
                  <a:pt x="2251" y="136"/>
                </a:lnTo>
                <a:lnTo>
                  <a:pt x="2252" y="136"/>
                </a:lnTo>
                <a:lnTo>
                  <a:pt x="2253" y="136"/>
                </a:lnTo>
                <a:lnTo>
                  <a:pt x="2254" y="136"/>
                </a:lnTo>
                <a:lnTo>
                  <a:pt x="2255" y="136"/>
                </a:lnTo>
                <a:lnTo>
                  <a:pt x="2256" y="136"/>
                </a:lnTo>
                <a:lnTo>
                  <a:pt x="2256" y="135"/>
                </a:lnTo>
                <a:lnTo>
                  <a:pt x="2257" y="135"/>
                </a:lnTo>
                <a:lnTo>
                  <a:pt x="2258" y="135"/>
                </a:lnTo>
                <a:lnTo>
                  <a:pt x="2259" y="135"/>
                </a:lnTo>
                <a:lnTo>
                  <a:pt x="2260" y="135"/>
                </a:lnTo>
                <a:lnTo>
                  <a:pt x="2261" y="135"/>
                </a:lnTo>
                <a:lnTo>
                  <a:pt x="2262" y="135"/>
                </a:lnTo>
                <a:lnTo>
                  <a:pt x="2263" y="135"/>
                </a:lnTo>
                <a:lnTo>
                  <a:pt x="2264" y="135"/>
                </a:lnTo>
                <a:lnTo>
                  <a:pt x="2265" y="135"/>
                </a:lnTo>
                <a:lnTo>
                  <a:pt x="2266" y="135"/>
                </a:lnTo>
                <a:lnTo>
                  <a:pt x="2267" y="135"/>
                </a:lnTo>
                <a:lnTo>
                  <a:pt x="2268" y="135"/>
                </a:lnTo>
                <a:lnTo>
                  <a:pt x="2269" y="135"/>
                </a:lnTo>
                <a:lnTo>
                  <a:pt x="2270" y="135"/>
                </a:lnTo>
                <a:lnTo>
                  <a:pt x="2271" y="135"/>
                </a:lnTo>
                <a:lnTo>
                  <a:pt x="2271" y="134"/>
                </a:lnTo>
                <a:lnTo>
                  <a:pt x="2272" y="134"/>
                </a:lnTo>
                <a:lnTo>
                  <a:pt x="2274" y="134"/>
                </a:lnTo>
                <a:lnTo>
                  <a:pt x="2275" y="134"/>
                </a:lnTo>
                <a:lnTo>
                  <a:pt x="2276" y="134"/>
                </a:lnTo>
                <a:lnTo>
                  <a:pt x="2277" y="134"/>
                </a:lnTo>
                <a:lnTo>
                  <a:pt x="2278" y="134"/>
                </a:lnTo>
                <a:lnTo>
                  <a:pt x="2279" y="134"/>
                </a:lnTo>
                <a:lnTo>
                  <a:pt x="2280" y="134"/>
                </a:lnTo>
                <a:lnTo>
                  <a:pt x="2281" y="134"/>
                </a:lnTo>
                <a:lnTo>
                  <a:pt x="2282" y="134"/>
                </a:lnTo>
                <a:lnTo>
                  <a:pt x="2283" y="134"/>
                </a:lnTo>
                <a:lnTo>
                  <a:pt x="2284" y="134"/>
                </a:lnTo>
                <a:lnTo>
                  <a:pt x="2285" y="134"/>
                </a:lnTo>
                <a:lnTo>
                  <a:pt x="2286" y="134"/>
                </a:lnTo>
                <a:lnTo>
                  <a:pt x="2287" y="134"/>
                </a:lnTo>
                <a:lnTo>
                  <a:pt x="2288" y="134"/>
                </a:lnTo>
                <a:lnTo>
                  <a:pt x="2289" y="134"/>
                </a:lnTo>
                <a:lnTo>
                  <a:pt x="2290" y="133"/>
                </a:lnTo>
                <a:lnTo>
                  <a:pt x="2290" y="134"/>
                </a:lnTo>
                <a:lnTo>
                  <a:pt x="2290" y="133"/>
                </a:lnTo>
                <a:lnTo>
                  <a:pt x="2291" y="133"/>
                </a:lnTo>
                <a:lnTo>
                  <a:pt x="2292" y="133"/>
                </a:lnTo>
                <a:lnTo>
                  <a:pt x="2292" y="134"/>
                </a:lnTo>
                <a:lnTo>
                  <a:pt x="2292" y="133"/>
                </a:lnTo>
                <a:lnTo>
                  <a:pt x="2293" y="133"/>
                </a:lnTo>
                <a:lnTo>
                  <a:pt x="2294" y="133"/>
                </a:lnTo>
                <a:lnTo>
                  <a:pt x="2295" y="133"/>
                </a:lnTo>
                <a:lnTo>
                  <a:pt x="2296" y="133"/>
                </a:lnTo>
                <a:lnTo>
                  <a:pt x="2297" y="133"/>
                </a:lnTo>
                <a:lnTo>
                  <a:pt x="2298" y="133"/>
                </a:lnTo>
                <a:lnTo>
                  <a:pt x="2299" y="133"/>
                </a:lnTo>
                <a:lnTo>
                  <a:pt x="2300" y="133"/>
                </a:lnTo>
                <a:lnTo>
                  <a:pt x="2301" y="133"/>
                </a:lnTo>
                <a:lnTo>
                  <a:pt x="2302" y="133"/>
                </a:lnTo>
                <a:lnTo>
                  <a:pt x="2303" y="133"/>
                </a:lnTo>
                <a:lnTo>
                  <a:pt x="2304" y="133"/>
                </a:lnTo>
                <a:lnTo>
                  <a:pt x="2305" y="133"/>
                </a:lnTo>
                <a:lnTo>
                  <a:pt x="2306" y="133"/>
                </a:lnTo>
                <a:lnTo>
                  <a:pt x="2307" y="133"/>
                </a:lnTo>
                <a:lnTo>
                  <a:pt x="2308" y="133"/>
                </a:lnTo>
                <a:lnTo>
                  <a:pt x="2309" y="133"/>
                </a:lnTo>
                <a:lnTo>
                  <a:pt x="2310" y="133"/>
                </a:lnTo>
                <a:lnTo>
                  <a:pt x="2311" y="133"/>
                </a:lnTo>
                <a:lnTo>
                  <a:pt x="2312" y="133"/>
                </a:lnTo>
                <a:lnTo>
                  <a:pt x="2313" y="133"/>
                </a:lnTo>
                <a:lnTo>
                  <a:pt x="2314" y="133"/>
                </a:lnTo>
                <a:lnTo>
                  <a:pt x="2315" y="133"/>
                </a:lnTo>
                <a:lnTo>
                  <a:pt x="2317" y="133"/>
                </a:lnTo>
                <a:lnTo>
                  <a:pt x="2318" y="133"/>
                </a:lnTo>
                <a:lnTo>
                  <a:pt x="2319" y="133"/>
                </a:lnTo>
                <a:lnTo>
                  <a:pt x="2320" y="133"/>
                </a:lnTo>
                <a:lnTo>
                  <a:pt x="2321" y="133"/>
                </a:lnTo>
                <a:lnTo>
                  <a:pt x="2322" y="133"/>
                </a:lnTo>
                <a:lnTo>
                  <a:pt x="2323" y="133"/>
                </a:lnTo>
                <a:lnTo>
                  <a:pt x="2324" y="133"/>
                </a:lnTo>
                <a:lnTo>
                  <a:pt x="2325" y="133"/>
                </a:lnTo>
                <a:lnTo>
                  <a:pt x="2326" y="133"/>
                </a:lnTo>
                <a:lnTo>
                  <a:pt x="2327" y="133"/>
                </a:lnTo>
                <a:lnTo>
                  <a:pt x="2328" y="133"/>
                </a:lnTo>
                <a:lnTo>
                  <a:pt x="2329" y="133"/>
                </a:lnTo>
                <a:lnTo>
                  <a:pt x="2330" y="133"/>
                </a:lnTo>
                <a:lnTo>
                  <a:pt x="2331" y="133"/>
                </a:lnTo>
                <a:lnTo>
                  <a:pt x="2332" y="133"/>
                </a:lnTo>
                <a:lnTo>
                  <a:pt x="2333" y="133"/>
                </a:lnTo>
                <a:lnTo>
                  <a:pt x="2334" y="133"/>
                </a:lnTo>
                <a:lnTo>
                  <a:pt x="2335" y="133"/>
                </a:lnTo>
                <a:lnTo>
                  <a:pt x="2336" y="133"/>
                </a:lnTo>
                <a:lnTo>
                  <a:pt x="2337" y="133"/>
                </a:lnTo>
                <a:lnTo>
                  <a:pt x="2338" y="133"/>
                </a:lnTo>
                <a:lnTo>
                  <a:pt x="2339" y="133"/>
                </a:lnTo>
                <a:lnTo>
                  <a:pt x="2340" y="133"/>
                </a:lnTo>
                <a:lnTo>
                  <a:pt x="2341" y="133"/>
                </a:lnTo>
                <a:lnTo>
                  <a:pt x="2342" y="133"/>
                </a:lnTo>
                <a:lnTo>
                  <a:pt x="2343" y="133"/>
                </a:lnTo>
                <a:lnTo>
                  <a:pt x="2344" y="133"/>
                </a:lnTo>
                <a:lnTo>
                  <a:pt x="2345" y="133"/>
                </a:lnTo>
                <a:lnTo>
                  <a:pt x="2346" y="133"/>
                </a:lnTo>
                <a:lnTo>
                  <a:pt x="2347" y="133"/>
                </a:lnTo>
                <a:lnTo>
                  <a:pt x="2348" y="133"/>
                </a:lnTo>
                <a:lnTo>
                  <a:pt x="2349" y="133"/>
                </a:lnTo>
                <a:lnTo>
                  <a:pt x="2350" y="133"/>
                </a:lnTo>
                <a:lnTo>
                  <a:pt x="2351" y="133"/>
                </a:lnTo>
                <a:lnTo>
                  <a:pt x="2352" y="133"/>
                </a:lnTo>
                <a:lnTo>
                  <a:pt x="2353" y="133"/>
                </a:lnTo>
                <a:lnTo>
                  <a:pt x="2354" y="133"/>
                </a:lnTo>
                <a:lnTo>
                  <a:pt x="2355" y="133"/>
                </a:lnTo>
                <a:lnTo>
                  <a:pt x="2356" y="133"/>
                </a:lnTo>
                <a:lnTo>
                  <a:pt x="2357" y="133"/>
                </a:lnTo>
                <a:lnTo>
                  <a:pt x="2358" y="133"/>
                </a:lnTo>
                <a:lnTo>
                  <a:pt x="2360" y="133"/>
                </a:lnTo>
                <a:lnTo>
                  <a:pt x="2361" y="133"/>
                </a:lnTo>
                <a:lnTo>
                  <a:pt x="2362" y="133"/>
                </a:lnTo>
                <a:lnTo>
                  <a:pt x="2363" y="133"/>
                </a:lnTo>
                <a:lnTo>
                  <a:pt x="2364" y="133"/>
                </a:lnTo>
                <a:lnTo>
                  <a:pt x="2365" y="133"/>
                </a:lnTo>
                <a:lnTo>
                  <a:pt x="2366" y="133"/>
                </a:lnTo>
                <a:lnTo>
                  <a:pt x="2367" y="133"/>
                </a:lnTo>
                <a:lnTo>
                  <a:pt x="2368" y="133"/>
                </a:lnTo>
                <a:lnTo>
                  <a:pt x="2369" y="133"/>
                </a:lnTo>
                <a:lnTo>
                  <a:pt x="2370" y="133"/>
                </a:lnTo>
                <a:lnTo>
                  <a:pt x="2371" y="133"/>
                </a:lnTo>
                <a:lnTo>
                  <a:pt x="2372" y="133"/>
                </a:lnTo>
                <a:lnTo>
                  <a:pt x="2373" y="133"/>
                </a:lnTo>
                <a:lnTo>
                  <a:pt x="2374" y="133"/>
                </a:lnTo>
                <a:lnTo>
                  <a:pt x="2375" y="133"/>
                </a:lnTo>
                <a:lnTo>
                  <a:pt x="2376" y="133"/>
                </a:lnTo>
                <a:lnTo>
                  <a:pt x="2377" y="133"/>
                </a:lnTo>
                <a:lnTo>
                  <a:pt x="2378" y="133"/>
                </a:lnTo>
                <a:lnTo>
                  <a:pt x="2379" y="133"/>
                </a:lnTo>
                <a:lnTo>
                  <a:pt x="2380" y="133"/>
                </a:lnTo>
                <a:lnTo>
                  <a:pt x="2381" y="133"/>
                </a:lnTo>
                <a:lnTo>
                  <a:pt x="2382" y="133"/>
                </a:lnTo>
                <a:lnTo>
                  <a:pt x="2383" y="133"/>
                </a:lnTo>
                <a:lnTo>
                  <a:pt x="2384" y="133"/>
                </a:lnTo>
                <a:lnTo>
                  <a:pt x="2385" y="133"/>
                </a:lnTo>
                <a:lnTo>
                  <a:pt x="2386" y="133"/>
                </a:lnTo>
                <a:lnTo>
                  <a:pt x="2387" y="133"/>
                </a:lnTo>
                <a:lnTo>
                  <a:pt x="2388" y="133"/>
                </a:lnTo>
                <a:lnTo>
                  <a:pt x="2389" y="133"/>
                </a:lnTo>
                <a:lnTo>
                  <a:pt x="2390" y="133"/>
                </a:lnTo>
                <a:lnTo>
                  <a:pt x="2391" y="133"/>
                </a:lnTo>
                <a:lnTo>
                  <a:pt x="2392" y="133"/>
                </a:lnTo>
                <a:lnTo>
                  <a:pt x="2393" y="133"/>
                </a:lnTo>
                <a:lnTo>
                  <a:pt x="2394" y="133"/>
                </a:lnTo>
                <a:lnTo>
                  <a:pt x="2395" y="133"/>
                </a:lnTo>
                <a:lnTo>
                  <a:pt x="2396" y="133"/>
                </a:lnTo>
                <a:lnTo>
                  <a:pt x="2397" y="133"/>
                </a:lnTo>
                <a:lnTo>
                  <a:pt x="2398" y="133"/>
                </a:lnTo>
                <a:lnTo>
                  <a:pt x="2399" y="133"/>
                </a:lnTo>
                <a:lnTo>
                  <a:pt x="2400" y="133"/>
                </a:lnTo>
                <a:lnTo>
                  <a:pt x="2401" y="133"/>
                </a:lnTo>
                <a:lnTo>
                  <a:pt x="2401" y="132"/>
                </a:lnTo>
                <a:lnTo>
                  <a:pt x="2403" y="132"/>
                </a:lnTo>
                <a:lnTo>
                  <a:pt x="2403" y="133"/>
                </a:lnTo>
                <a:lnTo>
                  <a:pt x="2404" y="133"/>
                </a:lnTo>
                <a:lnTo>
                  <a:pt x="2405" y="133"/>
                </a:lnTo>
                <a:lnTo>
                  <a:pt x="2406" y="133"/>
                </a:lnTo>
                <a:lnTo>
                  <a:pt x="2406" y="132"/>
                </a:lnTo>
                <a:lnTo>
                  <a:pt x="2407" y="133"/>
                </a:lnTo>
                <a:lnTo>
                  <a:pt x="2407" y="132"/>
                </a:lnTo>
                <a:lnTo>
                  <a:pt x="2407" y="133"/>
                </a:lnTo>
                <a:lnTo>
                  <a:pt x="2408" y="133"/>
                </a:lnTo>
                <a:lnTo>
                  <a:pt x="2408" y="132"/>
                </a:lnTo>
                <a:lnTo>
                  <a:pt x="2409" y="132"/>
                </a:lnTo>
                <a:lnTo>
                  <a:pt x="2409" y="133"/>
                </a:lnTo>
                <a:lnTo>
                  <a:pt x="2409" y="132"/>
                </a:lnTo>
                <a:lnTo>
                  <a:pt x="2410" y="132"/>
                </a:lnTo>
                <a:lnTo>
                  <a:pt x="2410" y="133"/>
                </a:lnTo>
                <a:lnTo>
                  <a:pt x="2410" y="132"/>
                </a:lnTo>
                <a:lnTo>
                  <a:pt x="2411" y="132"/>
                </a:lnTo>
                <a:lnTo>
                  <a:pt x="2412" y="133"/>
                </a:lnTo>
                <a:lnTo>
                  <a:pt x="2413" y="132"/>
                </a:lnTo>
                <a:lnTo>
                  <a:pt x="2414" y="132"/>
                </a:lnTo>
                <a:lnTo>
                  <a:pt x="2414" y="133"/>
                </a:lnTo>
                <a:lnTo>
                  <a:pt x="2415" y="133"/>
                </a:lnTo>
                <a:lnTo>
                  <a:pt x="2416" y="133"/>
                </a:lnTo>
                <a:lnTo>
                  <a:pt x="2417" y="133"/>
                </a:lnTo>
                <a:lnTo>
                  <a:pt x="2418" y="133"/>
                </a:lnTo>
                <a:lnTo>
                  <a:pt x="2419" y="133"/>
                </a:lnTo>
                <a:lnTo>
                  <a:pt x="2420" y="133"/>
                </a:lnTo>
                <a:lnTo>
                  <a:pt x="2421" y="133"/>
                </a:lnTo>
                <a:lnTo>
                  <a:pt x="2422" y="133"/>
                </a:lnTo>
                <a:lnTo>
                  <a:pt x="2423" y="133"/>
                </a:lnTo>
                <a:lnTo>
                  <a:pt x="2424" y="133"/>
                </a:lnTo>
                <a:lnTo>
                  <a:pt x="2425" y="133"/>
                </a:lnTo>
                <a:lnTo>
                  <a:pt x="2426" y="133"/>
                </a:lnTo>
                <a:lnTo>
                  <a:pt x="2427" y="133"/>
                </a:lnTo>
                <a:lnTo>
                  <a:pt x="2428" y="133"/>
                </a:lnTo>
                <a:lnTo>
                  <a:pt x="2429" y="133"/>
                </a:lnTo>
                <a:lnTo>
                  <a:pt x="2430" y="133"/>
                </a:lnTo>
                <a:lnTo>
                  <a:pt x="2431" y="133"/>
                </a:lnTo>
                <a:lnTo>
                  <a:pt x="2432" y="133"/>
                </a:lnTo>
                <a:lnTo>
                  <a:pt x="2433" y="133"/>
                </a:lnTo>
                <a:lnTo>
                  <a:pt x="2434" y="133"/>
                </a:lnTo>
                <a:lnTo>
                  <a:pt x="2435" y="133"/>
                </a:lnTo>
                <a:lnTo>
                  <a:pt x="2436" y="133"/>
                </a:lnTo>
                <a:lnTo>
                  <a:pt x="2437" y="133"/>
                </a:lnTo>
                <a:lnTo>
                  <a:pt x="2438" y="133"/>
                </a:lnTo>
                <a:lnTo>
                  <a:pt x="2439" y="133"/>
                </a:lnTo>
                <a:lnTo>
                  <a:pt x="2440" y="133"/>
                </a:lnTo>
                <a:lnTo>
                  <a:pt x="2441" y="133"/>
                </a:lnTo>
                <a:lnTo>
                  <a:pt x="2442" y="133"/>
                </a:lnTo>
                <a:lnTo>
                  <a:pt x="2443" y="133"/>
                </a:lnTo>
                <a:lnTo>
                  <a:pt x="2444" y="133"/>
                </a:lnTo>
                <a:lnTo>
                  <a:pt x="2446" y="133"/>
                </a:lnTo>
                <a:lnTo>
                  <a:pt x="2447" y="133"/>
                </a:lnTo>
                <a:lnTo>
                  <a:pt x="2448" y="133"/>
                </a:lnTo>
                <a:lnTo>
                  <a:pt x="2449" y="133"/>
                </a:lnTo>
                <a:lnTo>
                  <a:pt x="2450" y="133"/>
                </a:lnTo>
                <a:lnTo>
                  <a:pt x="2451" y="133"/>
                </a:lnTo>
                <a:lnTo>
                  <a:pt x="2452" y="133"/>
                </a:lnTo>
                <a:lnTo>
                  <a:pt x="2453" y="133"/>
                </a:lnTo>
                <a:lnTo>
                  <a:pt x="2454" y="133"/>
                </a:lnTo>
                <a:lnTo>
                  <a:pt x="2455" y="133"/>
                </a:lnTo>
                <a:lnTo>
                  <a:pt x="2456" y="133"/>
                </a:lnTo>
                <a:lnTo>
                  <a:pt x="2457" y="133"/>
                </a:lnTo>
                <a:lnTo>
                  <a:pt x="2458" y="133"/>
                </a:lnTo>
                <a:lnTo>
                  <a:pt x="2459" y="133"/>
                </a:lnTo>
                <a:lnTo>
                  <a:pt x="2460" y="134"/>
                </a:lnTo>
                <a:lnTo>
                  <a:pt x="2461" y="134"/>
                </a:lnTo>
                <a:lnTo>
                  <a:pt x="2462" y="134"/>
                </a:lnTo>
                <a:lnTo>
                  <a:pt x="2463" y="134"/>
                </a:lnTo>
                <a:lnTo>
                  <a:pt x="2464" y="134"/>
                </a:lnTo>
                <a:lnTo>
                  <a:pt x="2465" y="134"/>
                </a:lnTo>
                <a:lnTo>
                  <a:pt x="2466" y="134"/>
                </a:lnTo>
                <a:lnTo>
                  <a:pt x="2467" y="134"/>
                </a:lnTo>
                <a:lnTo>
                  <a:pt x="2468" y="134"/>
                </a:lnTo>
                <a:lnTo>
                  <a:pt x="2469" y="134"/>
                </a:lnTo>
                <a:lnTo>
                  <a:pt x="2470" y="134"/>
                </a:lnTo>
                <a:lnTo>
                  <a:pt x="2471" y="134"/>
                </a:lnTo>
                <a:lnTo>
                  <a:pt x="2472" y="134"/>
                </a:lnTo>
                <a:lnTo>
                  <a:pt x="2473" y="134"/>
                </a:lnTo>
                <a:lnTo>
                  <a:pt x="2474" y="134"/>
                </a:lnTo>
                <a:lnTo>
                  <a:pt x="2475" y="134"/>
                </a:lnTo>
                <a:lnTo>
                  <a:pt x="2476" y="134"/>
                </a:lnTo>
                <a:lnTo>
                  <a:pt x="2476" y="135"/>
                </a:lnTo>
                <a:lnTo>
                  <a:pt x="2477" y="134"/>
                </a:lnTo>
                <a:lnTo>
                  <a:pt x="2477" y="135"/>
                </a:lnTo>
                <a:lnTo>
                  <a:pt x="2478" y="135"/>
                </a:lnTo>
                <a:lnTo>
                  <a:pt x="2479" y="135"/>
                </a:lnTo>
                <a:lnTo>
                  <a:pt x="2480" y="135"/>
                </a:lnTo>
                <a:lnTo>
                  <a:pt x="2481" y="135"/>
                </a:lnTo>
                <a:lnTo>
                  <a:pt x="2482" y="135"/>
                </a:lnTo>
                <a:lnTo>
                  <a:pt x="2483" y="135"/>
                </a:lnTo>
                <a:lnTo>
                  <a:pt x="2484" y="135"/>
                </a:lnTo>
                <a:lnTo>
                  <a:pt x="2485" y="135"/>
                </a:lnTo>
                <a:lnTo>
                  <a:pt x="2486" y="135"/>
                </a:lnTo>
                <a:lnTo>
                  <a:pt x="2488" y="135"/>
                </a:lnTo>
                <a:lnTo>
                  <a:pt x="2489" y="135"/>
                </a:lnTo>
                <a:lnTo>
                  <a:pt x="2490" y="135"/>
                </a:lnTo>
                <a:lnTo>
                  <a:pt x="2491" y="135"/>
                </a:lnTo>
                <a:lnTo>
                  <a:pt x="2492" y="135"/>
                </a:lnTo>
                <a:lnTo>
                  <a:pt x="2493" y="135"/>
                </a:lnTo>
                <a:lnTo>
                  <a:pt x="2493" y="136"/>
                </a:lnTo>
                <a:lnTo>
                  <a:pt x="2494" y="136"/>
                </a:lnTo>
                <a:lnTo>
                  <a:pt x="2495" y="136"/>
                </a:lnTo>
                <a:lnTo>
                  <a:pt x="2496" y="136"/>
                </a:lnTo>
                <a:lnTo>
                  <a:pt x="2497" y="136"/>
                </a:lnTo>
                <a:lnTo>
                  <a:pt x="2498" y="136"/>
                </a:lnTo>
                <a:lnTo>
                  <a:pt x="2499" y="136"/>
                </a:lnTo>
                <a:lnTo>
                  <a:pt x="2500" y="136"/>
                </a:lnTo>
                <a:lnTo>
                  <a:pt x="2501" y="136"/>
                </a:lnTo>
                <a:lnTo>
                  <a:pt x="2502" y="136"/>
                </a:lnTo>
                <a:lnTo>
                  <a:pt x="2503" y="136"/>
                </a:lnTo>
                <a:lnTo>
                  <a:pt x="2504" y="136"/>
                </a:lnTo>
                <a:lnTo>
                  <a:pt x="2505" y="136"/>
                </a:lnTo>
                <a:lnTo>
                  <a:pt x="2506" y="136"/>
                </a:lnTo>
                <a:lnTo>
                  <a:pt x="2507" y="136"/>
                </a:lnTo>
                <a:lnTo>
                  <a:pt x="2508" y="136"/>
                </a:lnTo>
                <a:lnTo>
                  <a:pt x="2509" y="136"/>
                </a:lnTo>
                <a:lnTo>
                  <a:pt x="2510" y="136"/>
                </a:lnTo>
                <a:lnTo>
                  <a:pt x="2510" y="137"/>
                </a:lnTo>
                <a:lnTo>
                  <a:pt x="2511" y="137"/>
                </a:lnTo>
                <a:lnTo>
                  <a:pt x="2512" y="137"/>
                </a:lnTo>
                <a:lnTo>
                  <a:pt x="2513" y="137"/>
                </a:lnTo>
                <a:lnTo>
                  <a:pt x="2514" y="137"/>
                </a:lnTo>
                <a:lnTo>
                  <a:pt x="2515" y="137"/>
                </a:lnTo>
                <a:lnTo>
                  <a:pt x="2516" y="137"/>
                </a:lnTo>
                <a:lnTo>
                  <a:pt x="2517" y="137"/>
                </a:lnTo>
                <a:lnTo>
                  <a:pt x="2518" y="137"/>
                </a:lnTo>
                <a:lnTo>
                  <a:pt x="2519" y="137"/>
                </a:lnTo>
                <a:lnTo>
                  <a:pt x="2520" y="137"/>
                </a:lnTo>
                <a:lnTo>
                  <a:pt x="2521" y="137"/>
                </a:lnTo>
                <a:lnTo>
                  <a:pt x="2522" y="137"/>
                </a:lnTo>
                <a:lnTo>
                  <a:pt x="2523" y="137"/>
                </a:lnTo>
                <a:lnTo>
                  <a:pt x="2524" y="137"/>
                </a:lnTo>
                <a:lnTo>
                  <a:pt x="2525" y="137"/>
                </a:lnTo>
                <a:lnTo>
                  <a:pt x="2526" y="137"/>
                </a:lnTo>
                <a:lnTo>
                  <a:pt x="2527" y="137"/>
                </a:lnTo>
                <a:lnTo>
                  <a:pt x="2528" y="137"/>
                </a:lnTo>
                <a:lnTo>
                  <a:pt x="2529" y="137"/>
                </a:lnTo>
                <a:lnTo>
                  <a:pt x="2531" y="137"/>
                </a:lnTo>
                <a:lnTo>
                  <a:pt x="2532" y="137"/>
                </a:lnTo>
                <a:lnTo>
                  <a:pt x="2533" y="137"/>
                </a:lnTo>
                <a:lnTo>
                  <a:pt x="2534" y="137"/>
                </a:lnTo>
                <a:lnTo>
                  <a:pt x="2535" y="137"/>
                </a:lnTo>
                <a:lnTo>
                  <a:pt x="2536" y="137"/>
                </a:lnTo>
                <a:lnTo>
                  <a:pt x="2537" y="137"/>
                </a:lnTo>
                <a:lnTo>
                  <a:pt x="2538" y="137"/>
                </a:lnTo>
                <a:lnTo>
                  <a:pt x="2538" y="138"/>
                </a:lnTo>
                <a:lnTo>
                  <a:pt x="2538" y="137"/>
                </a:lnTo>
                <a:lnTo>
                  <a:pt x="2539" y="137"/>
                </a:lnTo>
                <a:lnTo>
                  <a:pt x="2539" y="138"/>
                </a:lnTo>
                <a:lnTo>
                  <a:pt x="2540" y="138"/>
                </a:lnTo>
                <a:lnTo>
                  <a:pt x="2540" y="137"/>
                </a:lnTo>
                <a:lnTo>
                  <a:pt x="2540" y="138"/>
                </a:lnTo>
                <a:lnTo>
                  <a:pt x="2541" y="138"/>
                </a:lnTo>
                <a:lnTo>
                  <a:pt x="2541" y="137"/>
                </a:lnTo>
                <a:lnTo>
                  <a:pt x="2541" y="138"/>
                </a:lnTo>
                <a:lnTo>
                  <a:pt x="2542" y="138"/>
                </a:lnTo>
                <a:lnTo>
                  <a:pt x="2543" y="138"/>
                </a:lnTo>
                <a:lnTo>
                  <a:pt x="2543" y="137"/>
                </a:lnTo>
                <a:lnTo>
                  <a:pt x="2544" y="137"/>
                </a:lnTo>
                <a:lnTo>
                  <a:pt x="2544" y="138"/>
                </a:lnTo>
                <a:lnTo>
                  <a:pt x="2545" y="138"/>
                </a:lnTo>
                <a:lnTo>
                  <a:pt x="2546" y="138"/>
                </a:lnTo>
                <a:lnTo>
                  <a:pt x="2547" y="138"/>
                </a:lnTo>
                <a:lnTo>
                  <a:pt x="2548" y="138"/>
                </a:lnTo>
                <a:lnTo>
                  <a:pt x="2549" y="138"/>
                </a:lnTo>
                <a:lnTo>
                  <a:pt x="2550" y="138"/>
                </a:lnTo>
                <a:lnTo>
                  <a:pt x="2551" y="138"/>
                </a:lnTo>
                <a:lnTo>
                  <a:pt x="2552" y="138"/>
                </a:lnTo>
                <a:lnTo>
                  <a:pt x="2553" y="138"/>
                </a:lnTo>
                <a:lnTo>
                  <a:pt x="2554" y="138"/>
                </a:lnTo>
                <a:lnTo>
                  <a:pt x="2555" y="138"/>
                </a:lnTo>
                <a:lnTo>
                  <a:pt x="2556" y="138"/>
                </a:lnTo>
                <a:lnTo>
                  <a:pt x="2557" y="138"/>
                </a:lnTo>
                <a:lnTo>
                  <a:pt x="2558" y="138"/>
                </a:lnTo>
                <a:lnTo>
                  <a:pt x="2559" y="138"/>
                </a:lnTo>
                <a:lnTo>
                  <a:pt x="2560" y="138"/>
                </a:lnTo>
                <a:lnTo>
                  <a:pt x="2561" y="138"/>
                </a:lnTo>
                <a:lnTo>
                  <a:pt x="2562" y="138"/>
                </a:lnTo>
                <a:lnTo>
                  <a:pt x="2563" y="138"/>
                </a:lnTo>
                <a:lnTo>
                  <a:pt x="2564" y="138"/>
                </a:lnTo>
                <a:lnTo>
                  <a:pt x="2565" y="138"/>
                </a:lnTo>
                <a:lnTo>
                  <a:pt x="2566" y="138"/>
                </a:lnTo>
                <a:lnTo>
                  <a:pt x="2567" y="138"/>
                </a:lnTo>
                <a:lnTo>
                  <a:pt x="2568" y="138"/>
                </a:lnTo>
                <a:lnTo>
                  <a:pt x="2569" y="138"/>
                </a:lnTo>
                <a:lnTo>
                  <a:pt x="2570" y="138"/>
                </a:lnTo>
                <a:lnTo>
                  <a:pt x="2571" y="138"/>
                </a:lnTo>
                <a:lnTo>
                  <a:pt x="2572" y="138"/>
                </a:lnTo>
                <a:lnTo>
                  <a:pt x="2574" y="138"/>
                </a:lnTo>
                <a:lnTo>
                  <a:pt x="2575" y="138"/>
                </a:lnTo>
                <a:lnTo>
                  <a:pt x="2576" y="138"/>
                </a:lnTo>
                <a:lnTo>
                  <a:pt x="2577" y="138"/>
                </a:lnTo>
                <a:lnTo>
                  <a:pt x="2578" y="138"/>
                </a:lnTo>
                <a:lnTo>
                  <a:pt x="2579" y="138"/>
                </a:lnTo>
                <a:lnTo>
                  <a:pt x="2580" y="138"/>
                </a:lnTo>
                <a:lnTo>
                  <a:pt x="2581" y="138"/>
                </a:lnTo>
                <a:lnTo>
                  <a:pt x="2582" y="138"/>
                </a:lnTo>
                <a:lnTo>
                  <a:pt x="2583" y="138"/>
                </a:lnTo>
                <a:lnTo>
                  <a:pt x="2584" y="138"/>
                </a:lnTo>
                <a:lnTo>
                  <a:pt x="2585" y="138"/>
                </a:lnTo>
                <a:lnTo>
                  <a:pt x="2586" y="138"/>
                </a:lnTo>
                <a:lnTo>
                  <a:pt x="2587" y="138"/>
                </a:lnTo>
                <a:lnTo>
                  <a:pt x="2588" y="138"/>
                </a:lnTo>
                <a:lnTo>
                  <a:pt x="2589" y="138"/>
                </a:lnTo>
                <a:lnTo>
                  <a:pt x="2590" y="138"/>
                </a:lnTo>
                <a:lnTo>
                  <a:pt x="2591" y="138"/>
                </a:lnTo>
                <a:lnTo>
                  <a:pt x="2592" y="138"/>
                </a:lnTo>
                <a:lnTo>
                  <a:pt x="2593" y="138"/>
                </a:lnTo>
                <a:lnTo>
                  <a:pt x="2594" y="138"/>
                </a:lnTo>
                <a:lnTo>
                  <a:pt x="2595" y="138"/>
                </a:lnTo>
                <a:lnTo>
                  <a:pt x="2596" y="138"/>
                </a:lnTo>
                <a:lnTo>
                  <a:pt x="2597" y="138"/>
                </a:lnTo>
                <a:lnTo>
                  <a:pt x="2598" y="138"/>
                </a:lnTo>
                <a:lnTo>
                  <a:pt x="2599" y="138"/>
                </a:lnTo>
                <a:lnTo>
                  <a:pt x="2600" y="138"/>
                </a:lnTo>
                <a:lnTo>
                  <a:pt x="2601" y="138"/>
                </a:lnTo>
                <a:lnTo>
                  <a:pt x="2602" y="138"/>
                </a:lnTo>
                <a:lnTo>
                  <a:pt x="2603" y="138"/>
                </a:lnTo>
                <a:lnTo>
                  <a:pt x="2604" y="138"/>
                </a:lnTo>
                <a:lnTo>
                  <a:pt x="2605" y="138"/>
                </a:lnTo>
                <a:lnTo>
                  <a:pt x="2606" y="138"/>
                </a:lnTo>
                <a:lnTo>
                  <a:pt x="2607" y="138"/>
                </a:lnTo>
                <a:lnTo>
                  <a:pt x="2608" y="138"/>
                </a:lnTo>
                <a:lnTo>
                  <a:pt x="2609" y="138"/>
                </a:lnTo>
                <a:lnTo>
                  <a:pt x="2610" y="138"/>
                </a:lnTo>
                <a:lnTo>
                  <a:pt x="2611" y="138"/>
                </a:lnTo>
                <a:lnTo>
                  <a:pt x="2612" y="138"/>
                </a:lnTo>
                <a:lnTo>
                  <a:pt x="2613" y="138"/>
                </a:lnTo>
                <a:lnTo>
                  <a:pt x="2614" y="138"/>
                </a:lnTo>
                <a:lnTo>
                  <a:pt x="2615" y="138"/>
                </a:lnTo>
                <a:lnTo>
                  <a:pt x="2617" y="138"/>
                </a:lnTo>
                <a:lnTo>
                  <a:pt x="2617" y="139"/>
                </a:lnTo>
                <a:lnTo>
                  <a:pt x="2618" y="139"/>
                </a:lnTo>
                <a:lnTo>
                  <a:pt x="2618" y="138"/>
                </a:lnTo>
                <a:lnTo>
                  <a:pt x="2618" y="139"/>
                </a:lnTo>
                <a:lnTo>
                  <a:pt x="2619" y="139"/>
                </a:lnTo>
                <a:lnTo>
                  <a:pt x="2620" y="139"/>
                </a:lnTo>
                <a:lnTo>
                  <a:pt x="2621" y="139"/>
                </a:lnTo>
                <a:lnTo>
                  <a:pt x="2622" y="139"/>
                </a:lnTo>
                <a:lnTo>
                  <a:pt x="2623" y="139"/>
                </a:lnTo>
                <a:lnTo>
                  <a:pt x="2624" y="139"/>
                </a:lnTo>
                <a:lnTo>
                  <a:pt x="2625" y="139"/>
                </a:lnTo>
                <a:lnTo>
                  <a:pt x="2626" y="139"/>
                </a:lnTo>
                <a:lnTo>
                  <a:pt x="2627" y="139"/>
                </a:lnTo>
                <a:lnTo>
                  <a:pt x="2628" y="139"/>
                </a:lnTo>
                <a:lnTo>
                  <a:pt x="2629" y="139"/>
                </a:lnTo>
                <a:lnTo>
                  <a:pt x="2630" y="139"/>
                </a:lnTo>
                <a:lnTo>
                  <a:pt x="2631" y="139"/>
                </a:lnTo>
                <a:lnTo>
                  <a:pt x="2632" y="139"/>
                </a:lnTo>
                <a:lnTo>
                  <a:pt x="2633" y="139"/>
                </a:lnTo>
                <a:lnTo>
                  <a:pt x="2634" y="139"/>
                </a:lnTo>
                <a:lnTo>
                  <a:pt x="2635" y="139"/>
                </a:lnTo>
                <a:lnTo>
                  <a:pt x="2636" y="139"/>
                </a:lnTo>
                <a:lnTo>
                  <a:pt x="2637" y="139"/>
                </a:lnTo>
                <a:lnTo>
                  <a:pt x="2638" y="139"/>
                </a:lnTo>
                <a:lnTo>
                  <a:pt x="2639" y="139"/>
                </a:lnTo>
                <a:lnTo>
                  <a:pt x="2640" y="139"/>
                </a:lnTo>
                <a:lnTo>
                  <a:pt x="2641" y="139"/>
                </a:lnTo>
                <a:lnTo>
                  <a:pt x="2642" y="139"/>
                </a:lnTo>
                <a:lnTo>
                  <a:pt x="2642" y="140"/>
                </a:lnTo>
                <a:lnTo>
                  <a:pt x="2642" y="139"/>
                </a:lnTo>
                <a:lnTo>
                  <a:pt x="2643" y="139"/>
                </a:lnTo>
                <a:lnTo>
                  <a:pt x="2644" y="139"/>
                </a:lnTo>
                <a:lnTo>
                  <a:pt x="2645" y="140"/>
                </a:lnTo>
                <a:lnTo>
                  <a:pt x="2645" y="139"/>
                </a:lnTo>
                <a:lnTo>
                  <a:pt x="2645" y="140"/>
                </a:lnTo>
                <a:lnTo>
                  <a:pt x="2646" y="140"/>
                </a:lnTo>
                <a:lnTo>
                  <a:pt x="2646" y="139"/>
                </a:lnTo>
                <a:lnTo>
                  <a:pt x="2646" y="140"/>
                </a:lnTo>
                <a:lnTo>
                  <a:pt x="2647" y="140"/>
                </a:lnTo>
                <a:lnTo>
                  <a:pt x="2648" y="140"/>
                </a:lnTo>
                <a:lnTo>
                  <a:pt x="2649" y="140"/>
                </a:lnTo>
                <a:lnTo>
                  <a:pt x="2650" y="140"/>
                </a:lnTo>
                <a:lnTo>
                  <a:pt x="2651" y="140"/>
                </a:lnTo>
                <a:lnTo>
                  <a:pt x="2652" y="140"/>
                </a:lnTo>
                <a:lnTo>
                  <a:pt x="2653" y="140"/>
                </a:lnTo>
                <a:lnTo>
                  <a:pt x="2654" y="140"/>
                </a:lnTo>
                <a:lnTo>
                  <a:pt x="2655" y="140"/>
                </a:lnTo>
                <a:lnTo>
                  <a:pt x="2656" y="140"/>
                </a:lnTo>
                <a:lnTo>
                  <a:pt x="2657" y="140"/>
                </a:lnTo>
                <a:lnTo>
                  <a:pt x="2658" y="140"/>
                </a:lnTo>
                <a:lnTo>
                  <a:pt x="2660" y="140"/>
                </a:lnTo>
                <a:lnTo>
                  <a:pt x="2661" y="140"/>
                </a:lnTo>
                <a:lnTo>
                  <a:pt x="2662" y="140"/>
                </a:lnTo>
                <a:lnTo>
                  <a:pt x="2663" y="140"/>
                </a:lnTo>
                <a:lnTo>
                  <a:pt x="2664" y="140"/>
                </a:lnTo>
                <a:lnTo>
                  <a:pt x="2665" y="140"/>
                </a:lnTo>
                <a:lnTo>
                  <a:pt x="2666" y="140"/>
                </a:lnTo>
                <a:lnTo>
                  <a:pt x="2667" y="140"/>
                </a:lnTo>
                <a:lnTo>
                  <a:pt x="2668" y="140"/>
                </a:lnTo>
                <a:lnTo>
                  <a:pt x="2669" y="140"/>
                </a:lnTo>
                <a:lnTo>
                  <a:pt x="2670" y="140"/>
                </a:lnTo>
                <a:lnTo>
                  <a:pt x="2671" y="140"/>
                </a:lnTo>
                <a:lnTo>
                  <a:pt x="2672" y="140"/>
                </a:lnTo>
                <a:lnTo>
                  <a:pt x="2673" y="140"/>
                </a:lnTo>
                <a:lnTo>
                  <a:pt x="2674" y="140"/>
                </a:lnTo>
                <a:lnTo>
                  <a:pt x="2675" y="140"/>
                </a:lnTo>
                <a:lnTo>
                  <a:pt x="2676" y="140"/>
                </a:lnTo>
                <a:lnTo>
                  <a:pt x="2677" y="140"/>
                </a:lnTo>
                <a:lnTo>
                  <a:pt x="2678" y="140"/>
                </a:lnTo>
                <a:lnTo>
                  <a:pt x="2679" y="140"/>
                </a:lnTo>
                <a:lnTo>
                  <a:pt x="2680" y="140"/>
                </a:lnTo>
                <a:lnTo>
                  <a:pt x="2681" y="140"/>
                </a:lnTo>
                <a:lnTo>
                  <a:pt x="2682" y="140"/>
                </a:lnTo>
                <a:lnTo>
                  <a:pt x="2683" y="140"/>
                </a:lnTo>
                <a:lnTo>
                  <a:pt x="2684" y="140"/>
                </a:lnTo>
                <a:lnTo>
                  <a:pt x="2685" y="140"/>
                </a:lnTo>
                <a:lnTo>
                  <a:pt x="2686" y="140"/>
                </a:lnTo>
                <a:lnTo>
                  <a:pt x="2687" y="140"/>
                </a:lnTo>
                <a:lnTo>
                  <a:pt x="2688" y="140"/>
                </a:lnTo>
                <a:lnTo>
                  <a:pt x="2689" y="141"/>
                </a:lnTo>
                <a:lnTo>
                  <a:pt x="2689" y="140"/>
                </a:lnTo>
                <a:lnTo>
                  <a:pt x="2690" y="141"/>
                </a:lnTo>
                <a:lnTo>
                  <a:pt x="2691" y="141"/>
                </a:lnTo>
                <a:lnTo>
                  <a:pt x="2691" y="140"/>
                </a:lnTo>
                <a:lnTo>
                  <a:pt x="2691" y="141"/>
                </a:lnTo>
                <a:lnTo>
                  <a:pt x="2692" y="141"/>
                </a:lnTo>
                <a:lnTo>
                  <a:pt x="2693" y="141"/>
                </a:lnTo>
                <a:lnTo>
                  <a:pt x="2694" y="141"/>
                </a:lnTo>
                <a:lnTo>
                  <a:pt x="2695" y="141"/>
                </a:lnTo>
                <a:lnTo>
                  <a:pt x="2696" y="141"/>
                </a:lnTo>
                <a:lnTo>
                  <a:pt x="2697" y="141"/>
                </a:lnTo>
                <a:lnTo>
                  <a:pt x="2698" y="141"/>
                </a:lnTo>
                <a:lnTo>
                  <a:pt x="2699" y="141"/>
                </a:lnTo>
                <a:lnTo>
                  <a:pt x="2700" y="141"/>
                </a:lnTo>
                <a:lnTo>
                  <a:pt x="2701" y="141"/>
                </a:lnTo>
                <a:lnTo>
                  <a:pt x="2703" y="141"/>
                </a:lnTo>
                <a:lnTo>
                  <a:pt x="2704" y="141"/>
                </a:lnTo>
                <a:lnTo>
                  <a:pt x="2705" y="141"/>
                </a:lnTo>
                <a:lnTo>
                  <a:pt x="2706" y="141"/>
                </a:lnTo>
                <a:lnTo>
                  <a:pt x="2707" y="141"/>
                </a:lnTo>
                <a:lnTo>
                  <a:pt x="2708" y="141"/>
                </a:lnTo>
                <a:lnTo>
                  <a:pt x="2709" y="141"/>
                </a:lnTo>
                <a:lnTo>
                  <a:pt x="2710" y="141"/>
                </a:lnTo>
                <a:lnTo>
                  <a:pt x="2711" y="141"/>
                </a:lnTo>
                <a:lnTo>
                  <a:pt x="2712" y="141"/>
                </a:lnTo>
                <a:lnTo>
                  <a:pt x="2713" y="141"/>
                </a:lnTo>
                <a:lnTo>
                  <a:pt x="2714" y="141"/>
                </a:lnTo>
                <a:lnTo>
                  <a:pt x="2715" y="141"/>
                </a:lnTo>
                <a:lnTo>
                  <a:pt x="2716" y="141"/>
                </a:lnTo>
                <a:lnTo>
                  <a:pt x="2717" y="141"/>
                </a:lnTo>
                <a:lnTo>
                  <a:pt x="2718" y="141"/>
                </a:lnTo>
                <a:lnTo>
                  <a:pt x="2718" y="142"/>
                </a:lnTo>
                <a:lnTo>
                  <a:pt x="2719" y="142"/>
                </a:lnTo>
                <a:lnTo>
                  <a:pt x="2719" y="141"/>
                </a:lnTo>
                <a:lnTo>
                  <a:pt x="2719" y="142"/>
                </a:lnTo>
                <a:lnTo>
                  <a:pt x="2720" y="141"/>
                </a:lnTo>
                <a:lnTo>
                  <a:pt x="2720" y="142"/>
                </a:lnTo>
                <a:lnTo>
                  <a:pt x="2721" y="142"/>
                </a:lnTo>
                <a:lnTo>
                  <a:pt x="2722" y="142"/>
                </a:lnTo>
                <a:lnTo>
                  <a:pt x="2723" y="142"/>
                </a:lnTo>
                <a:lnTo>
                  <a:pt x="2724" y="142"/>
                </a:lnTo>
                <a:lnTo>
                  <a:pt x="2725" y="142"/>
                </a:lnTo>
                <a:lnTo>
                  <a:pt x="2726" y="142"/>
                </a:lnTo>
                <a:lnTo>
                  <a:pt x="2727" y="142"/>
                </a:lnTo>
                <a:lnTo>
                  <a:pt x="2728" y="142"/>
                </a:lnTo>
                <a:lnTo>
                  <a:pt x="2729" y="142"/>
                </a:lnTo>
                <a:lnTo>
                  <a:pt x="2730" y="142"/>
                </a:lnTo>
                <a:lnTo>
                  <a:pt x="2731" y="142"/>
                </a:lnTo>
                <a:lnTo>
                  <a:pt x="2732" y="142"/>
                </a:lnTo>
                <a:lnTo>
                  <a:pt x="2733" y="142"/>
                </a:lnTo>
                <a:lnTo>
                  <a:pt x="2734" y="142"/>
                </a:lnTo>
                <a:lnTo>
                  <a:pt x="2735" y="142"/>
                </a:lnTo>
              </a:path>
            </a:pathLst>
          </a:custGeom>
          <a:noFill/>
          <a:ln w="158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2" name="Line 158"/>
          <p:cNvSpPr>
            <a:spLocks noChangeShapeType="1"/>
          </p:cNvSpPr>
          <p:nvPr/>
        </p:nvSpPr>
        <p:spPr bwMode="auto">
          <a:xfrm>
            <a:off x="534889" y="1603342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3" name="Line 159"/>
          <p:cNvSpPr>
            <a:spLocks noChangeShapeType="1"/>
          </p:cNvSpPr>
          <p:nvPr/>
        </p:nvSpPr>
        <p:spPr bwMode="auto">
          <a:xfrm>
            <a:off x="534889" y="1603342"/>
            <a:ext cx="77118" cy="42333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4" name="Line 160"/>
          <p:cNvSpPr>
            <a:spLocks noChangeShapeType="1"/>
          </p:cNvSpPr>
          <p:nvPr/>
        </p:nvSpPr>
        <p:spPr bwMode="auto">
          <a:xfrm flipV="1">
            <a:off x="612007" y="1546192"/>
            <a:ext cx="0" cy="99483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5" name="Line 161"/>
          <p:cNvSpPr>
            <a:spLocks noChangeShapeType="1"/>
          </p:cNvSpPr>
          <p:nvPr/>
        </p:nvSpPr>
        <p:spPr bwMode="auto">
          <a:xfrm>
            <a:off x="612007" y="1546192"/>
            <a:ext cx="0" cy="99483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6" name="Line 162"/>
          <p:cNvSpPr>
            <a:spLocks noChangeShapeType="1"/>
          </p:cNvSpPr>
          <p:nvPr/>
        </p:nvSpPr>
        <p:spPr bwMode="auto">
          <a:xfrm>
            <a:off x="612007" y="1645675"/>
            <a:ext cx="59159" cy="33867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7" name="Line 163"/>
          <p:cNvSpPr>
            <a:spLocks noChangeShapeType="1"/>
          </p:cNvSpPr>
          <p:nvPr/>
        </p:nvSpPr>
        <p:spPr bwMode="auto">
          <a:xfrm>
            <a:off x="671165" y="1679542"/>
            <a:ext cx="0" cy="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8" name="Line 164"/>
          <p:cNvSpPr>
            <a:spLocks noChangeShapeType="1"/>
          </p:cNvSpPr>
          <p:nvPr/>
        </p:nvSpPr>
        <p:spPr bwMode="auto">
          <a:xfrm>
            <a:off x="674335" y="1680600"/>
            <a:ext cx="0" cy="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9" name="Line 165"/>
          <p:cNvSpPr>
            <a:spLocks noChangeShapeType="1"/>
          </p:cNvSpPr>
          <p:nvPr/>
        </p:nvSpPr>
        <p:spPr bwMode="auto">
          <a:xfrm>
            <a:off x="674335" y="1680600"/>
            <a:ext cx="61271" cy="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0" name="Line 166"/>
          <p:cNvSpPr>
            <a:spLocks noChangeShapeType="1"/>
          </p:cNvSpPr>
          <p:nvPr/>
        </p:nvSpPr>
        <p:spPr bwMode="auto">
          <a:xfrm flipV="1">
            <a:off x="735606" y="1647792"/>
            <a:ext cx="0" cy="3280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1" name="Line 167"/>
          <p:cNvSpPr>
            <a:spLocks noChangeShapeType="1"/>
          </p:cNvSpPr>
          <p:nvPr/>
        </p:nvSpPr>
        <p:spPr bwMode="auto">
          <a:xfrm>
            <a:off x="735606" y="1647792"/>
            <a:ext cx="0" cy="3280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2" name="Line 168"/>
          <p:cNvSpPr>
            <a:spLocks noChangeShapeType="1"/>
          </p:cNvSpPr>
          <p:nvPr/>
        </p:nvSpPr>
        <p:spPr bwMode="auto">
          <a:xfrm>
            <a:off x="735606" y="1680600"/>
            <a:ext cx="47538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3" name="Line 169"/>
          <p:cNvSpPr>
            <a:spLocks noChangeShapeType="1"/>
          </p:cNvSpPr>
          <p:nvPr/>
        </p:nvSpPr>
        <p:spPr bwMode="auto">
          <a:xfrm flipV="1">
            <a:off x="783144" y="1665784"/>
            <a:ext cx="0" cy="15875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4" name="Line 170"/>
          <p:cNvSpPr>
            <a:spLocks noChangeShapeType="1"/>
          </p:cNvSpPr>
          <p:nvPr/>
        </p:nvSpPr>
        <p:spPr bwMode="auto">
          <a:xfrm>
            <a:off x="783144" y="1665784"/>
            <a:ext cx="0" cy="15875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5" name="Line 171"/>
          <p:cNvSpPr>
            <a:spLocks noChangeShapeType="1"/>
          </p:cNvSpPr>
          <p:nvPr/>
        </p:nvSpPr>
        <p:spPr bwMode="auto">
          <a:xfrm>
            <a:off x="783144" y="1681659"/>
            <a:ext cx="75005" cy="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6" name="Line 172"/>
          <p:cNvSpPr>
            <a:spLocks noChangeShapeType="1"/>
          </p:cNvSpPr>
          <p:nvPr/>
        </p:nvSpPr>
        <p:spPr bwMode="auto">
          <a:xfrm flipV="1">
            <a:off x="858149" y="1616042"/>
            <a:ext cx="0" cy="65617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7" name="Line 173"/>
          <p:cNvSpPr>
            <a:spLocks noChangeShapeType="1"/>
          </p:cNvSpPr>
          <p:nvPr/>
        </p:nvSpPr>
        <p:spPr bwMode="auto">
          <a:xfrm>
            <a:off x="858149" y="1616042"/>
            <a:ext cx="0" cy="65617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8" name="Line 174"/>
          <p:cNvSpPr>
            <a:spLocks noChangeShapeType="1"/>
          </p:cNvSpPr>
          <p:nvPr/>
        </p:nvSpPr>
        <p:spPr bwMode="auto">
          <a:xfrm>
            <a:off x="858149" y="1681659"/>
            <a:ext cx="85569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9" name="Line 175"/>
          <p:cNvSpPr>
            <a:spLocks noChangeShapeType="1"/>
          </p:cNvSpPr>
          <p:nvPr/>
        </p:nvSpPr>
        <p:spPr bwMode="auto">
          <a:xfrm>
            <a:off x="943718" y="1682717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0" name="Line 176"/>
          <p:cNvSpPr>
            <a:spLocks noChangeShapeType="1"/>
          </p:cNvSpPr>
          <p:nvPr/>
        </p:nvSpPr>
        <p:spPr bwMode="auto">
          <a:xfrm>
            <a:off x="997594" y="1682717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1" name="Line 177"/>
          <p:cNvSpPr>
            <a:spLocks noChangeShapeType="1"/>
          </p:cNvSpPr>
          <p:nvPr/>
        </p:nvSpPr>
        <p:spPr bwMode="auto">
          <a:xfrm>
            <a:off x="997594" y="1682717"/>
            <a:ext cx="50707" cy="3175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2" name="Line 178"/>
          <p:cNvSpPr>
            <a:spLocks noChangeShapeType="1"/>
          </p:cNvSpPr>
          <p:nvPr/>
        </p:nvSpPr>
        <p:spPr bwMode="auto">
          <a:xfrm>
            <a:off x="1048302" y="1685892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3" name="Line 179"/>
          <p:cNvSpPr>
            <a:spLocks noChangeShapeType="1"/>
          </p:cNvSpPr>
          <p:nvPr/>
        </p:nvSpPr>
        <p:spPr bwMode="auto">
          <a:xfrm>
            <a:off x="1048302" y="1685892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4" name="Line 180"/>
          <p:cNvSpPr>
            <a:spLocks noChangeShapeType="1"/>
          </p:cNvSpPr>
          <p:nvPr/>
        </p:nvSpPr>
        <p:spPr bwMode="auto">
          <a:xfrm>
            <a:off x="1048302" y="1685892"/>
            <a:ext cx="70779" cy="137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5" name="Line 181"/>
          <p:cNvSpPr>
            <a:spLocks noChangeShapeType="1"/>
          </p:cNvSpPr>
          <p:nvPr/>
        </p:nvSpPr>
        <p:spPr bwMode="auto">
          <a:xfrm>
            <a:off x="1119081" y="1699650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6" name="Line 182"/>
          <p:cNvSpPr>
            <a:spLocks noChangeShapeType="1"/>
          </p:cNvSpPr>
          <p:nvPr/>
        </p:nvSpPr>
        <p:spPr bwMode="auto">
          <a:xfrm flipV="1">
            <a:off x="1265921" y="1716584"/>
            <a:ext cx="0" cy="1058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7" name="Line 183"/>
          <p:cNvSpPr>
            <a:spLocks noChangeShapeType="1"/>
          </p:cNvSpPr>
          <p:nvPr/>
        </p:nvSpPr>
        <p:spPr bwMode="auto">
          <a:xfrm>
            <a:off x="1265921" y="1716584"/>
            <a:ext cx="38031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8" name="Line 184"/>
          <p:cNvSpPr>
            <a:spLocks noChangeShapeType="1"/>
          </p:cNvSpPr>
          <p:nvPr/>
        </p:nvSpPr>
        <p:spPr bwMode="auto">
          <a:xfrm>
            <a:off x="1303952" y="1717642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89" name="Line 185"/>
          <p:cNvSpPr>
            <a:spLocks noChangeShapeType="1"/>
          </p:cNvSpPr>
          <p:nvPr/>
        </p:nvSpPr>
        <p:spPr bwMode="auto">
          <a:xfrm>
            <a:off x="1308177" y="1717642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90" name="Line 186"/>
          <p:cNvSpPr>
            <a:spLocks noChangeShapeType="1"/>
          </p:cNvSpPr>
          <p:nvPr/>
        </p:nvSpPr>
        <p:spPr bwMode="auto">
          <a:xfrm>
            <a:off x="1308177" y="1717642"/>
            <a:ext cx="34861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91" name="Line 187"/>
          <p:cNvSpPr>
            <a:spLocks noChangeShapeType="1"/>
          </p:cNvSpPr>
          <p:nvPr/>
        </p:nvSpPr>
        <p:spPr bwMode="auto">
          <a:xfrm>
            <a:off x="1343038" y="1718700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92" name="Line 188"/>
          <p:cNvSpPr>
            <a:spLocks noChangeShapeType="1"/>
          </p:cNvSpPr>
          <p:nvPr/>
        </p:nvSpPr>
        <p:spPr bwMode="auto">
          <a:xfrm>
            <a:off x="1388464" y="1717642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93" name="Line 189"/>
          <p:cNvSpPr>
            <a:spLocks noChangeShapeType="1"/>
          </p:cNvSpPr>
          <p:nvPr/>
        </p:nvSpPr>
        <p:spPr bwMode="auto">
          <a:xfrm>
            <a:off x="1388464" y="1717642"/>
            <a:ext cx="29579" cy="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94" name="Line 190"/>
          <p:cNvSpPr>
            <a:spLocks noChangeShapeType="1"/>
          </p:cNvSpPr>
          <p:nvPr/>
        </p:nvSpPr>
        <p:spPr bwMode="auto">
          <a:xfrm>
            <a:off x="1418043" y="1717642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95" name="Line 191"/>
          <p:cNvSpPr>
            <a:spLocks noChangeShapeType="1"/>
          </p:cNvSpPr>
          <p:nvPr/>
        </p:nvSpPr>
        <p:spPr bwMode="auto">
          <a:xfrm>
            <a:off x="1419100" y="1717642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96" name="Line 192"/>
          <p:cNvSpPr>
            <a:spLocks noChangeShapeType="1"/>
          </p:cNvSpPr>
          <p:nvPr/>
        </p:nvSpPr>
        <p:spPr bwMode="auto">
          <a:xfrm flipV="1">
            <a:off x="1419100" y="1715525"/>
            <a:ext cx="31692" cy="2117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97" name="Line 193"/>
          <p:cNvSpPr>
            <a:spLocks noChangeShapeType="1"/>
          </p:cNvSpPr>
          <p:nvPr/>
        </p:nvSpPr>
        <p:spPr bwMode="auto">
          <a:xfrm flipV="1">
            <a:off x="1450792" y="1714467"/>
            <a:ext cx="0" cy="1058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98" name="Line 194"/>
          <p:cNvSpPr>
            <a:spLocks noChangeShapeType="1"/>
          </p:cNvSpPr>
          <p:nvPr/>
        </p:nvSpPr>
        <p:spPr bwMode="auto">
          <a:xfrm>
            <a:off x="1450792" y="1714467"/>
            <a:ext cx="0" cy="1058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99" name="Line 195"/>
          <p:cNvSpPr>
            <a:spLocks noChangeShapeType="1"/>
          </p:cNvSpPr>
          <p:nvPr/>
        </p:nvSpPr>
        <p:spPr bwMode="auto">
          <a:xfrm flipV="1">
            <a:off x="1450792" y="1713409"/>
            <a:ext cx="33805" cy="2117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0" name="Line 196"/>
          <p:cNvSpPr>
            <a:spLocks noChangeShapeType="1"/>
          </p:cNvSpPr>
          <p:nvPr/>
        </p:nvSpPr>
        <p:spPr bwMode="auto">
          <a:xfrm>
            <a:off x="1484597" y="1713409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1" name="Line 197"/>
          <p:cNvSpPr>
            <a:spLocks noChangeShapeType="1"/>
          </p:cNvSpPr>
          <p:nvPr/>
        </p:nvSpPr>
        <p:spPr bwMode="auto">
          <a:xfrm>
            <a:off x="1500443" y="1712350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2" name="Line 198"/>
          <p:cNvSpPr>
            <a:spLocks noChangeShapeType="1"/>
          </p:cNvSpPr>
          <p:nvPr/>
        </p:nvSpPr>
        <p:spPr bwMode="auto">
          <a:xfrm flipV="1">
            <a:off x="1500443" y="1710234"/>
            <a:ext cx="152122" cy="2117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3" name="Line 199"/>
          <p:cNvSpPr>
            <a:spLocks noChangeShapeType="1"/>
          </p:cNvSpPr>
          <p:nvPr/>
        </p:nvSpPr>
        <p:spPr bwMode="auto">
          <a:xfrm flipV="1">
            <a:off x="1652565" y="1624509"/>
            <a:ext cx="0" cy="85725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4" name="Line 200"/>
          <p:cNvSpPr>
            <a:spLocks noChangeShapeType="1"/>
          </p:cNvSpPr>
          <p:nvPr/>
        </p:nvSpPr>
        <p:spPr bwMode="auto">
          <a:xfrm>
            <a:off x="1652565" y="1624509"/>
            <a:ext cx="0" cy="85725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5" name="Line 201"/>
          <p:cNvSpPr>
            <a:spLocks noChangeShapeType="1"/>
          </p:cNvSpPr>
          <p:nvPr/>
        </p:nvSpPr>
        <p:spPr bwMode="auto">
          <a:xfrm>
            <a:off x="1652565" y="1710234"/>
            <a:ext cx="96133" cy="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6" name="Line 202"/>
          <p:cNvSpPr>
            <a:spLocks noChangeShapeType="1"/>
          </p:cNvSpPr>
          <p:nvPr/>
        </p:nvSpPr>
        <p:spPr bwMode="auto">
          <a:xfrm flipV="1">
            <a:off x="1748698" y="1602284"/>
            <a:ext cx="0" cy="10795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7" name="Line 203"/>
          <p:cNvSpPr>
            <a:spLocks noChangeShapeType="1"/>
          </p:cNvSpPr>
          <p:nvPr/>
        </p:nvSpPr>
        <p:spPr bwMode="auto">
          <a:xfrm>
            <a:off x="1748698" y="1602284"/>
            <a:ext cx="0" cy="10795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8" name="Line 204"/>
          <p:cNvSpPr>
            <a:spLocks noChangeShapeType="1"/>
          </p:cNvSpPr>
          <p:nvPr/>
        </p:nvSpPr>
        <p:spPr bwMode="auto">
          <a:xfrm flipV="1">
            <a:off x="1748698" y="1709175"/>
            <a:ext cx="65497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3" name="Line 206"/>
          <p:cNvSpPr>
            <a:spLocks noChangeShapeType="1"/>
          </p:cNvSpPr>
          <p:nvPr/>
        </p:nvSpPr>
        <p:spPr bwMode="auto">
          <a:xfrm flipV="1">
            <a:off x="1814195" y="1668959"/>
            <a:ext cx="0" cy="40217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4" name="Line 207"/>
          <p:cNvSpPr>
            <a:spLocks noChangeShapeType="1"/>
          </p:cNvSpPr>
          <p:nvPr/>
        </p:nvSpPr>
        <p:spPr bwMode="auto">
          <a:xfrm>
            <a:off x="1814195" y="1668959"/>
            <a:ext cx="0" cy="40217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5" name="Line 208"/>
          <p:cNvSpPr>
            <a:spLocks noChangeShapeType="1"/>
          </p:cNvSpPr>
          <p:nvPr/>
        </p:nvSpPr>
        <p:spPr bwMode="auto">
          <a:xfrm flipV="1">
            <a:off x="1814195" y="1708117"/>
            <a:ext cx="65497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6" name="Line 209"/>
          <p:cNvSpPr>
            <a:spLocks noChangeShapeType="1"/>
          </p:cNvSpPr>
          <p:nvPr/>
        </p:nvSpPr>
        <p:spPr bwMode="auto">
          <a:xfrm flipV="1">
            <a:off x="1879692" y="1661551"/>
            <a:ext cx="0" cy="46567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7" name="Line 210"/>
          <p:cNvSpPr>
            <a:spLocks noChangeShapeType="1"/>
          </p:cNvSpPr>
          <p:nvPr/>
        </p:nvSpPr>
        <p:spPr bwMode="auto">
          <a:xfrm>
            <a:off x="1879692" y="1661551"/>
            <a:ext cx="0" cy="46567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8" name="Line 211"/>
          <p:cNvSpPr>
            <a:spLocks noChangeShapeType="1"/>
          </p:cNvSpPr>
          <p:nvPr/>
        </p:nvSpPr>
        <p:spPr bwMode="auto">
          <a:xfrm>
            <a:off x="1879692" y="1708117"/>
            <a:ext cx="69723" cy="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9" name="Line 212"/>
          <p:cNvSpPr>
            <a:spLocks noChangeShapeType="1"/>
          </p:cNvSpPr>
          <p:nvPr/>
        </p:nvSpPr>
        <p:spPr bwMode="auto">
          <a:xfrm flipV="1">
            <a:off x="1949415" y="1680601"/>
            <a:ext cx="0" cy="27517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0" name="Line 213"/>
          <p:cNvSpPr>
            <a:spLocks noChangeShapeType="1"/>
          </p:cNvSpPr>
          <p:nvPr/>
        </p:nvSpPr>
        <p:spPr bwMode="auto">
          <a:xfrm>
            <a:off x="1949415" y="1680601"/>
            <a:ext cx="0" cy="27517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1" name="Line 214"/>
          <p:cNvSpPr>
            <a:spLocks noChangeShapeType="1"/>
          </p:cNvSpPr>
          <p:nvPr/>
        </p:nvSpPr>
        <p:spPr bwMode="auto">
          <a:xfrm flipV="1">
            <a:off x="1949415" y="1707059"/>
            <a:ext cx="49651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2" name="Line 215"/>
          <p:cNvSpPr>
            <a:spLocks noChangeShapeType="1"/>
          </p:cNvSpPr>
          <p:nvPr/>
        </p:nvSpPr>
        <p:spPr bwMode="auto">
          <a:xfrm flipV="1">
            <a:off x="1999066" y="1664726"/>
            <a:ext cx="0" cy="42333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3" name="Line 216"/>
          <p:cNvSpPr>
            <a:spLocks noChangeShapeType="1"/>
          </p:cNvSpPr>
          <p:nvPr/>
        </p:nvSpPr>
        <p:spPr bwMode="auto">
          <a:xfrm>
            <a:off x="1999066" y="1664726"/>
            <a:ext cx="0" cy="42333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4" name="Line 217"/>
          <p:cNvSpPr>
            <a:spLocks noChangeShapeType="1"/>
          </p:cNvSpPr>
          <p:nvPr/>
        </p:nvSpPr>
        <p:spPr bwMode="auto">
          <a:xfrm>
            <a:off x="1999066" y="1707059"/>
            <a:ext cx="42256" cy="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5" name="Line 218"/>
          <p:cNvSpPr>
            <a:spLocks noChangeShapeType="1"/>
          </p:cNvSpPr>
          <p:nvPr/>
        </p:nvSpPr>
        <p:spPr bwMode="auto">
          <a:xfrm flipV="1">
            <a:off x="2041322" y="1587467"/>
            <a:ext cx="0" cy="119592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6" name="Line 219"/>
          <p:cNvSpPr>
            <a:spLocks noChangeShapeType="1"/>
          </p:cNvSpPr>
          <p:nvPr/>
        </p:nvSpPr>
        <p:spPr bwMode="auto">
          <a:xfrm>
            <a:off x="2041322" y="1587467"/>
            <a:ext cx="0" cy="119592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7" name="Line 220"/>
          <p:cNvSpPr>
            <a:spLocks noChangeShapeType="1"/>
          </p:cNvSpPr>
          <p:nvPr/>
        </p:nvSpPr>
        <p:spPr bwMode="auto">
          <a:xfrm flipV="1">
            <a:off x="2041322" y="1706001"/>
            <a:ext cx="59159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8" name="Line 221"/>
          <p:cNvSpPr>
            <a:spLocks noChangeShapeType="1"/>
          </p:cNvSpPr>
          <p:nvPr/>
        </p:nvSpPr>
        <p:spPr bwMode="auto">
          <a:xfrm flipV="1">
            <a:off x="2100481" y="1688009"/>
            <a:ext cx="0" cy="17992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9" name="Line 222"/>
          <p:cNvSpPr>
            <a:spLocks noChangeShapeType="1"/>
          </p:cNvSpPr>
          <p:nvPr/>
        </p:nvSpPr>
        <p:spPr bwMode="auto">
          <a:xfrm>
            <a:off x="2100481" y="1688009"/>
            <a:ext cx="0" cy="17992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0" name="Line 223"/>
          <p:cNvSpPr>
            <a:spLocks noChangeShapeType="1"/>
          </p:cNvSpPr>
          <p:nvPr/>
        </p:nvSpPr>
        <p:spPr bwMode="auto">
          <a:xfrm>
            <a:off x="2100481" y="1706001"/>
            <a:ext cx="77118" cy="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1" name="Line 224"/>
          <p:cNvSpPr>
            <a:spLocks noChangeShapeType="1"/>
          </p:cNvSpPr>
          <p:nvPr/>
        </p:nvSpPr>
        <p:spPr bwMode="auto">
          <a:xfrm>
            <a:off x="2177598" y="1706001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2" name="Line 225"/>
          <p:cNvSpPr>
            <a:spLocks noChangeShapeType="1"/>
          </p:cNvSpPr>
          <p:nvPr/>
        </p:nvSpPr>
        <p:spPr bwMode="auto">
          <a:xfrm>
            <a:off x="2219854" y="1707059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3" name="Line 226"/>
          <p:cNvSpPr>
            <a:spLocks noChangeShapeType="1"/>
          </p:cNvSpPr>
          <p:nvPr/>
        </p:nvSpPr>
        <p:spPr bwMode="auto">
          <a:xfrm>
            <a:off x="2219854" y="1707059"/>
            <a:ext cx="51764" cy="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4" name="Line 227"/>
          <p:cNvSpPr>
            <a:spLocks noChangeShapeType="1"/>
          </p:cNvSpPr>
          <p:nvPr/>
        </p:nvSpPr>
        <p:spPr bwMode="auto">
          <a:xfrm>
            <a:off x="2271618" y="1707059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5" name="Line 228"/>
          <p:cNvSpPr>
            <a:spLocks noChangeShapeType="1"/>
          </p:cNvSpPr>
          <p:nvPr/>
        </p:nvSpPr>
        <p:spPr bwMode="auto">
          <a:xfrm>
            <a:off x="2271618" y="1707059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6" name="Line 229"/>
          <p:cNvSpPr>
            <a:spLocks noChangeShapeType="1"/>
          </p:cNvSpPr>
          <p:nvPr/>
        </p:nvSpPr>
        <p:spPr bwMode="auto">
          <a:xfrm>
            <a:off x="2271618" y="1707059"/>
            <a:ext cx="71835" cy="2117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7" name="Line 230"/>
          <p:cNvSpPr>
            <a:spLocks noChangeShapeType="1"/>
          </p:cNvSpPr>
          <p:nvPr/>
        </p:nvSpPr>
        <p:spPr bwMode="auto">
          <a:xfrm>
            <a:off x="2343454" y="1709176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8" name="Line 231"/>
          <p:cNvSpPr>
            <a:spLocks noChangeShapeType="1"/>
          </p:cNvSpPr>
          <p:nvPr/>
        </p:nvSpPr>
        <p:spPr bwMode="auto">
          <a:xfrm>
            <a:off x="2345566" y="1709176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9" name="Line 232"/>
          <p:cNvSpPr>
            <a:spLocks noChangeShapeType="1"/>
          </p:cNvSpPr>
          <p:nvPr/>
        </p:nvSpPr>
        <p:spPr bwMode="auto">
          <a:xfrm>
            <a:off x="2345566" y="1709176"/>
            <a:ext cx="44369" cy="2117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0" name="Line 233"/>
          <p:cNvSpPr>
            <a:spLocks noChangeShapeType="1"/>
          </p:cNvSpPr>
          <p:nvPr/>
        </p:nvSpPr>
        <p:spPr bwMode="auto">
          <a:xfrm>
            <a:off x="2389935" y="1711292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1" name="Line 234"/>
          <p:cNvSpPr>
            <a:spLocks noChangeShapeType="1"/>
          </p:cNvSpPr>
          <p:nvPr/>
        </p:nvSpPr>
        <p:spPr bwMode="auto">
          <a:xfrm>
            <a:off x="2398387" y="1711292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2" name="Line 235"/>
          <p:cNvSpPr>
            <a:spLocks noChangeShapeType="1"/>
          </p:cNvSpPr>
          <p:nvPr/>
        </p:nvSpPr>
        <p:spPr bwMode="auto">
          <a:xfrm>
            <a:off x="2398387" y="1711292"/>
            <a:ext cx="58102" cy="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3" name="Line 236"/>
          <p:cNvSpPr>
            <a:spLocks noChangeShapeType="1"/>
          </p:cNvSpPr>
          <p:nvPr/>
        </p:nvSpPr>
        <p:spPr bwMode="auto">
          <a:xfrm flipV="1">
            <a:off x="2456489" y="1710234"/>
            <a:ext cx="0" cy="1058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4" name="Line 237"/>
          <p:cNvSpPr>
            <a:spLocks noChangeShapeType="1"/>
          </p:cNvSpPr>
          <p:nvPr/>
        </p:nvSpPr>
        <p:spPr bwMode="auto">
          <a:xfrm>
            <a:off x="2525155" y="1709176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5" name="Line 238"/>
          <p:cNvSpPr>
            <a:spLocks noChangeShapeType="1"/>
          </p:cNvSpPr>
          <p:nvPr/>
        </p:nvSpPr>
        <p:spPr bwMode="auto">
          <a:xfrm>
            <a:off x="2525155" y="1709176"/>
            <a:ext cx="32749" cy="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6" name="Line 239"/>
          <p:cNvSpPr>
            <a:spLocks noChangeShapeType="1"/>
          </p:cNvSpPr>
          <p:nvPr/>
        </p:nvSpPr>
        <p:spPr bwMode="auto">
          <a:xfrm flipV="1">
            <a:off x="2557904" y="1707059"/>
            <a:ext cx="0" cy="2117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7" name="Line 240"/>
          <p:cNvSpPr>
            <a:spLocks noChangeShapeType="1"/>
          </p:cNvSpPr>
          <p:nvPr/>
        </p:nvSpPr>
        <p:spPr bwMode="auto">
          <a:xfrm>
            <a:off x="2557904" y="1707059"/>
            <a:ext cx="0" cy="2117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8" name="Line 241"/>
          <p:cNvSpPr>
            <a:spLocks noChangeShapeType="1"/>
          </p:cNvSpPr>
          <p:nvPr/>
        </p:nvSpPr>
        <p:spPr bwMode="auto">
          <a:xfrm>
            <a:off x="2557904" y="1709176"/>
            <a:ext cx="40143" cy="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9" name="Line 242"/>
          <p:cNvSpPr>
            <a:spLocks noChangeShapeType="1"/>
          </p:cNvSpPr>
          <p:nvPr/>
        </p:nvSpPr>
        <p:spPr bwMode="auto">
          <a:xfrm flipV="1">
            <a:off x="2598047" y="1700709"/>
            <a:ext cx="0" cy="8467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0" name="Line 243"/>
          <p:cNvSpPr>
            <a:spLocks noChangeShapeType="1"/>
          </p:cNvSpPr>
          <p:nvPr/>
        </p:nvSpPr>
        <p:spPr bwMode="auto">
          <a:xfrm>
            <a:off x="2598047" y="1700709"/>
            <a:ext cx="0" cy="8467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1" name="Line 244"/>
          <p:cNvSpPr>
            <a:spLocks noChangeShapeType="1"/>
          </p:cNvSpPr>
          <p:nvPr/>
        </p:nvSpPr>
        <p:spPr bwMode="auto">
          <a:xfrm flipV="1">
            <a:off x="2598047" y="1708117"/>
            <a:ext cx="35918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2" name="Line 245"/>
          <p:cNvSpPr>
            <a:spLocks noChangeShapeType="1"/>
          </p:cNvSpPr>
          <p:nvPr/>
        </p:nvSpPr>
        <p:spPr bwMode="auto">
          <a:xfrm flipV="1">
            <a:off x="2633965" y="1691184"/>
            <a:ext cx="0" cy="16933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3" name="Line 246"/>
          <p:cNvSpPr>
            <a:spLocks noChangeShapeType="1"/>
          </p:cNvSpPr>
          <p:nvPr/>
        </p:nvSpPr>
        <p:spPr bwMode="auto">
          <a:xfrm>
            <a:off x="2633965" y="1691184"/>
            <a:ext cx="0" cy="16933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4" name="Line 247"/>
          <p:cNvSpPr>
            <a:spLocks noChangeShapeType="1"/>
          </p:cNvSpPr>
          <p:nvPr/>
        </p:nvSpPr>
        <p:spPr bwMode="auto">
          <a:xfrm>
            <a:off x="2633965" y="1708117"/>
            <a:ext cx="41200" cy="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5" name="Line 248"/>
          <p:cNvSpPr>
            <a:spLocks noChangeShapeType="1"/>
          </p:cNvSpPr>
          <p:nvPr/>
        </p:nvSpPr>
        <p:spPr bwMode="auto">
          <a:xfrm flipV="1">
            <a:off x="2675165" y="1680601"/>
            <a:ext cx="0" cy="27517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6" name="Line 249"/>
          <p:cNvSpPr>
            <a:spLocks noChangeShapeType="1"/>
          </p:cNvSpPr>
          <p:nvPr/>
        </p:nvSpPr>
        <p:spPr bwMode="auto">
          <a:xfrm>
            <a:off x="2675165" y="1680601"/>
            <a:ext cx="0" cy="27517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7" name="Line 250"/>
          <p:cNvSpPr>
            <a:spLocks noChangeShapeType="1"/>
          </p:cNvSpPr>
          <p:nvPr/>
        </p:nvSpPr>
        <p:spPr bwMode="auto">
          <a:xfrm flipV="1">
            <a:off x="2675165" y="1707059"/>
            <a:ext cx="40143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8" name="Line 251"/>
          <p:cNvSpPr>
            <a:spLocks noChangeShapeType="1"/>
          </p:cNvSpPr>
          <p:nvPr/>
        </p:nvSpPr>
        <p:spPr bwMode="auto">
          <a:xfrm flipV="1">
            <a:off x="2715308" y="1683776"/>
            <a:ext cx="0" cy="23283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9" name="Line 252"/>
          <p:cNvSpPr>
            <a:spLocks noChangeShapeType="1"/>
          </p:cNvSpPr>
          <p:nvPr/>
        </p:nvSpPr>
        <p:spPr bwMode="auto">
          <a:xfrm>
            <a:off x="2715308" y="1683776"/>
            <a:ext cx="0" cy="23283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0" name="Line 253"/>
          <p:cNvSpPr>
            <a:spLocks noChangeShapeType="1"/>
          </p:cNvSpPr>
          <p:nvPr/>
        </p:nvSpPr>
        <p:spPr bwMode="auto">
          <a:xfrm flipV="1">
            <a:off x="2715308" y="1706001"/>
            <a:ext cx="89794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1" name="Line 254"/>
          <p:cNvSpPr>
            <a:spLocks noChangeShapeType="1"/>
          </p:cNvSpPr>
          <p:nvPr/>
        </p:nvSpPr>
        <p:spPr bwMode="auto">
          <a:xfrm flipV="1">
            <a:off x="2805102" y="1682717"/>
            <a:ext cx="0" cy="23283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2" name="Line 255"/>
          <p:cNvSpPr>
            <a:spLocks noChangeShapeType="1"/>
          </p:cNvSpPr>
          <p:nvPr/>
        </p:nvSpPr>
        <p:spPr bwMode="auto">
          <a:xfrm>
            <a:off x="2805102" y="1682717"/>
            <a:ext cx="0" cy="23283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3" name="Line 256"/>
          <p:cNvSpPr>
            <a:spLocks noChangeShapeType="1"/>
          </p:cNvSpPr>
          <p:nvPr/>
        </p:nvSpPr>
        <p:spPr bwMode="auto">
          <a:xfrm flipV="1">
            <a:off x="2805102" y="1704942"/>
            <a:ext cx="94020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4" name="Line 257"/>
          <p:cNvSpPr>
            <a:spLocks noChangeShapeType="1"/>
          </p:cNvSpPr>
          <p:nvPr/>
        </p:nvSpPr>
        <p:spPr bwMode="auto">
          <a:xfrm flipV="1">
            <a:off x="2899122" y="1668959"/>
            <a:ext cx="0" cy="35983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5" name="Line 258"/>
          <p:cNvSpPr>
            <a:spLocks noChangeShapeType="1"/>
          </p:cNvSpPr>
          <p:nvPr/>
        </p:nvSpPr>
        <p:spPr bwMode="auto">
          <a:xfrm>
            <a:off x="2899122" y="1668959"/>
            <a:ext cx="0" cy="35983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6" name="Line 259"/>
          <p:cNvSpPr>
            <a:spLocks noChangeShapeType="1"/>
          </p:cNvSpPr>
          <p:nvPr/>
        </p:nvSpPr>
        <p:spPr bwMode="auto">
          <a:xfrm flipV="1">
            <a:off x="2899122" y="1703884"/>
            <a:ext cx="88738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7" name="Line 260"/>
          <p:cNvSpPr>
            <a:spLocks noChangeShapeType="1"/>
          </p:cNvSpPr>
          <p:nvPr/>
        </p:nvSpPr>
        <p:spPr bwMode="auto">
          <a:xfrm flipV="1">
            <a:off x="2987860" y="1320767"/>
            <a:ext cx="0" cy="383117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8" name="Line 261"/>
          <p:cNvSpPr>
            <a:spLocks noChangeShapeType="1"/>
          </p:cNvSpPr>
          <p:nvPr/>
        </p:nvSpPr>
        <p:spPr bwMode="auto">
          <a:xfrm>
            <a:off x="2987860" y="1320767"/>
            <a:ext cx="0" cy="383117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9" name="Line 262"/>
          <p:cNvSpPr>
            <a:spLocks noChangeShapeType="1"/>
          </p:cNvSpPr>
          <p:nvPr/>
        </p:nvSpPr>
        <p:spPr bwMode="auto">
          <a:xfrm>
            <a:off x="2987860" y="1703884"/>
            <a:ext cx="45425" cy="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0" name="Line 263"/>
          <p:cNvSpPr>
            <a:spLocks noChangeShapeType="1"/>
          </p:cNvSpPr>
          <p:nvPr/>
        </p:nvSpPr>
        <p:spPr bwMode="auto">
          <a:xfrm flipV="1">
            <a:off x="3033286" y="1611809"/>
            <a:ext cx="0" cy="92075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1" name="Line 264"/>
          <p:cNvSpPr>
            <a:spLocks noChangeShapeType="1"/>
          </p:cNvSpPr>
          <p:nvPr/>
        </p:nvSpPr>
        <p:spPr bwMode="auto">
          <a:xfrm>
            <a:off x="3033286" y="1611809"/>
            <a:ext cx="0" cy="92075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2" name="Line 265"/>
          <p:cNvSpPr>
            <a:spLocks noChangeShapeType="1"/>
          </p:cNvSpPr>
          <p:nvPr/>
        </p:nvSpPr>
        <p:spPr bwMode="auto">
          <a:xfrm flipV="1">
            <a:off x="3033286" y="1702826"/>
            <a:ext cx="53877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3" name="Line 266"/>
          <p:cNvSpPr>
            <a:spLocks noChangeShapeType="1"/>
          </p:cNvSpPr>
          <p:nvPr/>
        </p:nvSpPr>
        <p:spPr bwMode="auto">
          <a:xfrm flipV="1">
            <a:off x="3087162" y="1658376"/>
            <a:ext cx="0" cy="4445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4" name="Line 267"/>
          <p:cNvSpPr>
            <a:spLocks noChangeShapeType="1"/>
          </p:cNvSpPr>
          <p:nvPr/>
        </p:nvSpPr>
        <p:spPr bwMode="auto">
          <a:xfrm>
            <a:off x="3087162" y="1658376"/>
            <a:ext cx="0" cy="4445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5" name="Line 268"/>
          <p:cNvSpPr>
            <a:spLocks noChangeShapeType="1"/>
          </p:cNvSpPr>
          <p:nvPr/>
        </p:nvSpPr>
        <p:spPr bwMode="auto">
          <a:xfrm flipV="1">
            <a:off x="3087162" y="1701767"/>
            <a:ext cx="54933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6" name="Line 269"/>
          <p:cNvSpPr>
            <a:spLocks noChangeShapeType="1"/>
          </p:cNvSpPr>
          <p:nvPr/>
        </p:nvSpPr>
        <p:spPr bwMode="auto">
          <a:xfrm flipV="1">
            <a:off x="3142095" y="1673192"/>
            <a:ext cx="0" cy="28575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7" name="Line 270"/>
          <p:cNvSpPr>
            <a:spLocks noChangeShapeType="1"/>
          </p:cNvSpPr>
          <p:nvPr/>
        </p:nvSpPr>
        <p:spPr bwMode="auto">
          <a:xfrm>
            <a:off x="3142095" y="1673192"/>
            <a:ext cx="0" cy="28575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8" name="Line 271"/>
          <p:cNvSpPr>
            <a:spLocks noChangeShapeType="1"/>
          </p:cNvSpPr>
          <p:nvPr/>
        </p:nvSpPr>
        <p:spPr bwMode="auto">
          <a:xfrm>
            <a:off x="3142095" y="1701767"/>
            <a:ext cx="54933" cy="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9" name="Line 272"/>
          <p:cNvSpPr>
            <a:spLocks noChangeShapeType="1"/>
          </p:cNvSpPr>
          <p:nvPr/>
        </p:nvSpPr>
        <p:spPr bwMode="auto">
          <a:xfrm flipV="1">
            <a:off x="3197028" y="1628742"/>
            <a:ext cx="0" cy="73025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0" name="Line 273"/>
          <p:cNvSpPr>
            <a:spLocks noChangeShapeType="1"/>
          </p:cNvSpPr>
          <p:nvPr/>
        </p:nvSpPr>
        <p:spPr bwMode="auto">
          <a:xfrm>
            <a:off x="3197028" y="1628742"/>
            <a:ext cx="0" cy="73025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1" name="Line 274"/>
          <p:cNvSpPr>
            <a:spLocks noChangeShapeType="1"/>
          </p:cNvSpPr>
          <p:nvPr/>
        </p:nvSpPr>
        <p:spPr bwMode="auto">
          <a:xfrm flipV="1">
            <a:off x="3197028" y="1700709"/>
            <a:ext cx="25354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2" name="Line 275"/>
          <p:cNvSpPr>
            <a:spLocks noChangeShapeType="1"/>
          </p:cNvSpPr>
          <p:nvPr/>
        </p:nvSpPr>
        <p:spPr bwMode="auto">
          <a:xfrm flipV="1">
            <a:off x="3222382" y="1628742"/>
            <a:ext cx="0" cy="71967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3" name="Line 276"/>
          <p:cNvSpPr>
            <a:spLocks noChangeShapeType="1"/>
          </p:cNvSpPr>
          <p:nvPr/>
        </p:nvSpPr>
        <p:spPr bwMode="auto">
          <a:xfrm>
            <a:off x="3222382" y="1628742"/>
            <a:ext cx="0" cy="71967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4" name="Line 277"/>
          <p:cNvSpPr>
            <a:spLocks noChangeShapeType="1"/>
          </p:cNvSpPr>
          <p:nvPr/>
        </p:nvSpPr>
        <p:spPr bwMode="auto">
          <a:xfrm>
            <a:off x="3222382" y="1700709"/>
            <a:ext cx="36974" cy="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5" name="Line 278"/>
          <p:cNvSpPr>
            <a:spLocks noChangeShapeType="1"/>
          </p:cNvSpPr>
          <p:nvPr/>
        </p:nvSpPr>
        <p:spPr bwMode="auto">
          <a:xfrm flipV="1">
            <a:off x="3259356" y="1611809"/>
            <a:ext cx="0" cy="8890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6" name="Line 279"/>
          <p:cNvSpPr>
            <a:spLocks noChangeShapeType="1"/>
          </p:cNvSpPr>
          <p:nvPr/>
        </p:nvSpPr>
        <p:spPr bwMode="auto">
          <a:xfrm>
            <a:off x="3259356" y="1611809"/>
            <a:ext cx="0" cy="8890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7" name="Line 280"/>
          <p:cNvSpPr>
            <a:spLocks noChangeShapeType="1"/>
          </p:cNvSpPr>
          <p:nvPr/>
        </p:nvSpPr>
        <p:spPr bwMode="auto">
          <a:xfrm flipV="1">
            <a:off x="3259356" y="1699651"/>
            <a:ext cx="101415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8" name="Line 281"/>
          <p:cNvSpPr>
            <a:spLocks noChangeShapeType="1"/>
          </p:cNvSpPr>
          <p:nvPr/>
        </p:nvSpPr>
        <p:spPr bwMode="auto">
          <a:xfrm flipV="1">
            <a:off x="3360771" y="1663667"/>
            <a:ext cx="0" cy="35983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9" name="Line 282"/>
          <p:cNvSpPr>
            <a:spLocks noChangeShapeType="1"/>
          </p:cNvSpPr>
          <p:nvPr/>
        </p:nvSpPr>
        <p:spPr bwMode="auto">
          <a:xfrm>
            <a:off x="3360771" y="1663667"/>
            <a:ext cx="0" cy="35983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0" name="Line 283"/>
          <p:cNvSpPr>
            <a:spLocks noChangeShapeType="1"/>
          </p:cNvSpPr>
          <p:nvPr/>
        </p:nvSpPr>
        <p:spPr bwMode="auto">
          <a:xfrm flipV="1">
            <a:off x="3360771" y="1698592"/>
            <a:ext cx="47538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1" name="Line 284"/>
          <p:cNvSpPr>
            <a:spLocks noChangeShapeType="1"/>
          </p:cNvSpPr>
          <p:nvPr/>
        </p:nvSpPr>
        <p:spPr bwMode="auto">
          <a:xfrm flipV="1">
            <a:off x="3408309" y="1673192"/>
            <a:ext cx="0" cy="2540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2" name="Line 285"/>
          <p:cNvSpPr>
            <a:spLocks noChangeShapeType="1"/>
          </p:cNvSpPr>
          <p:nvPr/>
        </p:nvSpPr>
        <p:spPr bwMode="auto">
          <a:xfrm>
            <a:off x="3408309" y="1673192"/>
            <a:ext cx="0" cy="2540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3" name="Line 286"/>
          <p:cNvSpPr>
            <a:spLocks noChangeShapeType="1"/>
          </p:cNvSpPr>
          <p:nvPr/>
        </p:nvSpPr>
        <p:spPr bwMode="auto">
          <a:xfrm>
            <a:off x="3408309" y="1698592"/>
            <a:ext cx="38031" cy="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4" name="Line 287"/>
          <p:cNvSpPr>
            <a:spLocks noChangeShapeType="1"/>
          </p:cNvSpPr>
          <p:nvPr/>
        </p:nvSpPr>
        <p:spPr bwMode="auto">
          <a:xfrm flipV="1">
            <a:off x="3446340" y="1668959"/>
            <a:ext cx="0" cy="29633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5" name="Line 288"/>
          <p:cNvSpPr>
            <a:spLocks noChangeShapeType="1"/>
          </p:cNvSpPr>
          <p:nvPr/>
        </p:nvSpPr>
        <p:spPr bwMode="auto">
          <a:xfrm>
            <a:off x="3446340" y="1668959"/>
            <a:ext cx="0" cy="29633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6" name="Line 289"/>
          <p:cNvSpPr>
            <a:spLocks noChangeShapeType="1"/>
          </p:cNvSpPr>
          <p:nvPr/>
        </p:nvSpPr>
        <p:spPr bwMode="auto">
          <a:xfrm flipV="1">
            <a:off x="3446340" y="1697534"/>
            <a:ext cx="42256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7" name="Line 290"/>
          <p:cNvSpPr>
            <a:spLocks noChangeShapeType="1"/>
          </p:cNvSpPr>
          <p:nvPr/>
        </p:nvSpPr>
        <p:spPr bwMode="auto">
          <a:xfrm flipV="1">
            <a:off x="3488596" y="1674251"/>
            <a:ext cx="0" cy="23283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8" name="Line 291"/>
          <p:cNvSpPr>
            <a:spLocks noChangeShapeType="1"/>
          </p:cNvSpPr>
          <p:nvPr/>
        </p:nvSpPr>
        <p:spPr bwMode="auto">
          <a:xfrm>
            <a:off x="3488596" y="1674251"/>
            <a:ext cx="0" cy="23283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9" name="Line 292"/>
          <p:cNvSpPr>
            <a:spLocks noChangeShapeType="1"/>
          </p:cNvSpPr>
          <p:nvPr/>
        </p:nvSpPr>
        <p:spPr bwMode="auto">
          <a:xfrm flipV="1">
            <a:off x="3488596" y="1696476"/>
            <a:ext cx="61271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0" name="Line 293"/>
          <p:cNvSpPr>
            <a:spLocks noChangeShapeType="1"/>
          </p:cNvSpPr>
          <p:nvPr/>
        </p:nvSpPr>
        <p:spPr bwMode="auto">
          <a:xfrm flipV="1">
            <a:off x="3549867" y="1679542"/>
            <a:ext cx="0" cy="16933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1" name="Line 294"/>
          <p:cNvSpPr>
            <a:spLocks noChangeShapeType="1"/>
          </p:cNvSpPr>
          <p:nvPr/>
        </p:nvSpPr>
        <p:spPr bwMode="auto">
          <a:xfrm>
            <a:off x="3549867" y="1679542"/>
            <a:ext cx="0" cy="16933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2" name="Line 295"/>
          <p:cNvSpPr>
            <a:spLocks noChangeShapeType="1"/>
          </p:cNvSpPr>
          <p:nvPr/>
        </p:nvSpPr>
        <p:spPr bwMode="auto">
          <a:xfrm>
            <a:off x="3549867" y="1696476"/>
            <a:ext cx="58102" cy="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3" name="Line 296"/>
          <p:cNvSpPr>
            <a:spLocks noChangeShapeType="1"/>
          </p:cNvSpPr>
          <p:nvPr/>
        </p:nvSpPr>
        <p:spPr bwMode="auto">
          <a:xfrm>
            <a:off x="3607970" y="1696476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4" name="Line 297"/>
          <p:cNvSpPr>
            <a:spLocks noChangeShapeType="1"/>
          </p:cNvSpPr>
          <p:nvPr/>
        </p:nvSpPr>
        <p:spPr bwMode="auto">
          <a:xfrm>
            <a:off x="3665015" y="1700709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5" name="Line 298"/>
          <p:cNvSpPr>
            <a:spLocks noChangeShapeType="1"/>
          </p:cNvSpPr>
          <p:nvPr/>
        </p:nvSpPr>
        <p:spPr bwMode="auto">
          <a:xfrm>
            <a:off x="3665015" y="1700709"/>
            <a:ext cx="91907" cy="8467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6" name="Line 299"/>
          <p:cNvSpPr>
            <a:spLocks noChangeShapeType="1"/>
          </p:cNvSpPr>
          <p:nvPr/>
        </p:nvSpPr>
        <p:spPr bwMode="auto">
          <a:xfrm>
            <a:off x="3756923" y="1709176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7" name="Line 300"/>
          <p:cNvSpPr>
            <a:spLocks noChangeShapeType="1"/>
          </p:cNvSpPr>
          <p:nvPr/>
        </p:nvSpPr>
        <p:spPr bwMode="auto">
          <a:xfrm>
            <a:off x="4072787" y="1712351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8" name="Line 301"/>
          <p:cNvSpPr>
            <a:spLocks noChangeShapeType="1"/>
          </p:cNvSpPr>
          <p:nvPr/>
        </p:nvSpPr>
        <p:spPr bwMode="auto">
          <a:xfrm flipV="1">
            <a:off x="4072787" y="1708117"/>
            <a:ext cx="81343" cy="4233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9" name="Line 302"/>
          <p:cNvSpPr>
            <a:spLocks noChangeShapeType="1"/>
          </p:cNvSpPr>
          <p:nvPr/>
        </p:nvSpPr>
        <p:spPr bwMode="auto">
          <a:xfrm flipV="1">
            <a:off x="4154131" y="1695417"/>
            <a:ext cx="0" cy="1270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0" name="Line 303"/>
          <p:cNvSpPr>
            <a:spLocks noChangeShapeType="1"/>
          </p:cNvSpPr>
          <p:nvPr/>
        </p:nvSpPr>
        <p:spPr bwMode="auto">
          <a:xfrm>
            <a:off x="4154131" y="1695417"/>
            <a:ext cx="0" cy="1270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1" name="Line 304"/>
          <p:cNvSpPr>
            <a:spLocks noChangeShapeType="1"/>
          </p:cNvSpPr>
          <p:nvPr/>
        </p:nvSpPr>
        <p:spPr bwMode="auto">
          <a:xfrm flipV="1">
            <a:off x="4154131" y="1707059"/>
            <a:ext cx="28523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2" name="Line 305"/>
          <p:cNvSpPr>
            <a:spLocks noChangeShapeType="1"/>
          </p:cNvSpPr>
          <p:nvPr/>
        </p:nvSpPr>
        <p:spPr bwMode="auto">
          <a:xfrm flipV="1">
            <a:off x="4182653" y="1691184"/>
            <a:ext cx="0" cy="15875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3" name="Line 306"/>
          <p:cNvSpPr>
            <a:spLocks noChangeShapeType="1"/>
          </p:cNvSpPr>
          <p:nvPr/>
        </p:nvSpPr>
        <p:spPr bwMode="auto">
          <a:xfrm>
            <a:off x="4182653" y="1691184"/>
            <a:ext cx="0" cy="15875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4" name="Line 307"/>
          <p:cNvSpPr>
            <a:spLocks noChangeShapeType="1"/>
          </p:cNvSpPr>
          <p:nvPr/>
        </p:nvSpPr>
        <p:spPr bwMode="auto">
          <a:xfrm flipV="1">
            <a:off x="4182653" y="1704942"/>
            <a:ext cx="50707" cy="2117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5" name="Line 308"/>
          <p:cNvSpPr>
            <a:spLocks noChangeShapeType="1"/>
          </p:cNvSpPr>
          <p:nvPr/>
        </p:nvSpPr>
        <p:spPr bwMode="auto">
          <a:xfrm flipV="1">
            <a:off x="4233361" y="1695417"/>
            <a:ext cx="0" cy="9525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6" name="Line 309"/>
          <p:cNvSpPr>
            <a:spLocks noChangeShapeType="1"/>
          </p:cNvSpPr>
          <p:nvPr/>
        </p:nvSpPr>
        <p:spPr bwMode="auto">
          <a:xfrm>
            <a:off x="4233361" y="1695417"/>
            <a:ext cx="0" cy="9525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7" name="Line 310"/>
          <p:cNvSpPr>
            <a:spLocks noChangeShapeType="1"/>
          </p:cNvSpPr>
          <p:nvPr/>
        </p:nvSpPr>
        <p:spPr bwMode="auto">
          <a:xfrm flipV="1">
            <a:off x="4233361" y="1701767"/>
            <a:ext cx="53877" cy="3175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8" name="Line 311"/>
          <p:cNvSpPr>
            <a:spLocks noChangeShapeType="1"/>
          </p:cNvSpPr>
          <p:nvPr/>
        </p:nvSpPr>
        <p:spPr bwMode="auto">
          <a:xfrm flipV="1">
            <a:off x="4287237" y="1694359"/>
            <a:ext cx="0" cy="740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9" name="Line 312"/>
          <p:cNvSpPr>
            <a:spLocks noChangeShapeType="1"/>
          </p:cNvSpPr>
          <p:nvPr/>
        </p:nvSpPr>
        <p:spPr bwMode="auto">
          <a:xfrm>
            <a:off x="4287237" y="1694359"/>
            <a:ext cx="0" cy="740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0" name="Line 313"/>
          <p:cNvSpPr>
            <a:spLocks noChangeShapeType="1"/>
          </p:cNvSpPr>
          <p:nvPr/>
        </p:nvSpPr>
        <p:spPr bwMode="auto">
          <a:xfrm flipV="1">
            <a:off x="4287237" y="1698592"/>
            <a:ext cx="83456" cy="3175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1" name="Line 314"/>
          <p:cNvSpPr>
            <a:spLocks noChangeShapeType="1"/>
          </p:cNvSpPr>
          <p:nvPr/>
        </p:nvSpPr>
        <p:spPr bwMode="auto">
          <a:xfrm flipV="1">
            <a:off x="4370693" y="1691184"/>
            <a:ext cx="0" cy="7408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2" name="Line 315"/>
          <p:cNvSpPr>
            <a:spLocks noChangeShapeType="1"/>
          </p:cNvSpPr>
          <p:nvPr/>
        </p:nvSpPr>
        <p:spPr bwMode="auto">
          <a:xfrm>
            <a:off x="4370693" y="1691184"/>
            <a:ext cx="0" cy="7408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3" name="Line 316"/>
          <p:cNvSpPr>
            <a:spLocks noChangeShapeType="1"/>
          </p:cNvSpPr>
          <p:nvPr/>
        </p:nvSpPr>
        <p:spPr bwMode="auto">
          <a:xfrm flipV="1">
            <a:off x="4370693" y="1694359"/>
            <a:ext cx="75005" cy="4233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4" name="Line 317"/>
          <p:cNvSpPr>
            <a:spLocks noChangeShapeType="1"/>
          </p:cNvSpPr>
          <p:nvPr/>
        </p:nvSpPr>
        <p:spPr bwMode="auto">
          <a:xfrm>
            <a:off x="4445698" y="1694359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5" name="Line 318"/>
          <p:cNvSpPr>
            <a:spLocks noChangeShapeType="1"/>
          </p:cNvSpPr>
          <p:nvPr/>
        </p:nvSpPr>
        <p:spPr bwMode="auto">
          <a:xfrm>
            <a:off x="4464713" y="1693301"/>
            <a:ext cx="0" cy="1058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6" name="Line 319"/>
          <p:cNvSpPr>
            <a:spLocks noChangeShapeType="1"/>
          </p:cNvSpPr>
          <p:nvPr/>
        </p:nvSpPr>
        <p:spPr bwMode="auto">
          <a:xfrm flipV="1">
            <a:off x="4464713" y="1692242"/>
            <a:ext cx="69723" cy="2117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7" name="Line 320"/>
          <p:cNvSpPr>
            <a:spLocks noChangeShapeType="1"/>
          </p:cNvSpPr>
          <p:nvPr/>
        </p:nvSpPr>
        <p:spPr bwMode="auto">
          <a:xfrm>
            <a:off x="4534436" y="1692242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8" name="Line 321"/>
          <p:cNvSpPr>
            <a:spLocks noChangeShapeType="1"/>
          </p:cNvSpPr>
          <p:nvPr/>
        </p:nvSpPr>
        <p:spPr bwMode="auto">
          <a:xfrm>
            <a:off x="4598877" y="1691184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9" name="Line 322"/>
          <p:cNvSpPr>
            <a:spLocks noChangeShapeType="1"/>
          </p:cNvSpPr>
          <p:nvPr/>
        </p:nvSpPr>
        <p:spPr bwMode="auto">
          <a:xfrm>
            <a:off x="4598877" y="1691184"/>
            <a:ext cx="70779" cy="1058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0" name="Line 323"/>
          <p:cNvSpPr>
            <a:spLocks noChangeShapeType="1"/>
          </p:cNvSpPr>
          <p:nvPr/>
        </p:nvSpPr>
        <p:spPr bwMode="auto">
          <a:xfrm>
            <a:off x="4669656" y="1692242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1" name="Line 324"/>
          <p:cNvSpPr>
            <a:spLocks noChangeShapeType="1"/>
          </p:cNvSpPr>
          <p:nvPr/>
        </p:nvSpPr>
        <p:spPr bwMode="auto">
          <a:xfrm>
            <a:off x="4669656" y="1692242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2" name="Line 325"/>
          <p:cNvSpPr>
            <a:spLocks noChangeShapeType="1"/>
          </p:cNvSpPr>
          <p:nvPr/>
        </p:nvSpPr>
        <p:spPr bwMode="auto">
          <a:xfrm>
            <a:off x="4669656" y="1692242"/>
            <a:ext cx="60215" cy="1270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3" name="Line 326"/>
          <p:cNvSpPr>
            <a:spLocks noChangeShapeType="1"/>
          </p:cNvSpPr>
          <p:nvPr/>
        </p:nvSpPr>
        <p:spPr bwMode="auto">
          <a:xfrm>
            <a:off x="4729871" y="1704942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4" name="Line 327"/>
          <p:cNvSpPr>
            <a:spLocks noChangeShapeType="1"/>
          </p:cNvSpPr>
          <p:nvPr/>
        </p:nvSpPr>
        <p:spPr bwMode="auto">
          <a:xfrm>
            <a:off x="4754168" y="1707059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5" name="Line 328"/>
          <p:cNvSpPr>
            <a:spLocks noChangeShapeType="1"/>
          </p:cNvSpPr>
          <p:nvPr/>
        </p:nvSpPr>
        <p:spPr bwMode="auto">
          <a:xfrm flipV="1">
            <a:off x="4754168" y="1704942"/>
            <a:ext cx="76061" cy="2117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6" name="Line 329"/>
          <p:cNvSpPr>
            <a:spLocks noChangeShapeType="1"/>
          </p:cNvSpPr>
          <p:nvPr/>
        </p:nvSpPr>
        <p:spPr bwMode="auto">
          <a:xfrm>
            <a:off x="4830229" y="1704942"/>
            <a:ext cx="0" cy="0"/>
          </a:xfrm>
          <a:prstGeom prst="line">
            <a:avLst/>
          </a:prstGeom>
          <a:noFill/>
          <a:ln w="158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37" name="Rectangle 330"/>
          <p:cNvSpPr>
            <a:spLocks noChangeArrowheads="1"/>
          </p:cNvSpPr>
          <p:nvPr/>
        </p:nvSpPr>
        <p:spPr bwMode="auto">
          <a:xfrm rot="16200000">
            <a:off x="605643" y="1441473"/>
            <a:ext cx="28575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 dirty="0">
                <a:solidFill>
                  <a:srgbClr val="000000"/>
                </a:solidFill>
              </a:rPr>
              <a:t>1</a:t>
            </a:r>
            <a:endParaRPr lang="ja-JP" altLang="ja-JP" dirty="0"/>
          </a:p>
        </p:txBody>
      </p:sp>
      <p:sp>
        <p:nvSpPr>
          <p:cNvPr id="938" name="Rectangle 331"/>
          <p:cNvSpPr>
            <a:spLocks noChangeArrowheads="1"/>
          </p:cNvSpPr>
          <p:nvPr/>
        </p:nvSpPr>
        <p:spPr bwMode="auto">
          <a:xfrm rot="16200000">
            <a:off x="643673" y="1479573"/>
            <a:ext cx="28575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2</a:t>
            </a:r>
            <a:endParaRPr lang="ja-JP" altLang="ja-JP"/>
          </a:p>
        </p:txBody>
      </p:sp>
      <p:sp>
        <p:nvSpPr>
          <p:cNvPr id="939" name="Rectangle 332"/>
          <p:cNvSpPr>
            <a:spLocks noChangeArrowheads="1"/>
          </p:cNvSpPr>
          <p:nvPr/>
        </p:nvSpPr>
        <p:spPr bwMode="auto">
          <a:xfrm rot="16200000">
            <a:off x="753539" y="1584348"/>
            <a:ext cx="28575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3</a:t>
            </a:r>
            <a:endParaRPr lang="ja-JP" altLang="ja-JP"/>
          </a:p>
        </p:txBody>
      </p:sp>
      <p:sp>
        <p:nvSpPr>
          <p:cNvPr id="940" name="Rectangle 333"/>
          <p:cNvSpPr>
            <a:spLocks noChangeArrowheads="1"/>
          </p:cNvSpPr>
          <p:nvPr/>
        </p:nvSpPr>
        <p:spPr bwMode="auto">
          <a:xfrm rot="16200000">
            <a:off x="779949" y="1308123"/>
            <a:ext cx="28575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4</a:t>
            </a:r>
            <a:endParaRPr lang="ja-JP" altLang="ja-JP"/>
          </a:p>
        </p:txBody>
      </p:sp>
      <p:sp>
        <p:nvSpPr>
          <p:cNvPr id="941" name="Rectangle 334"/>
          <p:cNvSpPr>
            <a:spLocks noChangeArrowheads="1"/>
          </p:cNvSpPr>
          <p:nvPr/>
        </p:nvSpPr>
        <p:spPr bwMode="auto">
          <a:xfrm rot="16200000">
            <a:off x="866574" y="1478515"/>
            <a:ext cx="28575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5</a:t>
            </a:r>
            <a:endParaRPr lang="ja-JP" altLang="ja-JP"/>
          </a:p>
        </p:txBody>
      </p:sp>
      <p:sp>
        <p:nvSpPr>
          <p:cNvPr id="942" name="Rectangle 335"/>
          <p:cNvSpPr>
            <a:spLocks noChangeArrowheads="1"/>
          </p:cNvSpPr>
          <p:nvPr/>
        </p:nvSpPr>
        <p:spPr bwMode="auto">
          <a:xfrm rot="16200000">
            <a:off x="901436" y="1542015"/>
            <a:ext cx="28575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6</a:t>
            </a:r>
            <a:endParaRPr lang="ja-JP" altLang="ja-JP"/>
          </a:p>
        </p:txBody>
      </p:sp>
      <p:sp>
        <p:nvSpPr>
          <p:cNvPr id="943" name="Rectangle 336"/>
          <p:cNvSpPr>
            <a:spLocks noChangeArrowheads="1"/>
          </p:cNvSpPr>
          <p:nvPr/>
        </p:nvSpPr>
        <p:spPr bwMode="auto">
          <a:xfrm rot="16200000">
            <a:off x="1036655" y="1619273"/>
            <a:ext cx="28575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7</a:t>
            </a:r>
            <a:endParaRPr lang="ja-JP" altLang="ja-JP"/>
          </a:p>
        </p:txBody>
      </p:sp>
      <p:sp>
        <p:nvSpPr>
          <p:cNvPr id="944" name="Rectangle 337"/>
          <p:cNvSpPr>
            <a:spLocks noChangeArrowheads="1"/>
          </p:cNvSpPr>
          <p:nvPr/>
        </p:nvSpPr>
        <p:spPr bwMode="auto">
          <a:xfrm rot="16200000">
            <a:off x="1100040" y="1623507"/>
            <a:ext cx="28575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8</a:t>
            </a:r>
            <a:endParaRPr lang="ja-JP" altLang="ja-JP"/>
          </a:p>
        </p:txBody>
      </p:sp>
      <p:sp>
        <p:nvSpPr>
          <p:cNvPr id="945" name="Line 338"/>
          <p:cNvSpPr>
            <a:spLocks noChangeShapeType="1"/>
          </p:cNvSpPr>
          <p:nvPr/>
        </p:nvSpPr>
        <p:spPr bwMode="auto">
          <a:xfrm>
            <a:off x="1060979" y="1684834"/>
            <a:ext cx="44369" cy="0"/>
          </a:xfrm>
          <a:prstGeom prst="line">
            <a:avLst/>
          </a:prstGeom>
          <a:noFill/>
          <a:ln w="1588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6" name="Rectangle 339"/>
          <p:cNvSpPr>
            <a:spLocks noChangeArrowheads="1"/>
          </p:cNvSpPr>
          <p:nvPr/>
        </p:nvSpPr>
        <p:spPr bwMode="auto">
          <a:xfrm rot="16200000">
            <a:off x="1310264" y="1643615"/>
            <a:ext cx="28575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9</a:t>
            </a:r>
            <a:endParaRPr lang="ja-JP" altLang="ja-JP"/>
          </a:p>
        </p:txBody>
      </p:sp>
      <p:sp>
        <p:nvSpPr>
          <p:cNvPr id="947" name="Rectangle 340"/>
          <p:cNvSpPr>
            <a:spLocks noChangeArrowheads="1"/>
          </p:cNvSpPr>
          <p:nvPr/>
        </p:nvSpPr>
        <p:spPr bwMode="auto">
          <a:xfrm rot="16200000">
            <a:off x="1334534" y="1595990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10</a:t>
            </a:r>
            <a:endParaRPr lang="ja-JP" altLang="ja-JP"/>
          </a:p>
        </p:txBody>
      </p:sp>
      <p:sp>
        <p:nvSpPr>
          <p:cNvPr id="948" name="Line 341"/>
          <p:cNvSpPr>
            <a:spLocks noChangeShapeType="1"/>
          </p:cNvSpPr>
          <p:nvPr/>
        </p:nvSpPr>
        <p:spPr bwMode="auto">
          <a:xfrm flipV="1">
            <a:off x="1322967" y="1675309"/>
            <a:ext cx="31692" cy="38100"/>
          </a:xfrm>
          <a:prstGeom prst="line">
            <a:avLst/>
          </a:prstGeom>
          <a:noFill/>
          <a:ln w="1588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49" name="Rectangle 342"/>
          <p:cNvSpPr>
            <a:spLocks noChangeArrowheads="1"/>
          </p:cNvSpPr>
          <p:nvPr/>
        </p:nvSpPr>
        <p:spPr bwMode="auto">
          <a:xfrm rot="16200000">
            <a:off x="1414821" y="1634090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11</a:t>
            </a:r>
            <a:endParaRPr lang="ja-JP" altLang="ja-JP"/>
          </a:p>
        </p:txBody>
      </p:sp>
      <p:sp>
        <p:nvSpPr>
          <p:cNvPr id="950" name="Rectangle 343"/>
          <p:cNvSpPr>
            <a:spLocks noChangeArrowheads="1"/>
          </p:cNvSpPr>
          <p:nvPr/>
        </p:nvSpPr>
        <p:spPr bwMode="auto">
          <a:xfrm rot="16200000">
            <a:off x="1453908" y="1570590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12</a:t>
            </a:r>
            <a:endParaRPr lang="ja-JP" altLang="ja-JP"/>
          </a:p>
        </p:txBody>
      </p:sp>
      <p:sp>
        <p:nvSpPr>
          <p:cNvPr id="951" name="Line 344"/>
          <p:cNvSpPr>
            <a:spLocks noChangeShapeType="1"/>
          </p:cNvSpPr>
          <p:nvPr/>
        </p:nvSpPr>
        <p:spPr bwMode="auto">
          <a:xfrm flipV="1">
            <a:off x="1442341" y="1649909"/>
            <a:ext cx="31692" cy="63500"/>
          </a:xfrm>
          <a:prstGeom prst="line">
            <a:avLst/>
          </a:prstGeom>
          <a:noFill/>
          <a:ln w="1588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52" name="Rectangle 345"/>
          <p:cNvSpPr>
            <a:spLocks noChangeArrowheads="1"/>
          </p:cNvSpPr>
          <p:nvPr/>
        </p:nvSpPr>
        <p:spPr bwMode="auto">
          <a:xfrm rot="16200000">
            <a:off x="1478205" y="1630915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13</a:t>
            </a:r>
            <a:endParaRPr lang="ja-JP" altLang="ja-JP"/>
          </a:p>
        </p:txBody>
      </p:sp>
      <p:sp>
        <p:nvSpPr>
          <p:cNvPr id="953" name="Rectangle 346"/>
          <p:cNvSpPr>
            <a:spLocks noChangeArrowheads="1"/>
          </p:cNvSpPr>
          <p:nvPr/>
        </p:nvSpPr>
        <p:spPr bwMode="auto">
          <a:xfrm rot="16200000">
            <a:off x="1647230" y="1537782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14</a:t>
            </a:r>
            <a:endParaRPr lang="ja-JP" altLang="ja-JP"/>
          </a:p>
        </p:txBody>
      </p:sp>
      <p:sp>
        <p:nvSpPr>
          <p:cNvPr id="954" name="Rectangle 347"/>
          <p:cNvSpPr>
            <a:spLocks noChangeArrowheads="1"/>
          </p:cNvSpPr>
          <p:nvPr/>
        </p:nvSpPr>
        <p:spPr bwMode="auto">
          <a:xfrm rot="16200000">
            <a:off x="1719066" y="1472165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15</a:t>
            </a:r>
            <a:endParaRPr lang="ja-JP" altLang="ja-JP"/>
          </a:p>
        </p:txBody>
      </p:sp>
      <p:sp>
        <p:nvSpPr>
          <p:cNvPr id="955" name="Rectangle 348"/>
          <p:cNvSpPr>
            <a:spLocks noChangeArrowheads="1"/>
          </p:cNvSpPr>
          <p:nvPr/>
        </p:nvSpPr>
        <p:spPr bwMode="auto">
          <a:xfrm rot="16200000">
            <a:off x="1785619" y="1463698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16</a:t>
            </a:r>
            <a:endParaRPr lang="ja-JP" altLang="ja-JP"/>
          </a:p>
        </p:txBody>
      </p:sp>
      <p:sp>
        <p:nvSpPr>
          <p:cNvPr id="956" name="Rectangle 349"/>
          <p:cNvSpPr>
            <a:spLocks noChangeArrowheads="1"/>
          </p:cNvSpPr>
          <p:nvPr/>
        </p:nvSpPr>
        <p:spPr bwMode="auto">
          <a:xfrm rot="16200000">
            <a:off x="1858511" y="1377973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17</a:t>
            </a:r>
            <a:endParaRPr lang="ja-JP" altLang="ja-JP"/>
          </a:p>
        </p:txBody>
      </p:sp>
      <p:sp>
        <p:nvSpPr>
          <p:cNvPr id="957" name="Rectangle 350"/>
          <p:cNvSpPr>
            <a:spLocks noChangeArrowheads="1"/>
          </p:cNvSpPr>
          <p:nvPr/>
        </p:nvSpPr>
        <p:spPr bwMode="auto">
          <a:xfrm rot="16200000">
            <a:off x="1914500" y="1531432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18</a:t>
            </a:r>
            <a:endParaRPr lang="ja-JP" altLang="ja-JP"/>
          </a:p>
        </p:txBody>
      </p:sp>
      <p:sp>
        <p:nvSpPr>
          <p:cNvPr id="958" name="Rectangle 351"/>
          <p:cNvSpPr>
            <a:spLocks noChangeArrowheads="1"/>
          </p:cNvSpPr>
          <p:nvPr/>
        </p:nvSpPr>
        <p:spPr bwMode="auto">
          <a:xfrm rot="16200000">
            <a:off x="1989505" y="1570590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19</a:t>
            </a:r>
            <a:endParaRPr lang="ja-JP" altLang="ja-JP"/>
          </a:p>
        </p:txBody>
      </p:sp>
      <p:sp>
        <p:nvSpPr>
          <p:cNvPr id="959" name="Rectangle 352"/>
          <p:cNvSpPr>
            <a:spLocks noChangeArrowheads="1"/>
          </p:cNvSpPr>
          <p:nvPr/>
        </p:nvSpPr>
        <p:spPr bwMode="auto">
          <a:xfrm rot="16200000">
            <a:off x="2041269" y="1498623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20</a:t>
            </a:r>
            <a:endParaRPr lang="ja-JP" altLang="ja-JP"/>
          </a:p>
        </p:txBody>
      </p:sp>
      <p:sp>
        <p:nvSpPr>
          <p:cNvPr id="960" name="Rectangle 353"/>
          <p:cNvSpPr>
            <a:spLocks noChangeArrowheads="1"/>
          </p:cNvSpPr>
          <p:nvPr/>
        </p:nvSpPr>
        <p:spPr bwMode="auto">
          <a:xfrm rot="16200000">
            <a:off x="2074017" y="1422423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21</a:t>
            </a:r>
            <a:endParaRPr lang="ja-JP" altLang="ja-JP"/>
          </a:p>
        </p:txBody>
      </p:sp>
      <p:sp>
        <p:nvSpPr>
          <p:cNvPr id="961" name="Rectangle 354"/>
          <p:cNvSpPr>
            <a:spLocks noChangeArrowheads="1"/>
          </p:cNvSpPr>
          <p:nvPr/>
        </p:nvSpPr>
        <p:spPr bwMode="auto">
          <a:xfrm rot="16200000">
            <a:off x="2139515" y="1603398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22</a:t>
            </a:r>
            <a:endParaRPr lang="ja-JP" altLang="ja-JP"/>
          </a:p>
        </p:txBody>
      </p:sp>
      <p:sp>
        <p:nvSpPr>
          <p:cNvPr id="962" name="Rectangle 355"/>
          <p:cNvSpPr>
            <a:spLocks noChangeArrowheads="1"/>
          </p:cNvSpPr>
          <p:nvPr/>
        </p:nvSpPr>
        <p:spPr bwMode="auto">
          <a:xfrm rot="16200000">
            <a:off x="2263114" y="1621390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23</a:t>
            </a:r>
            <a:endParaRPr lang="ja-JP" altLang="ja-JP"/>
          </a:p>
        </p:txBody>
      </p:sp>
      <p:sp>
        <p:nvSpPr>
          <p:cNvPr id="963" name="Rectangle 356"/>
          <p:cNvSpPr>
            <a:spLocks noChangeArrowheads="1"/>
          </p:cNvSpPr>
          <p:nvPr/>
        </p:nvSpPr>
        <p:spPr bwMode="auto">
          <a:xfrm rot="16200000">
            <a:off x="2302201" y="1562123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24</a:t>
            </a:r>
            <a:endParaRPr lang="ja-JP" altLang="ja-JP"/>
          </a:p>
        </p:txBody>
      </p:sp>
      <p:sp>
        <p:nvSpPr>
          <p:cNvPr id="964" name="Line 357"/>
          <p:cNvSpPr>
            <a:spLocks noChangeShapeType="1"/>
          </p:cNvSpPr>
          <p:nvPr/>
        </p:nvSpPr>
        <p:spPr bwMode="auto">
          <a:xfrm flipV="1">
            <a:off x="2290633" y="1640384"/>
            <a:ext cx="30636" cy="64558"/>
          </a:xfrm>
          <a:prstGeom prst="line">
            <a:avLst/>
          </a:prstGeom>
          <a:noFill/>
          <a:ln w="1588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5" name="Rectangle 358"/>
          <p:cNvSpPr>
            <a:spLocks noChangeArrowheads="1"/>
          </p:cNvSpPr>
          <p:nvPr/>
        </p:nvSpPr>
        <p:spPr bwMode="auto">
          <a:xfrm rot="16200000">
            <a:off x="2370867" y="1629857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25</a:t>
            </a:r>
            <a:endParaRPr lang="ja-JP" altLang="ja-JP"/>
          </a:p>
        </p:txBody>
      </p:sp>
      <p:sp>
        <p:nvSpPr>
          <p:cNvPr id="966" name="Rectangle 359"/>
          <p:cNvSpPr>
            <a:spLocks noChangeArrowheads="1"/>
          </p:cNvSpPr>
          <p:nvPr/>
        </p:nvSpPr>
        <p:spPr bwMode="auto">
          <a:xfrm rot="16200000">
            <a:off x="2438477" y="1627740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26</a:t>
            </a:r>
            <a:endParaRPr lang="ja-JP" altLang="ja-JP"/>
          </a:p>
        </p:txBody>
      </p:sp>
      <p:sp>
        <p:nvSpPr>
          <p:cNvPr id="967" name="Rectangle 360"/>
          <p:cNvSpPr>
            <a:spLocks noChangeArrowheads="1"/>
          </p:cNvSpPr>
          <p:nvPr/>
        </p:nvSpPr>
        <p:spPr bwMode="auto">
          <a:xfrm rot="16200000">
            <a:off x="2551512" y="1629857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27</a:t>
            </a:r>
            <a:endParaRPr lang="ja-JP" altLang="ja-JP"/>
          </a:p>
        </p:txBody>
      </p:sp>
      <p:sp>
        <p:nvSpPr>
          <p:cNvPr id="968" name="Rectangle 361"/>
          <p:cNvSpPr>
            <a:spLocks noChangeArrowheads="1"/>
          </p:cNvSpPr>
          <p:nvPr/>
        </p:nvSpPr>
        <p:spPr bwMode="auto">
          <a:xfrm rot="16200000">
            <a:off x="2595881" y="1553657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28</a:t>
            </a:r>
            <a:endParaRPr lang="ja-JP" altLang="ja-JP"/>
          </a:p>
        </p:txBody>
      </p:sp>
      <p:sp>
        <p:nvSpPr>
          <p:cNvPr id="969" name="Line 362"/>
          <p:cNvSpPr>
            <a:spLocks noChangeShapeType="1"/>
          </p:cNvSpPr>
          <p:nvPr/>
        </p:nvSpPr>
        <p:spPr bwMode="auto">
          <a:xfrm flipV="1">
            <a:off x="2584314" y="1631917"/>
            <a:ext cx="31692" cy="68792"/>
          </a:xfrm>
          <a:prstGeom prst="line">
            <a:avLst/>
          </a:prstGeom>
          <a:noFill/>
          <a:ln w="1588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0" name="Rectangle 363"/>
          <p:cNvSpPr>
            <a:spLocks noChangeArrowheads="1"/>
          </p:cNvSpPr>
          <p:nvPr/>
        </p:nvSpPr>
        <p:spPr bwMode="auto">
          <a:xfrm rot="16200000">
            <a:off x="2632855" y="1613982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29</a:t>
            </a:r>
            <a:endParaRPr lang="ja-JP" altLang="ja-JP"/>
          </a:p>
        </p:txBody>
      </p:sp>
      <p:sp>
        <p:nvSpPr>
          <p:cNvPr id="971" name="Rectangle 364"/>
          <p:cNvSpPr>
            <a:spLocks noChangeArrowheads="1"/>
          </p:cNvSpPr>
          <p:nvPr/>
        </p:nvSpPr>
        <p:spPr bwMode="auto">
          <a:xfrm rot="16200000">
            <a:off x="2676168" y="1533548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30</a:t>
            </a:r>
            <a:endParaRPr lang="ja-JP" altLang="ja-JP"/>
          </a:p>
        </p:txBody>
      </p:sp>
      <p:sp>
        <p:nvSpPr>
          <p:cNvPr id="972" name="Line 365"/>
          <p:cNvSpPr>
            <a:spLocks noChangeShapeType="1"/>
          </p:cNvSpPr>
          <p:nvPr/>
        </p:nvSpPr>
        <p:spPr bwMode="auto">
          <a:xfrm flipV="1">
            <a:off x="2664601" y="1611809"/>
            <a:ext cx="31692" cy="67733"/>
          </a:xfrm>
          <a:prstGeom prst="line">
            <a:avLst/>
          </a:prstGeom>
          <a:noFill/>
          <a:ln w="1588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3" name="Rectangle 366"/>
          <p:cNvSpPr>
            <a:spLocks noChangeArrowheads="1"/>
          </p:cNvSpPr>
          <p:nvPr/>
        </p:nvSpPr>
        <p:spPr bwMode="auto">
          <a:xfrm rot="16200000">
            <a:off x="2704691" y="1593873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31</a:t>
            </a:r>
            <a:endParaRPr lang="ja-JP" altLang="ja-JP"/>
          </a:p>
        </p:txBody>
      </p:sp>
      <p:sp>
        <p:nvSpPr>
          <p:cNvPr id="974" name="Rectangle 367"/>
          <p:cNvSpPr>
            <a:spLocks noChangeArrowheads="1"/>
          </p:cNvSpPr>
          <p:nvPr/>
        </p:nvSpPr>
        <p:spPr bwMode="auto">
          <a:xfrm rot="16200000">
            <a:off x="2778639" y="1512382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32</a:t>
            </a:r>
            <a:endParaRPr lang="ja-JP" altLang="ja-JP"/>
          </a:p>
        </p:txBody>
      </p:sp>
      <p:sp>
        <p:nvSpPr>
          <p:cNvPr id="975" name="Rectangle 368"/>
          <p:cNvSpPr>
            <a:spLocks noChangeArrowheads="1"/>
          </p:cNvSpPr>
          <p:nvPr/>
        </p:nvSpPr>
        <p:spPr bwMode="auto">
          <a:xfrm rot="16200000">
            <a:off x="2871603" y="1568473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33</a:t>
            </a:r>
            <a:endParaRPr lang="ja-JP" altLang="ja-JP"/>
          </a:p>
        </p:txBody>
      </p:sp>
      <p:sp>
        <p:nvSpPr>
          <p:cNvPr id="976" name="Rectangle 369"/>
          <p:cNvSpPr>
            <a:spLocks noChangeArrowheads="1"/>
          </p:cNvSpPr>
          <p:nvPr/>
        </p:nvSpPr>
        <p:spPr bwMode="auto">
          <a:xfrm rot="16200000">
            <a:off x="2975130" y="875265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 dirty="0">
                <a:solidFill>
                  <a:srgbClr val="000000"/>
                </a:solidFill>
              </a:rPr>
              <a:t>34</a:t>
            </a:r>
            <a:endParaRPr lang="ja-JP" altLang="ja-JP" dirty="0"/>
          </a:p>
        </p:txBody>
      </p:sp>
      <p:sp>
        <p:nvSpPr>
          <p:cNvPr id="977" name="Rectangle 370"/>
          <p:cNvSpPr>
            <a:spLocks noChangeArrowheads="1"/>
          </p:cNvSpPr>
          <p:nvPr/>
        </p:nvSpPr>
        <p:spPr bwMode="auto">
          <a:xfrm rot="16200000">
            <a:off x="3013161" y="1162073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35</a:t>
            </a:r>
            <a:endParaRPr lang="ja-JP" altLang="ja-JP"/>
          </a:p>
        </p:txBody>
      </p:sp>
      <p:sp>
        <p:nvSpPr>
          <p:cNvPr id="978" name="Rectangle 371"/>
          <p:cNvSpPr>
            <a:spLocks noChangeArrowheads="1"/>
          </p:cNvSpPr>
          <p:nvPr/>
        </p:nvSpPr>
        <p:spPr bwMode="auto">
          <a:xfrm rot="16200000">
            <a:off x="3054361" y="1528257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36</a:t>
            </a:r>
            <a:endParaRPr lang="ja-JP" altLang="ja-JP"/>
          </a:p>
        </p:txBody>
      </p:sp>
      <p:sp>
        <p:nvSpPr>
          <p:cNvPr id="979" name="Rectangle 372"/>
          <p:cNvSpPr>
            <a:spLocks noChangeArrowheads="1"/>
          </p:cNvSpPr>
          <p:nvPr/>
        </p:nvSpPr>
        <p:spPr bwMode="auto">
          <a:xfrm rot="16200000">
            <a:off x="3117745" y="1576940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37</a:t>
            </a:r>
            <a:endParaRPr lang="ja-JP" altLang="ja-JP"/>
          </a:p>
        </p:txBody>
      </p:sp>
      <p:sp>
        <p:nvSpPr>
          <p:cNvPr id="980" name="Line 373"/>
          <p:cNvSpPr>
            <a:spLocks noChangeShapeType="1"/>
          </p:cNvSpPr>
          <p:nvPr/>
        </p:nvSpPr>
        <p:spPr bwMode="auto">
          <a:xfrm>
            <a:off x="3098783" y="1656259"/>
            <a:ext cx="38031" cy="0"/>
          </a:xfrm>
          <a:prstGeom prst="line">
            <a:avLst/>
          </a:prstGeom>
          <a:noFill/>
          <a:ln w="1588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81" name="Rectangle 374"/>
          <p:cNvSpPr>
            <a:spLocks noChangeArrowheads="1"/>
          </p:cNvSpPr>
          <p:nvPr/>
        </p:nvSpPr>
        <p:spPr bwMode="auto">
          <a:xfrm rot="16200000">
            <a:off x="3201201" y="1549423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38</a:t>
            </a:r>
            <a:endParaRPr lang="ja-JP" altLang="ja-JP"/>
          </a:p>
        </p:txBody>
      </p:sp>
      <p:sp>
        <p:nvSpPr>
          <p:cNvPr id="982" name="Rectangle 375"/>
          <p:cNvSpPr>
            <a:spLocks noChangeArrowheads="1"/>
          </p:cNvSpPr>
          <p:nvPr/>
        </p:nvSpPr>
        <p:spPr bwMode="auto">
          <a:xfrm rot="16200000">
            <a:off x="3220216" y="1463698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39</a:t>
            </a:r>
            <a:endParaRPr lang="ja-JP" altLang="ja-JP"/>
          </a:p>
        </p:txBody>
      </p:sp>
      <p:sp>
        <p:nvSpPr>
          <p:cNvPr id="983" name="Line 376"/>
          <p:cNvSpPr>
            <a:spLocks noChangeShapeType="1"/>
          </p:cNvSpPr>
          <p:nvPr/>
        </p:nvSpPr>
        <p:spPr bwMode="auto">
          <a:xfrm flipV="1">
            <a:off x="3208649" y="1543017"/>
            <a:ext cx="30636" cy="82550"/>
          </a:xfrm>
          <a:prstGeom prst="line">
            <a:avLst/>
          </a:prstGeom>
          <a:noFill/>
          <a:ln w="1588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84" name="Rectangle 377"/>
          <p:cNvSpPr>
            <a:spLocks noChangeArrowheads="1"/>
          </p:cNvSpPr>
          <p:nvPr/>
        </p:nvSpPr>
        <p:spPr bwMode="auto">
          <a:xfrm rot="16200000">
            <a:off x="3258247" y="1522965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40</a:t>
            </a:r>
            <a:endParaRPr lang="ja-JP" altLang="ja-JP"/>
          </a:p>
        </p:txBody>
      </p:sp>
      <p:sp>
        <p:nvSpPr>
          <p:cNvPr id="985" name="Rectangle 378"/>
          <p:cNvSpPr>
            <a:spLocks noChangeArrowheads="1"/>
          </p:cNvSpPr>
          <p:nvPr/>
        </p:nvSpPr>
        <p:spPr bwMode="auto">
          <a:xfrm rot="16200000">
            <a:off x="3320575" y="1488040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41</a:t>
            </a:r>
            <a:endParaRPr lang="ja-JP" altLang="ja-JP"/>
          </a:p>
        </p:txBody>
      </p:sp>
      <p:sp>
        <p:nvSpPr>
          <p:cNvPr id="986" name="Line 379"/>
          <p:cNvSpPr>
            <a:spLocks noChangeShapeType="1"/>
          </p:cNvSpPr>
          <p:nvPr/>
        </p:nvSpPr>
        <p:spPr bwMode="auto">
          <a:xfrm>
            <a:off x="3286823" y="1567359"/>
            <a:ext cx="53877" cy="0"/>
          </a:xfrm>
          <a:prstGeom prst="line">
            <a:avLst/>
          </a:prstGeom>
          <a:noFill/>
          <a:ln w="1588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87" name="Rectangle 380"/>
          <p:cNvSpPr>
            <a:spLocks noChangeArrowheads="1"/>
          </p:cNvSpPr>
          <p:nvPr/>
        </p:nvSpPr>
        <p:spPr bwMode="auto">
          <a:xfrm rot="16200000">
            <a:off x="3391354" y="1582232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42</a:t>
            </a:r>
            <a:endParaRPr lang="ja-JP" altLang="ja-JP"/>
          </a:p>
        </p:txBody>
      </p:sp>
      <p:sp>
        <p:nvSpPr>
          <p:cNvPr id="988" name="Rectangle 381"/>
          <p:cNvSpPr>
            <a:spLocks noChangeArrowheads="1"/>
          </p:cNvSpPr>
          <p:nvPr/>
        </p:nvSpPr>
        <p:spPr bwMode="auto">
          <a:xfrm rot="16200000">
            <a:off x="3441005" y="1521907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43</a:t>
            </a:r>
            <a:endParaRPr lang="ja-JP" altLang="ja-JP"/>
          </a:p>
        </p:txBody>
      </p:sp>
      <p:sp>
        <p:nvSpPr>
          <p:cNvPr id="989" name="Line 382"/>
          <p:cNvSpPr>
            <a:spLocks noChangeShapeType="1"/>
          </p:cNvSpPr>
          <p:nvPr/>
        </p:nvSpPr>
        <p:spPr bwMode="auto">
          <a:xfrm flipV="1">
            <a:off x="3429437" y="1601226"/>
            <a:ext cx="30636" cy="64558"/>
          </a:xfrm>
          <a:prstGeom prst="line">
            <a:avLst/>
          </a:prstGeom>
          <a:noFill/>
          <a:ln w="1588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0" name="Rectangle 383"/>
          <p:cNvSpPr>
            <a:spLocks noChangeArrowheads="1"/>
          </p:cNvSpPr>
          <p:nvPr/>
        </p:nvSpPr>
        <p:spPr bwMode="auto">
          <a:xfrm rot="16200000">
            <a:off x="3475866" y="1586465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44</a:t>
            </a:r>
            <a:endParaRPr lang="ja-JP" altLang="ja-JP"/>
          </a:p>
        </p:txBody>
      </p:sp>
      <p:sp>
        <p:nvSpPr>
          <p:cNvPr id="991" name="Rectangle 384"/>
          <p:cNvSpPr>
            <a:spLocks noChangeArrowheads="1"/>
          </p:cNvSpPr>
          <p:nvPr/>
        </p:nvSpPr>
        <p:spPr bwMode="auto">
          <a:xfrm rot="16200000">
            <a:off x="3532912" y="1526140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45</a:t>
            </a:r>
            <a:endParaRPr lang="ja-JP" altLang="ja-JP"/>
          </a:p>
        </p:txBody>
      </p:sp>
      <p:sp>
        <p:nvSpPr>
          <p:cNvPr id="992" name="Line 385"/>
          <p:cNvSpPr>
            <a:spLocks noChangeShapeType="1"/>
          </p:cNvSpPr>
          <p:nvPr/>
        </p:nvSpPr>
        <p:spPr bwMode="auto">
          <a:xfrm flipV="1">
            <a:off x="3521344" y="1605459"/>
            <a:ext cx="30636" cy="50800"/>
          </a:xfrm>
          <a:prstGeom prst="line">
            <a:avLst/>
          </a:prstGeom>
          <a:noFill/>
          <a:ln w="1588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3" name="Rectangle 386"/>
          <p:cNvSpPr>
            <a:spLocks noChangeArrowheads="1"/>
          </p:cNvSpPr>
          <p:nvPr/>
        </p:nvSpPr>
        <p:spPr bwMode="auto">
          <a:xfrm rot="16200000">
            <a:off x="3571999" y="1600223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46</a:t>
            </a:r>
            <a:endParaRPr lang="ja-JP" altLang="ja-JP"/>
          </a:p>
        </p:txBody>
      </p:sp>
      <p:sp>
        <p:nvSpPr>
          <p:cNvPr id="994" name="Rectangle 387"/>
          <p:cNvSpPr>
            <a:spLocks noChangeArrowheads="1"/>
          </p:cNvSpPr>
          <p:nvPr/>
        </p:nvSpPr>
        <p:spPr bwMode="auto">
          <a:xfrm rot="16200000">
            <a:off x="3708275" y="1602340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47</a:t>
            </a:r>
            <a:endParaRPr lang="ja-JP" altLang="ja-JP"/>
          </a:p>
        </p:txBody>
      </p:sp>
      <p:sp>
        <p:nvSpPr>
          <p:cNvPr id="995" name="Rectangle 388"/>
          <p:cNvSpPr>
            <a:spLocks noChangeArrowheads="1"/>
          </p:cNvSpPr>
          <p:nvPr/>
        </p:nvSpPr>
        <p:spPr bwMode="auto">
          <a:xfrm rot="16200000">
            <a:off x="4139288" y="1603398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48</a:t>
            </a:r>
            <a:endParaRPr lang="ja-JP" altLang="ja-JP"/>
          </a:p>
        </p:txBody>
      </p:sp>
      <p:sp>
        <p:nvSpPr>
          <p:cNvPr id="996" name="Rectangle 389"/>
          <p:cNvSpPr>
            <a:spLocks noChangeArrowheads="1"/>
          </p:cNvSpPr>
          <p:nvPr/>
        </p:nvSpPr>
        <p:spPr bwMode="auto">
          <a:xfrm rot="16200000">
            <a:off x="4181544" y="1544132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49</a:t>
            </a:r>
            <a:endParaRPr lang="ja-JP" altLang="ja-JP"/>
          </a:p>
        </p:txBody>
      </p:sp>
      <p:sp>
        <p:nvSpPr>
          <p:cNvPr id="997" name="Line 390"/>
          <p:cNvSpPr>
            <a:spLocks noChangeShapeType="1"/>
          </p:cNvSpPr>
          <p:nvPr/>
        </p:nvSpPr>
        <p:spPr bwMode="auto">
          <a:xfrm flipV="1">
            <a:off x="4169977" y="1623451"/>
            <a:ext cx="31692" cy="68792"/>
          </a:xfrm>
          <a:prstGeom prst="line">
            <a:avLst/>
          </a:prstGeom>
          <a:noFill/>
          <a:ln w="1588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8" name="Rectangle 391"/>
          <p:cNvSpPr>
            <a:spLocks noChangeArrowheads="1"/>
          </p:cNvSpPr>
          <p:nvPr/>
        </p:nvSpPr>
        <p:spPr bwMode="auto">
          <a:xfrm rot="16200000">
            <a:off x="4215349" y="1606573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50</a:t>
            </a:r>
            <a:endParaRPr lang="ja-JP" altLang="ja-JP"/>
          </a:p>
        </p:txBody>
      </p:sp>
      <p:sp>
        <p:nvSpPr>
          <p:cNvPr id="999" name="Rectangle 392"/>
          <p:cNvSpPr>
            <a:spLocks noChangeArrowheads="1"/>
          </p:cNvSpPr>
          <p:nvPr/>
        </p:nvSpPr>
        <p:spPr bwMode="auto">
          <a:xfrm rot="16200000">
            <a:off x="4277677" y="1611865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51</a:t>
            </a:r>
            <a:endParaRPr lang="ja-JP" altLang="ja-JP"/>
          </a:p>
        </p:txBody>
      </p:sp>
      <p:sp>
        <p:nvSpPr>
          <p:cNvPr id="1000" name="Line 393"/>
          <p:cNvSpPr>
            <a:spLocks noChangeShapeType="1"/>
          </p:cNvSpPr>
          <p:nvPr/>
        </p:nvSpPr>
        <p:spPr bwMode="auto">
          <a:xfrm>
            <a:off x="4262940" y="1691184"/>
            <a:ext cx="34861" cy="0"/>
          </a:xfrm>
          <a:prstGeom prst="line">
            <a:avLst/>
          </a:prstGeom>
          <a:noFill/>
          <a:ln w="1588">
            <a:solidFill>
              <a:schemeClr val="bg1">
                <a:lumMod val="85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01" name="Rectangle 394"/>
          <p:cNvSpPr>
            <a:spLocks noChangeArrowheads="1"/>
          </p:cNvSpPr>
          <p:nvPr/>
        </p:nvSpPr>
        <p:spPr bwMode="auto">
          <a:xfrm rot="16200000">
            <a:off x="4349512" y="1589640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52</a:t>
            </a:r>
            <a:endParaRPr lang="ja-JP" altLang="ja-JP"/>
          </a:p>
        </p:txBody>
      </p:sp>
      <p:sp>
        <p:nvSpPr>
          <p:cNvPr id="1002" name="Rectangle 395"/>
          <p:cNvSpPr>
            <a:spLocks noChangeArrowheads="1"/>
          </p:cNvSpPr>
          <p:nvPr/>
        </p:nvSpPr>
        <p:spPr bwMode="auto">
          <a:xfrm rot="16200000">
            <a:off x="4417122" y="1593873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53</a:t>
            </a:r>
            <a:endParaRPr lang="ja-JP" altLang="ja-JP"/>
          </a:p>
        </p:txBody>
      </p:sp>
      <p:sp>
        <p:nvSpPr>
          <p:cNvPr id="1003" name="Rectangle 396"/>
          <p:cNvSpPr>
            <a:spLocks noChangeArrowheads="1"/>
          </p:cNvSpPr>
          <p:nvPr/>
        </p:nvSpPr>
        <p:spPr bwMode="auto">
          <a:xfrm rot="16200000">
            <a:off x="4514311" y="1609748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54</a:t>
            </a:r>
            <a:endParaRPr lang="ja-JP" altLang="ja-JP"/>
          </a:p>
        </p:txBody>
      </p:sp>
      <p:sp>
        <p:nvSpPr>
          <p:cNvPr id="1004" name="Rectangle 397"/>
          <p:cNvSpPr>
            <a:spLocks noChangeArrowheads="1"/>
          </p:cNvSpPr>
          <p:nvPr/>
        </p:nvSpPr>
        <p:spPr bwMode="auto">
          <a:xfrm rot="16200000">
            <a:off x="4640023" y="1606573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55</a:t>
            </a:r>
            <a:endParaRPr lang="ja-JP" altLang="ja-JP"/>
          </a:p>
        </p:txBody>
      </p:sp>
      <p:sp>
        <p:nvSpPr>
          <p:cNvPr id="1005" name="Rectangle 398"/>
          <p:cNvSpPr>
            <a:spLocks noChangeArrowheads="1"/>
          </p:cNvSpPr>
          <p:nvPr/>
        </p:nvSpPr>
        <p:spPr bwMode="auto">
          <a:xfrm rot="16200000">
            <a:off x="4704464" y="1609748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56</a:t>
            </a:r>
            <a:endParaRPr lang="ja-JP" altLang="ja-JP"/>
          </a:p>
        </p:txBody>
      </p:sp>
      <p:sp>
        <p:nvSpPr>
          <p:cNvPr id="1006" name="Rectangle 399"/>
          <p:cNvSpPr>
            <a:spLocks noChangeArrowheads="1"/>
          </p:cNvSpPr>
          <p:nvPr/>
        </p:nvSpPr>
        <p:spPr bwMode="auto">
          <a:xfrm rot="16200000">
            <a:off x="4799540" y="1623507"/>
            <a:ext cx="58208" cy="6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ja-JP" altLang="ja-JP" sz="400" b="1">
                <a:solidFill>
                  <a:srgbClr val="000000"/>
                </a:solidFill>
              </a:rPr>
              <a:t>57</a:t>
            </a:r>
            <a:endParaRPr lang="ja-JP" altLang="ja-JP"/>
          </a:p>
        </p:txBody>
      </p:sp>
      <p:sp>
        <p:nvSpPr>
          <p:cNvPr id="1007" name="Rectangle 400"/>
          <p:cNvSpPr>
            <a:spLocks noChangeArrowheads="1"/>
          </p:cNvSpPr>
          <p:nvPr/>
        </p:nvSpPr>
        <p:spPr bwMode="auto">
          <a:xfrm>
            <a:off x="497915" y="894259"/>
            <a:ext cx="5542953" cy="836083"/>
          </a:xfrm>
          <a:prstGeom prst="rect">
            <a:avLst/>
          </a:prstGeom>
          <a:noFill/>
          <a:ln w="1588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534888" y="2843808"/>
            <a:ext cx="558754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S2 </a:t>
            </a:r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</a:t>
            </a:r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 chromatogram of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OmpA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-like protein by LC-MS.</a:t>
            </a:r>
            <a:endParaRPr lang="ja-JP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OmpA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-like protein isolated by WGA column chromatography was subjected to LC-MS to identify </a:t>
            </a:r>
            <a:r>
              <a:rPr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-type sugar chains. An LC chromatogram of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OmpA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-like protein was obtained by LC-MS. X-axis indicates retention time. Y-axis indicates fluorescence intensity. The numbers in the LC chromatogram indicate the peak number.</a:t>
            </a:r>
            <a:endParaRPr lang="ja-JP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ja-JP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ja-JP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2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1403</TotalTime>
  <Words>148</Words>
  <Application>Microsoft Office PowerPoint</Application>
  <PresentationFormat>画面に合わせる (4:3)</PresentationFormat>
  <Paragraphs>86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Megumi Inomata</dc:creator>
  <cp:lastModifiedBy>Megumi Inomata</cp:lastModifiedBy>
  <cp:revision>54</cp:revision>
  <cp:lastPrinted>2016-09-08T06:35:09Z</cp:lastPrinted>
  <dcterms:created xsi:type="dcterms:W3CDTF">2016-04-08T04:17:04Z</dcterms:created>
  <dcterms:modified xsi:type="dcterms:W3CDTF">2016-09-24T03:06:19Z</dcterms:modified>
</cp:coreProperties>
</file>