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B3F-7E7E-4192-8684-64D420A4AA87}" type="datetimeFigureOut">
              <a:rPr lang="zh-CN" altLang="en-US" smtClean="0"/>
              <a:t>2016/1/27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D32E-1D85-4679-991F-5507F310F3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3652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B3F-7E7E-4192-8684-64D420A4AA87}" type="datetimeFigureOut">
              <a:rPr lang="zh-CN" altLang="en-US" smtClean="0"/>
              <a:t>2016/1/27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D32E-1D85-4679-991F-5507F310F3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0902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B3F-7E7E-4192-8684-64D420A4AA87}" type="datetimeFigureOut">
              <a:rPr lang="zh-CN" altLang="en-US" smtClean="0"/>
              <a:t>2016/1/27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D32E-1D85-4679-991F-5507F310F3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485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B3F-7E7E-4192-8684-64D420A4AA87}" type="datetimeFigureOut">
              <a:rPr lang="zh-CN" altLang="en-US" smtClean="0"/>
              <a:t>2016/1/27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D32E-1D85-4679-991F-5507F310F3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936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B3F-7E7E-4192-8684-64D420A4AA87}" type="datetimeFigureOut">
              <a:rPr lang="zh-CN" altLang="en-US" smtClean="0"/>
              <a:t>2016/1/27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D32E-1D85-4679-991F-5507F310F3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41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B3F-7E7E-4192-8684-64D420A4AA87}" type="datetimeFigureOut">
              <a:rPr lang="zh-CN" altLang="en-US" smtClean="0"/>
              <a:t>2016/1/27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D32E-1D85-4679-991F-5507F310F3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495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B3F-7E7E-4192-8684-64D420A4AA87}" type="datetimeFigureOut">
              <a:rPr lang="zh-CN" altLang="en-US" smtClean="0"/>
              <a:t>2016/1/27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D32E-1D85-4679-991F-5507F310F3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66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B3F-7E7E-4192-8684-64D420A4AA87}" type="datetimeFigureOut">
              <a:rPr lang="zh-CN" altLang="en-US" smtClean="0"/>
              <a:t>2016/1/27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D32E-1D85-4679-991F-5507F310F3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477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B3F-7E7E-4192-8684-64D420A4AA87}" type="datetimeFigureOut">
              <a:rPr lang="zh-CN" altLang="en-US" smtClean="0"/>
              <a:t>2016/1/27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D32E-1D85-4679-991F-5507F310F3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41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B3F-7E7E-4192-8684-64D420A4AA87}" type="datetimeFigureOut">
              <a:rPr lang="zh-CN" altLang="en-US" smtClean="0"/>
              <a:t>2016/1/27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D32E-1D85-4679-991F-5507F310F3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050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B3F-7E7E-4192-8684-64D420A4AA87}" type="datetimeFigureOut">
              <a:rPr lang="zh-CN" altLang="en-US" smtClean="0"/>
              <a:t>2016/1/27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D32E-1D85-4679-991F-5507F310F3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160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29B3F-7E7E-4192-8684-64D420A4AA87}" type="datetimeFigureOut">
              <a:rPr lang="zh-CN" altLang="en-US" smtClean="0"/>
              <a:t>2016/1/27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4D32E-1D85-4679-991F-5507F310F3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274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图片 5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3657" y="1609860"/>
            <a:ext cx="7502708" cy="3841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7478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xiaoquan</dc:creator>
  <cp:lastModifiedBy>xiaoquan</cp:lastModifiedBy>
  <cp:revision>2</cp:revision>
  <dcterms:created xsi:type="dcterms:W3CDTF">2015-10-16T09:05:14Z</dcterms:created>
  <dcterms:modified xsi:type="dcterms:W3CDTF">2016-01-27T07:52:26Z</dcterms:modified>
</cp:coreProperties>
</file>