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7" r:id="rId2"/>
  </p:sldIdLst>
  <p:sldSz cx="6858000" cy="9144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804" autoAdjust="0"/>
    <p:restoredTop sz="92598" autoAdjust="0"/>
  </p:normalViewPr>
  <p:slideViewPr>
    <p:cSldViewPr>
      <p:cViewPr varScale="1">
        <p:scale>
          <a:sx n="56" d="100"/>
          <a:sy n="56" d="100"/>
        </p:scale>
        <p:origin x="1598" y="43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97FE48-225D-43A6-B9EE-144507265694}" type="datetimeFigureOut">
              <a:rPr kumimoji="1" lang="ja-JP" altLang="en-US" smtClean="0"/>
              <a:pPr/>
              <a:t>2015/9/28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18EBD7-56CD-4EFF-8199-68C0A8F7936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2169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B8B0F-FD42-4337-B08B-1D8931C2FF43}" type="datetimeFigureOut">
              <a:rPr kumimoji="1" lang="ja-JP" altLang="en-US" smtClean="0"/>
              <a:pPr/>
              <a:t>2015/9/28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39C9A-B8DA-4CF6-81F7-1FED651D43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B8B0F-FD42-4337-B08B-1D8931C2FF43}" type="datetimeFigureOut">
              <a:rPr kumimoji="1" lang="ja-JP" altLang="en-US" smtClean="0"/>
              <a:pPr/>
              <a:t>2015/9/28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39C9A-B8DA-4CF6-81F7-1FED651D43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B8B0F-FD42-4337-B08B-1D8931C2FF43}" type="datetimeFigureOut">
              <a:rPr kumimoji="1" lang="ja-JP" altLang="en-US" smtClean="0"/>
              <a:pPr/>
              <a:t>2015/9/28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39C9A-B8DA-4CF6-81F7-1FED651D43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B8B0F-FD42-4337-B08B-1D8931C2FF43}" type="datetimeFigureOut">
              <a:rPr kumimoji="1" lang="ja-JP" altLang="en-US" smtClean="0"/>
              <a:pPr/>
              <a:t>2015/9/28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39C9A-B8DA-4CF6-81F7-1FED651D43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B8B0F-FD42-4337-B08B-1D8931C2FF43}" type="datetimeFigureOut">
              <a:rPr kumimoji="1" lang="ja-JP" altLang="en-US" smtClean="0"/>
              <a:pPr/>
              <a:t>2015/9/28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39C9A-B8DA-4CF6-81F7-1FED651D43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B8B0F-FD42-4337-B08B-1D8931C2FF43}" type="datetimeFigureOut">
              <a:rPr kumimoji="1" lang="ja-JP" altLang="en-US" smtClean="0"/>
              <a:pPr/>
              <a:t>2015/9/28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39C9A-B8DA-4CF6-81F7-1FED651D43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B8B0F-FD42-4337-B08B-1D8931C2FF43}" type="datetimeFigureOut">
              <a:rPr kumimoji="1" lang="ja-JP" altLang="en-US" smtClean="0"/>
              <a:pPr/>
              <a:t>2015/9/28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39C9A-B8DA-4CF6-81F7-1FED651D43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B8B0F-FD42-4337-B08B-1D8931C2FF43}" type="datetimeFigureOut">
              <a:rPr kumimoji="1" lang="ja-JP" altLang="en-US" smtClean="0"/>
              <a:pPr/>
              <a:t>2015/9/28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39C9A-B8DA-4CF6-81F7-1FED651D43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B8B0F-FD42-4337-B08B-1D8931C2FF43}" type="datetimeFigureOut">
              <a:rPr kumimoji="1" lang="ja-JP" altLang="en-US" smtClean="0"/>
              <a:pPr/>
              <a:t>2015/9/28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39C9A-B8DA-4CF6-81F7-1FED651D43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B8B0F-FD42-4337-B08B-1D8931C2FF43}" type="datetimeFigureOut">
              <a:rPr kumimoji="1" lang="ja-JP" altLang="en-US" smtClean="0"/>
              <a:pPr/>
              <a:t>2015/9/28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39C9A-B8DA-4CF6-81F7-1FED651D43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B8B0F-FD42-4337-B08B-1D8931C2FF43}" type="datetimeFigureOut">
              <a:rPr kumimoji="1" lang="ja-JP" altLang="en-US" smtClean="0"/>
              <a:pPr/>
              <a:t>2015/9/28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39C9A-B8DA-4CF6-81F7-1FED651D43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AB8B0F-FD42-4337-B08B-1D8931C2FF43}" type="datetimeFigureOut">
              <a:rPr kumimoji="1" lang="ja-JP" altLang="en-US" smtClean="0"/>
              <a:pPr/>
              <a:t>2015/9/28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639C9A-B8DA-4CF6-81F7-1FED651D43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tiff"/><Relationship Id="rId2" Type="http://schemas.openxmlformats.org/officeDocument/2006/relationships/image" Target="../media/image1.png"/><Relationship Id="rId16" Type="http://schemas.openxmlformats.org/officeDocument/2006/relationships/image" Target="../media/image15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260648" y="179512"/>
            <a:ext cx="2578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latin typeface="Times New Roman"/>
                <a:cs typeface="Times New Roman"/>
              </a:rPr>
              <a:t>Supplementary figure 2</a:t>
            </a:r>
            <a:endParaRPr kumimoji="1" lang="ja-JP" altLang="en-US" b="1" dirty="0">
              <a:latin typeface="Times New Roman"/>
              <a:cs typeface="Times New Roman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717851" y="694602"/>
            <a:ext cx="298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latin typeface="Times New Roman" pitchFamily="18" charset="0"/>
                <a:cs typeface="Times New Roman" pitchFamily="18" charset="0"/>
              </a:rPr>
              <a:t>a</a:t>
            </a:r>
            <a:endParaRPr kumimoji="1" lang="ja-JP" alt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778221" y="3520103"/>
            <a:ext cx="5774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SW</a:t>
            </a:r>
            <a:r>
              <a:rPr lang="en-US" altLang="ja-JP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48</a:t>
            </a:r>
            <a:endParaRPr kumimoji="1" lang="ja-JP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970066" y="3520103"/>
            <a:ext cx="7056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LS174T</a:t>
            </a:r>
            <a:endParaRPr kumimoji="1" lang="ja-JP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772816" y="4038486"/>
            <a:ext cx="6222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control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979604" y="5220072"/>
            <a:ext cx="4154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24h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979604" y="5805887"/>
            <a:ext cx="4154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48h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979604" y="6453959"/>
            <a:ext cx="4154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72h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979604" y="7102031"/>
            <a:ext cx="4154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96h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925738" y="7678095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120h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3366" y="3914149"/>
            <a:ext cx="1016440" cy="546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2183" y="5089832"/>
            <a:ext cx="1016440" cy="546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2183" y="5699705"/>
            <a:ext cx="1028228" cy="552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2183" y="6315631"/>
            <a:ext cx="1034924" cy="5561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2183" y="6946982"/>
            <a:ext cx="1028228" cy="552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2183" y="7552873"/>
            <a:ext cx="1016440" cy="546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3" name="テキスト ボックス 42"/>
          <p:cNvSpPr txBox="1"/>
          <p:nvPr/>
        </p:nvSpPr>
        <p:spPr>
          <a:xfrm>
            <a:off x="4378471" y="4004861"/>
            <a:ext cx="437643" cy="3071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subG1</a:t>
            </a:r>
          </a:p>
          <a:p>
            <a:r>
              <a:rPr lang="en-US" altLang="ja-JP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8.2%</a:t>
            </a:r>
            <a:endParaRPr kumimoji="1" lang="ja-JP" alt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4367288" y="5180544"/>
            <a:ext cx="437643" cy="3071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subG1</a:t>
            </a:r>
          </a:p>
          <a:p>
            <a:r>
              <a:rPr lang="en-US" altLang="ja-JP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13.9%</a:t>
            </a:r>
            <a:endParaRPr kumimoji="1" lang="ja-JP" alt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4367288" y="5740234"/>
            <a:ext cx="437643" cy="3071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subG1</a:t>
            </a:r>
          </a:p>
          <a:p>
            <a:r>
              <a:rPr lang="en-US" altLang="ja-JP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21.5%</a:t>
            </a:r>
            <a:endParaRPr kumimoji="1" lang="ja-JP" alt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4362397" y="6370918"/>
            <a:ext cx="437643" cy="3071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subG1</a:t>
            </a:r>
          </a:p>
          <a:p>
            <a:r>
              <a:rPr lang="en-US" altLang="ja-JP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32.8%</a:t>
            </a:r>
            <a:endParaRPr kumimoji="1" lang="ja-JP" alt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4367288" y="7043553"/>
            <a:ext cx="437643" cy="3071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subG1</a:t>
            </a:r>
          </a:p>
          <a:p>
            <a:r>
              <a:rPr lang="en-US" altLang="ja-JP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40.4%</a:t>
            </a:r>
            <a:endParaRPr kumimoji="1" lang="ja-JP" alt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4367288" y="7624436"/>
            <a:ext cx="437643" cy="3071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subG1</a:t>
            </a:r>
          </a:p>
          <a:p>
            <a:r>
              <a:rPr lang="en-US" altLang="ja-JP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47.9%</a:t>
            </a:r>
            <a:endParaRPr kumimoji="1" lang="ja-JP" alt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3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8232" y="4498710"/>
            <a:ext cx="1040779" cy="552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4" name="テキスト ボックス 53"/>
          <p:cNvSpPr txBox="1"/>
          <p:nvPr/>
        </p:nvSpPr>
        <p:spPr>
          <a:xfrm>
            <a:off x="1979604" y="4570718"/>
            <a:ext cx="4154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12h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4387713" y="4526801"/>
            <a:ext cx="4523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subG1</a:t>
            </a:r>
          </a:p>
          <a:p>
            <a:r>
              <a:rPr lang="en-US" altLang="ja-JP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9.1%</a:t>
            </a:r>
            <a:endParaRPr kumimoji="1" lang="ja-JP" alt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3135" y="3914149"/>
            <a:ext cx="1032815" cy="542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2" name="Picture 3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3118" y="4498710"/>
            <a:ext cx="1021957" cy="53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3" name="Picture 4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8153" y="5089832"/>
            <a:ext cx="1039403" cy="5461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4" name="Picture 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3619" y="5699705"/>
            <a:ext cx="1041927" cy="547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5" name="Picture 3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8153" y="6315631"/>
            <a:ext cx="1053407" cy="553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6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8807" y="6941793"/>
            <a:ext cx="1041263" cy="5471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7" name="Picture 3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3148" y="7552873"/>
            <a:ext cx="1041927" cy="547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8" name="テキスト ボックス 67"/>
          <p:cNvSpPr txBox="1"/>
          <p:nvPr/>
        </p:nvSpPr>
        <p:spPr>
          <a:xfrm>
            <a:off x="3194025" y="4004614"/>
            <a:ext cx="160260" cy="1340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subG1</a:t>
            </a:r>
          </a:p>
          <a:p>
            <a:r>
              <a:rPr lang="en-US" altLang="ja-JP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9.8%</a:t>
            </a:r>
            <a:endParaRPr kumimoji="1" lang="ja-JP" alt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3194025" y="4550472"/>
            <a:ext cx="160260" cy="1340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subG1</a:t>
            </a:r>
          </a:p>
          <a:p>
            <a:r>
              <a:rPr lang="en-US" altLang="ja-JP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6.9%</a:t>
            </a:r>
            <a:endParaRPr kumimoji="1" lang="ja-JP" alt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3194025" y="5166999"/>
            <a:ext cx="160260" cy="1340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subG1</a:t>
            </a:r>
          </a:p>
          <a:p>
            <a:r>
              <a:rPr lang="en-US" altLang="ja-JP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7.6%</a:t>
            </a:r>
            <a:endParaRPr kumimoji="1" lang="ja-JP" alt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3194025" y="5732806"/>
            <a:ext cx="160260" cy="1340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subG1</a:t>
            </a:r>
          </a:p>
          <a:p>
            <a:r>
              <a:rPr lang="en-US" altLang="ja-JP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5.9%</a:t>
            </a:r>
            <a:endParaRPr kumimoji="1" lang="ja-JP" alt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" name="テキスト ボックス 71"/>
          <p:cNvSpPr txBox="1"/>
          <p:nvPr/>
        </p:nvSpPr>
        <p:spPr>
          <a:xfrm>
            <a:off x="3194025" y="6380878"/>
            <a:ext cx="160260" cy="1340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subG1</a:t>
            </a:r>
          </a:p>
          <a:p>
            <a:r>
              <a:rPr lang="en-US" altLang="ja-JP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23.2%</a:t>
            </a:r>
            <a:endParaRPr kumimoji="1" lang="ja-JP" alt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3" name="テキスト ボックス 72"/>
          <p:cNvSpPr txBox="1"/>
          <p:nvPr/>
        </p:nvSpPr>
        <p:spPr>
          <a:xfrm>
            <a:off x="3194025" y="7018990"/>
            <a:ext cx="160260" cy="1340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subG1</a:t>
            </a:r>
          </a:p>
          <a:p>
            <a:r>
              <a:rPr lang="en-US" altLang="ja-JP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32.8%</a:t>
            </a:r>
            <a:endParaRPr kumimoji="1" lang="ja-JP" alt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3194025" y="7605014"/>
            <a:ext cx="160260" cy="1340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subG1</a:t>
            </a:r>
          </a:p>
          <a:p>
            <a:r>
              <a:rPr lang="en-US" altLang="ja-JP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35.3%</a:t>
            </a:r>
            <a:endParaRPr kumimoji="1" lang="ja-JP" alt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733240" y="3342995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latin typeface="Times New Roman" pitchFamily="18" charset="0"/>
                <a:cs typeface="Times New Roman" pitchFamily="18" charset="0"/>
              </a:rPr>
              <a:t>b</a:t>
            </a:r>
            <a:endParaRPr kumimoji="1" lang="ja-JP" alt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4" name="図 43"/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29779" y="2293150"/>
            <a:ext cx="4054103" cy="34799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0" name="図 49"/>
          <p:cNvPicPr>
            <a:picLocks noChangeAspect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6" t="45206" r="2856" b="40037"/>
          <a:stretch/>
        </p:blipFill>
        <p:spPr>
          <a:xfrm>
            <a:off x="1639215" y="1812672"/>
            <a:ext cx="4035233" cy="33410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2" name="テキスト ボックス 69"/>
          <p:cNvSpPr txBox="1"/>
          <p:nvPr/>
        </p:nvSpPr>
        <p:spPr>
          <a:xfrm>
            <a:off x="712275" y="2303233"/>
            <a:ext cx="6190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l-GR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-actin</a:t>
            </a:r>
            <a:endParaRPr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6" name="テキスト ボックス 46"/>
          <p:cNvSpPr txBox="1"/>
          <p:nvPr/>
        </p:nvSpPr>
        <p:spPr>
          <a:xfrm>
            <a:off x="1629400" y="1500052"/>
            <a:ext cx="25359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kumimoji="1" lang="ja-JP" alt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7" name="テキスト ボックス 47"/>
          <p:cNvSpPr txBox="1"/>
          <p:nvPr/>
        </p:nvSpPr>
        <p:spPr>
          <a:xfrm>
            <a:off x="1898778" y="1500052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endParaRPr kumimoji="1" lang="ja-JP" alt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8" name="テキスト ボックス 49"/>
          <p:cNvSpPr txBox="1"/>
          <p:nvPr/>
        </p:nvSpPr>
        <p:spPr>
          <a:xfrm>
            <a:off x="2258818" y="1500052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24</a:t>
            </a:r>
            <a:endParaRPr kumimoji="1" lang="ja-JP" alt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9" name="テキスト ボックス 53"/>
          <p:cNvSpPr txBox="1"/>
          <p:nvPr/>
        </p:nvSpPr>
        <p:spPr>
          <a:xfrm>
            <a:off x="2834882" y="1500052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72</a:t>
            </a:r>
            <a:endParaRPr kumimoji="1" lang="ja-JP" alt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0" name="テキスト ボックス 55"/>
          <p:cNvSpPr txBox="1"/>
          <p:nvPr/>
        </p:nvSpPr>
        <p:spPr>
          <a:xfrm>
            <a:off x="3122914" y="1500052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96</a:t>
            </a:r>
            <a:endParaRPr kumimoji="1" lang="ja-JP" alt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1" name="テキスト ボックス 56"/>
          <p:cNvSpPr txBox="1"/>
          <p:nvPr/>
        </p:nvSpPr>
        <p:spPr>
          <a:xfrm>
            <a:off x="3360424" y="1500052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120</a:t>
            </a:r>
            <a:endParaRPr kumimoji="1" lang="ja-JP" alt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" name="テキスト ボックス 57"/>
          <p:cNvSpPr txBox="1"/>
          <p:nvPr/>
        </p:nvSpPr>
        <p:spPr>
          <a:xfrm>
            <a:off x="2546850" y="1500052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48</a:t>
            </a:r>
            <a:endParaRPr kumimoji="1" lang="ja-JP" alt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7" name="テキスト ボックス 64"/>
          <p:cNvSpPr txBox="1"/>
          <p:nvPr/>
        </p:nvSpPr>
        <p:spPr>
          <a:xfrm>
            <a:off x="3698978" y="1500052"/>
            <a:ext cx="25359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kumimoji="1" lang="ja-JP" alt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8" name="テキスト ボックス 65"/>
          <p:cNvSpPr txBox="1"/>
          <p:nvPr/>
        </p:nvSpPr>
        <p:spPr>
          <a:xfrm>
            <a:off x="3987010" y="1500052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endParaRPr kumimoji="1" lang="ja-JP" alt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9" name="テキスト ボックス 67"/>
          <p:cNvSpPr txBox="1"/>
          <p:nvPr/>
        </p:nvSpPr>
        <p:spPr>
          <a:xfrm>
            <a:off x="4275042" y="1500052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24</a:t>
            </a:r>
            <a:endParaRPr kumimoji="1" lang="ja-JP" alt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0" name="テキスト ボックス 81"/>
          <p:cNvSpPr txBox="1"/>
          <p:nvPr/>
        </p:nvSpPr>
        <p:spPr>
          <a:xfrm>
            <a:off x="4851880" y="1500052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72</a:t>
            </a:r>
            <a:endParaRPr kumimoji="1" lang="ja-JP" alt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1" name="テキスト ボックス 82"/>
          <p:cNvSpPr txBox="1"/>
          <p:nvPr/>
        </p:nvSpPr>
        <p:spPr>
          <a:xfrm>
            <a:off x="5139912" y="1500052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96</a:t>
            </a:r>
            <a:endParaRPr kumimoji="1" lang="ja-JP" alt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2" name="テキスト ボックス 83"/>
          <p:cNvSpPr txBox="1"/>
          <p:nvPr/>
        </p:nvSpPr>
        <p:spPr>
          <a:xfrm>
            <a:off x="5355162" y="1500052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120</a:t>
            </a:r>
            <a:endParaRPr kumimoji="1" lang="ja-JP" alt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3" name="テキスト ボックス 84"/>
          <p:cNvSpPr txBox="1"/>
          <p:nvPr/>
        </p:nvSpPr>
        <p:spPr>
          <a:xfrm>
            <a:off x="4563074" y="1500052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48</a:t>
            </a:r>
            <a:endParaRPr kumimoji="1" lang="ja-JP" alt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8" name="テキスト ボックス 88"/>
          <p:cNvSpPr txBox="1"/>
          <p:nvPr/>
        </p:nvSpPr>
        <p:spPr>
          <a:xfrm>
            <a:off x="472466" y="1815422"/>
            <a:ext cx="10986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Cleaved PARP</a:t>
            </a:r>
            <a:endParaRPr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3" name="テキスト ボックス 44"/>
          <p:cNvSpPr txBox="1"/>
          <p:nvPr/>
        </p:nvSpPr>
        <p:spPr>
          <a:xfrm>
            <a:off x="2425041" y="1148706"/>
            <a:ext cx="5843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SW48</a:t>
            </a:r>
            <a:endParaRPr lang="ja-JP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4" name="テキスト ボックス 62"/>
          <p:cNvSpPr txBox="1"/>
          <p:nvPr/>
        </p:nvSpPr>
        <p:spPr>
          <a:xfrm>
            <a:off x="4332727" y="1149532"/>
            <a:ext cx="747952" cy="2753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LS174T</a:t>
            </a:r>
            <a:endParaRPr lang="ja-JP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直線コネクタ 6"/>
          <p:cNvCxnSpPr/>
          <p:nvPr/>
        </p:nvCxnSpPr>
        <p:spPr>
          <a:xfrm>
            <a:off x="1682754" y="1474401"/>
            <a:ext cx="187077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線コネクタ 94"/>
          <p:cNvCxnSpPr/>
          <p:nvPr/>
        </p:nvCxnSpPr>
        <p:spPr>
          <a:xfrm>
            <a:off x="3698978" y="1474401"/>
            <a:ext cx="187077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/>
          <p:cNvSpPr txBox="1"/>
          <p:nvPr/>
        </p:nvSpPr>
        <p:spPr>
          <a:xfrm>
            <a:off x="1047060" y="1466110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(h)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1518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2158</TotalTime>
  <Words>79</Words>
  <Application>Microsoft Office PowerPoint</Application>
  <PresentationFormat>画面に合わせる (4:3)</PresentationFormat>
  <Paragraphs>59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Times New Roman</vt:lpstr>
      <vt:lpstr>Office テーマ</vt:lpstr>
      <vt:lpstr>PowerPoint プレゼンテーション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Manabu Futamura</dc:creator>
  <cp:lastModifiedBy>二村学</cp:lastModifiedBy>
  <cp:revision>162</cp:revision>
  <dcterms:created xsi:type="dcterms:W3CDTF">2014-07-29T05:45:32Z</dcterms:created>
  <dcterms:modified xsi:type="dcterms:W3CDTF">2015-09-28T14:11:33Z</dcterms:modified>
</cp:coreProperties>
</file>