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96" y="-7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E594A-21E9-47EC-892C-F09B615447CE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7FB02-6922-4488-94F6-84EF505B1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794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E594A-21E9-47EC-892C-F09B615447CE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7FB02-6922-4488-94F6-84EF505B1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2800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E594A-21E9-47EC-892C-F09B615447CE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7FB02-6922-4488-94F6-84EF505B1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189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E594A-21E9-47EC-892C-F09B615447CE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7FB02-6922-4488-94F6-84EF505B1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881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E594A-21E9-47EC-892C-F09B615447CE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7FB02-6922-4488-94F6-84EF505B1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123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E594A-21E9-47EC-892C-F09B615447CE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7FB02-6922-4488-94F6-84EF505B1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637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E594A-21E9-47EC-892C-F09B615447CE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7FB02-6922-4488-94F6-84EF505B1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027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E594A-21E9-47EC-892C-F09B615447CE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7FB02-6922-4488-94F6-84EF505B1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099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E594A-21E9-47EC-892C-F09B615447CE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7FB02-6922-4488-94F6-84EF505B1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12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E594A-21E9-47EC-892C-F09B615447CE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7FB02-6922-4488-94F6-84EF505B1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7821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E594A-21E9-47EC-892C-F09B615447CE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57FB02-6922-4488-94F6-84EF505B1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928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E594A-21E9-47EC-892C-F09B615447CE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57FB02-6922-4488-94F6-84EF505B1F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246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My Documents\COLLABORATIONS\Rafi Fridman_DDR\PAPER\RESUBMISSION OF PAPER\adjusted\DDR2 NEG CONTROL cancer 20X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788" y="2919761"/>
            <a:ext cx="1828800" cy="1371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My Documents\COLLABORATIONS\Rafi Fridman_DDR\PAPER\RESUBMISSION OF PAPER\adjusted\DDR2 NEG CONTROL 20X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2788" y="1454150"/>
            <a:ext cx="1828800" cy="1371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:\My Documents\COLLABORATIONS\Rafi Fridman_DDR\PAPER\RESUBMISSION OF PAPER\adjusted\DDR1 NEG CONTROL normal 20X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110" y="1454150"/>
            <a:ext cx="1828800" cy="1371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:\My Documents\COLLABORATIONS\Rafi Fridman_DDR\PAPER\RESUBMISSION OF PAPER\adjusted\DDR1 NEG CONTROL 20X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0110" y="2919761"/>
            <a:ext cx="1828800" cy="13716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37988" y="1077296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DDR1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49460" y="1066800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DDR2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7860" y="609600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Negative controls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12018" y="1832736"/>
            <a:ext cx="15183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normal </a:t>
            </a:r>
          </a:p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breast tissue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476868" y="3163669"/>
            <a:ext cx="12490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Invasive</a:t>
            </a:r>
          </a:p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carcinoma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5202" y="4495800"/>
            <a:ext cx="85748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itchFamily="34" charset="0"/>
                <a:cs typeface="Arial" pitchFamily="34" charset="0"/>
              </a:rPr>
              <a:t>Supplementary Figure </a:t>
            </a: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Four examples of negative controls for DDR1 and DDR2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immunostaining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in normal breast tissues and in invasive carcinomas of the breast using </a:t>
            </a:r>
            <a:r>
              <a:rPr lang="en-US" sz="1600" dirty="0" err="1" smtClean="0">
                <a:latin typeface="Arial" pitchFamily="34" charset="0"/>
                <a:cs typeface="Arial" pitchFamily="34" charset="0"/>
              </a:rPr>
              <a:t>prediluted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Polymer Negative Control Serum (mouse and rabbit). 200x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0549" y="316468"/>
            <a:ext cx="2646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Supplementary </a:t>
            </a:r>
            <a:r>
              <a:rPr lang="en-US" smtClean="0">
                <a:latin typeface="Arial" pitchFamily="34" charset="0"/>
                <a:cs typeface="Arial" pitchFamily="34" charset="0"/>
              </a:rPr>
              <a:t>Figure 1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217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50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Michigan Hospital and Health Systems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Kleer, Celina</dc:creator>
  <cp:lastModifiedBy>Kleer, Celina</cp:lastModifiedBy>
  <cp:revision>20</cp:revision>
  <dcterms:created xsi:type="dcterms:W3CDTF">2014-02-06T21:03:09Z</dcterms:created>
  <dcterms:modified xsi:type="dcterms:W3CDTF">2014-11-26T16:52:26Z</dcterms:modified>
</cp:coreProperties>
</file>