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461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461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108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96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41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156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694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11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0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79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490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4C6E7-055D-4212-AECC-8B9F590A812D}" type="datetimeFigureOut">
              <a:rPr lang="en-US" smtClean="0"/>
              <a:t>10/1/2016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A166F-67DE-4BAC-939E-AC2D0A79E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6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33346" y="211831"/>
            <a:ext cx="104412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S1 </a:t>
            </a:r>
            <a:r>
              <a:rPr lang="en-US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Fig</a:t>
            </a:r>
            <a:endParaRPr lang="en-US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40" y="914400"/>
            <a:ext cx="8808720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8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usere</dc:creator>
  <cp:lastModifiedBy>usere</cp:lastModifiedBy>
  <cp:revision>6</cp:revision>
  <dcterms:created xsi:type="dcterms:W3CDTF">2016-09-27T09:09:24Z</dcterms:created>
  <dcterms:modified xsi:type="dcterms:W3CDTF">2016-09-30T22:35:37Z</dcterms:modified>
</cp:coreProperties>
</file>