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6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6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0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1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5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1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0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7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9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6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1886" y="198579"/>
            <a:ext cx="94142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S2 </a:t>
            </a:r>
            <a:r>
              <a:rPr lang="en-US" sz="1600" b="1" smtClean="0">
                <a:latin typeface="Times New Roman" panose="02020603050405020304" pitchFamily="18" charset="0"/>
                <a:ea typeface="Calibri" panose="020F0502020204030204" pitchFamily="34" charset="0"/>
              </a:rPr>
              <a:t>Fig</a:t>
            </a:r>
            <a:r>
              <a:rPr lang="en-US" sz="1600" b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764" y="1268506"/>
            <a:ext cx="8516471" cy="432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5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usere</dc:creator>
  <cp:lastModifiedBy>usere</cp:lastModifiedBy>
  <cp:revision>6</cp:revision>
  <dcterms:created xsi:type="dcterms:W3CDTF">2016-09-27T09:09:24Z</dcterms:created>
  <dcterms:modified xsi:type="dcterms:W3CDTF">2016-09-30T22:37:05Z</dcterms:modified>
</cp:coreProperties>
</file>