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5" r:id="rId2"/>
  </p:sldIdLst>
  <p:sldSz cx="7772400" cy="10058400"/>
  <p:notesSz cx="6858000" cy="9144000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 horzBarState="maximized">
    <p:restoredLeft sz="14812" autoAdjust="0"/>
    <p:restoredTop sz="94579" autoAdjust="0"/>
  </p:normalViewPr>
  <p:slideViewPr>
    <p:cSldViewPr snapToGrid="0">
      <p:cViewPr>
        <p:scale>
          <a:sx n="100" d="100"/>
          <a:sy n="100" d="100"/>
        </p:scale>
        <p:origin x="-1248" y="3144"/>
      </p:cViewPr>
      <p:guideLst>
        <p:guide orient="horz" pos="3168"/>
        <p:guide pos="24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AEBAB6-06C7-4C1E-B4C3-50C996CE5B21}" type="datetimeFigureOut">
              <a:rPr lang="en-US" smtClean="0"/>
              <a:pPr/>
              <a:t>5/27/2016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05025" y="685800"/>
            <a:ext cx="26479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557FC6-68DD-4962-98DC-FA18A84900D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877413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3124626"/>
            <a:ext cx="6606540" cy="21560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65860" y="5699760"/>
            <a:ext cx="5440680" cy="2570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79AF6-0B26-4D3A-9365-0F53FDEA1487}" type="datetimeFigureOut">
              <a:rPr lang="en-US" smtClean="0"/>
              <a:pPr/>
              <a:t>5/27/2016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8219-2E43-4319-81A0-D5F0277AD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79AF6-0B26-4D3A-9365-0F53FDEA1487}" type="datetimeFigureOut">
              <a:rPr lang="en-US" smtClean="0"/>
              <a:pPr/>
              <a:t>5/27/2016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8219-2E43-4319-81A0-D5F0277AD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226242" y="537846"/>
            <a:ext cx="1311593" cy="1144143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1466" y="537846"/>
            <a:ext cx="3805238" cy="1144143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79AF6-0B26-4D3A-9365-0F53FDEA1487}" type="datetimeFigureOut">
              <a:rPr lang="en-US" smtClean="0"/>
              <a:pPr/>
              <a:t>5/27/2016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8219-2E43-4319-81A0-D5F0277AD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79AF6-0B26-4D3A-9365-0F53FDEA1487}" type="datetimeFigureOut">
              <a:rPr lang="en-US" smtClean="0"/>
              <a:pPr/>
              <a:t>5/27/2016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8219-2E43-4319-81A0-D5F0277AD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3966" y="6463454"/>
            <a:ext cx="6606540" cy="1997710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3966" y="4263180"/>
            <a:ext cx="6606540" cy="2200274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79AF6-0B26-4D3A-9365-0F53FDEA1487}" type="datetimeFigureOut">
              <a:rPr lang="en-US" smtClean="0"/>
              <a:pPr/>
              <a:t>5/27/2016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8219-2E43-4319-81A0-D5F0277AD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1466" y="3129281"/>
            <a:ext cx="2558415" cy="8849996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79421" y="3129281"/>
            <a:ext cx="2558415" cy="8849996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79AF6-0B26-4D3A-9365-0F53FDEA1487}" type="datetimeFigureOut">
              <a:rPr lang="en-US" smtClean="0"/>
              <a:pPr/>
              <a:t>5/27/2016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8219-2E43-4319-81A0-D5F0277AD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251499"/>
            <a:ext cx="3434160" cy="93831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8620" y="3189817"/>
            <a:ext cx="3434160" cy="5795222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8272" y="2251499"/>
            <a:ext cx="3435508" cy="938318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48272" y="3189817"/>
            <a:ext cx="3435508" cy="5795222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79AF6-0B26-4D3A-9365-0F53FDEA1487}" type="datetimeFigureOut">
              <a:rPr lang="en-US" smtClean="0"/>
              <a:pPr/>
              <a:t>5/27/2016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8219-2E43-4319-81A0-D5F0277AD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79AF6-0B26-4D3A-9365-0F53FDEA1487}" type="datetimeFigureOut">
              <a:rPr lang="en-US" smtClean="0"/>
              <a:pPr/>
              <a:t>5/27/2016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8219-2E43-4319-81A0-D5F0277AD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79AF6-0B26-4D3A-9365-0F53FDEA1487}" type="datetimeFigureOut">
              <a:rPr lang="en-US" smtClean="0"/>
              <a:pPr/>
              <a:t>5/27/2016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8219-2E43-4319-81A0-D5F0277AD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8621" y="400474"/>
            <a:ext cx="2557066" cy="170434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38793" y="400474"/>
            <a:ext cx="4344988" cy="8584566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8621" y="2104814"/>
            <a:ext cx="2557066" cy="6880226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79AF6-0B26-4D3A-9365-0F53FDEA1487}" type="datetimeFigureOut">
              <a:rPr lang="en-US" smtClean="0"/>
              <a:pPr/>
              <a:t>5/27/2016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8219-2E43-4319-81A0-D5F0277AD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3445" y="7040881"/>
            <a:ext cx="4663440" cy="831216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3445" y="898736"/>
            <a:ext cx="4663440" cy="60350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3445" y="7872097"/>
            <a:ext cx="4663440" cy="1180464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79AF6-0B26-4D3A-9365-0F53FDEA1487}" type="datetimeFigureOut">
              <a:rPr lang="en-US" smtClean="0"/>
              <a:pPr/>
              <a:t>5/27/2016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C68219-2E43-4319-81A0-D5F0277AD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8620" y="402802"/>
            <a:ext cx="6995160" cy="1676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" y="2346962"/>
            <a:ext cx="6995160" cy="6638079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8620" y="9322648"/>
            <a:ext cx="1813560" cy="535516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79AF6-0B26-4D3A-9365-0F53FDEA1487}" type="datetimeFigureOut">
              <a:rPr lang="en-US" smtClean="0"/>
              <a:pPr/>
              <a:t>5/27/2016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55570" y="9322648"/>
            <a:ext cx="2461260" cy="535516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70220" y="9322648"/>
            <a:ext cx="1813560" cy="535516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C68219-2E43-4319-81A0-D5F0277AD1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18824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1018824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1018824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1018824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1018824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04900" y="712471"/>
            <a:ext cx="5715000" cy="2979557"/>
            <a:chOff x="876299" y="1493520"/>
            <a:chExt cx="7782337" cy="4057379"/>
          </a:xfrm>
        </p:grpSpPr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06779" y="1780309"/>
              <a:ext cx="7751857" cy="16791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6299" y="3785668"/>
              <a:ext cx="7527648" cy="1765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Box 5"/>
            <p:cNvSpPr txBox="1"/>
            <p:nvPr/>
          </p:nvSpPr>
          <p:spPr>
            <a:xfrm>
              <a:off x="883921" y="1493520"/>
              <a:ext cx="936889" cy="377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PREX1</a:t>
              </a:r>
              <a:endParaRPr lang="en-US" sz="12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91540" y="3604260"/>
              <a:ext cx="936889" cy="37720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PREX2</a:t>
              </a:r>
              <a:endParaRPr lang="en-US" sz="1200" i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838200" y="657225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A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326699" y="4057650"/>
            <a:ext cx="19763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Arial" pitchFamily="34" charset="0"/>
                <a:cs typeface="Arial" pitchFamily="34" charset="0"/>
              </a:rPr>
              <a:t>PREX1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mRNA Expression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62022" y="4057650"/>
            <a:ext cx="19763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 smtClean="0">
                <a:latin typeface="Arial" pitchFamily="34" charset="0"/>
                <a:cs typeface="Arial" pitchFamily="34" charset="0"/>
              </a:rPr>
              <a:t>PREX2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mRNA Expression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38200" y="3848100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B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955593" y="3848100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7" name="Picture 9"/>
          <p:cNvPicPr>
            <a:picLocks noChangeAspect="1" noChangeArrowheads="1"/>
          </p:cNvPicPr>
          <p:nvPr/>
        </p:nvPicPr>
        <p:blipFill>
          <a:blip r:embed="rId4" cstate="print"/>
          <a:srcRect l="19293" t="-128" r="20102" b="9536"/>
          <a:stretch>
            <a:fillRect/>
          </a:stretch>
        </p:blipFill>
        <p:spPr bwMode="auto">
          <a:xfrm>
            <a:off x="4555332" y="4378644"/>
            <a:ext cx="1972086" cy="328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8"/>
          <p:cNvPicPr>
            <a:picLocks noChangeAspect="1" noChangeArrowheads="1"/>
          </p:cNvPicPr>
          <p:nvPr/>
        </p:nvPicPr>
        <p:blipFill>
          <a:blip r:embed="rId5" cstate="print"/>
          <a:srcRect l="11181" t="-168" r="19999" b="10365"/>
          <a:stretch>
            <a:fillRect/>
          </a:stretch>
        </p:blipFill>
        <p:spPr bwMode="auto">
          <a:xfrm>
            <a:off x="1057275" y="4348163"/>
            <a:ext cx="2247900" cy="328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 rot="16200000">
            <a:off x="-377190" y="5767388"/>
            <a:ext cx="283603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PREX1 expression-RNA-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Seq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V2 (log2)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2830830" y="5767388"/>
            <a:ext cx="283603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PREX2 expression-RNA-</a:t>
            </a:r>
            <a:r>
              <a:rPr lang="en-US" sz="1200" dirty="0" err="1" smtClean="0">
                <a:latin typeface="Arial" pitchFamily="34" charset="0"/>
                <a:cs typeface="Arial" pitchFamily="34" charset="0"/>
              </a:rPr>
              <a:t>Seq</a:t>
            </a:r>
            <a:r>
              <a:rPr lang="en-US" sz="1200" dirty="0" smtClean="0">
                <a:latin typeface="Arial" pitchFamily="34" charset="0"/>
                <a:cs typeface="Arial" pitchFamily="34" charset="0"/>
              </a:rPr>
              <a:t> V2 (log2)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19792363">
            <a:off x="1268672" y="7697255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Breast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 rot="19792363">
            <a:off x="1704718" y="7719522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Melanoma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 rot="19792363">
            <a:off x="2423751" y="7683718"/>
            <a:ext cx="756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Prostate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19792363">
            <a:off x="4488122" y="7697255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Breast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 rot="19792363">
            <a:off x="4924168" y="7719522"/>
            <a:ext cx="899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Melanoma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 rot="19792363">
            <a:off x="5681301" y="7683718"/>
            <a:ext cx="7569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 pitchFamily="34" charset="0"/>
                <a:cs typeface="Arial" pitchFamily="34" charset="0"/>
              </a:rPr>
              <a:t>Prostate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292384" y="7191375"/>
            <a:ext cx="298479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-2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335665" y="6724650"/>
            <a:ext cx="255198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0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335665" y="6267450"/>
            <a:ext cx="255198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2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335665" y="5800725"/>
            <a:ext cx="255198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4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335665" y="5343525"/>
            <a:ext cx="255198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6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135265" y="7172325"/>
            <a:ext cx="255198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4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35265" y="6743700"/>
            <a:ext cx="255198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6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135265" y="6286500"/>
            <a:ext cx="255198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8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64733" y="5838825"/>
            <a:ext cx="325730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10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064733" y="5372100"/>
            <a:ext cx="325730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12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064733" y="4905375"/>
            <a:ext cx="325730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14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064733" y="4438650"/>
            <a:ext cx="325730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16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335665" y="4886325"/>
            <a:ext cx="255198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8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265133" y="4457700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 smtClean="0">
                <a:latin typeface="Arial" pitchFamily="34" charset="0"/>
                <a:cs typeface="Arial" pitchFamily="34" charset="0"/>
              </a:rPr>
              <a:t>10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891189" y="8388353"/>
            <a:ext cx="4323830" cy="833576"/>
            <a:chOff x="3331369" y="4349753"/>
            <a:chExt cx="4323830" cy="833576"/>
          </a:xfrm>
        </p:grpSpPr>
        <p:sp>
          <p:nvSpPr>
            <p:cNvPr id="43" name="Oval 42"/>
            <p:cNvSpPr/>
            <p:nvPr/>
          </p:nvSpPr>
          <p:spPr>
            <a:xfrm>
              <a:off x="3345182" y="4548188"/>
              <a:ext cx="45719" cy="50007"/>
            </a:xfrm>
            <a:prstGeom prst="ellipse">
              <a:avLst/>
            </a:prstGeom>
            <a:solidFill>
              <a:srgbClr val="00B0F0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44" name="Oval 43"/>
            <p:cNvSpPr/>
            <p:nvPr/>
          </p:nvSpPr>
          <p:spPr>
            <a:xfrm>
              <a:off x="3345182" y="4679152"/>
              <a:ext cx="45719" cy="50007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45" name="Oval 44"/>
            <p:cNvSpPr/>
            <p:nvPr/>
          </p:nvSpPr>
          <p:spPr>
            <a:xfrm>
              <a:off x="3345182" y="4436270"/>
              <a:ext cx="45719" cy="5000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46" name="Isosceles Triangle 45"/>
            <p:cNvSpPr/>
            <p:nvPr/>
          </p:nvSpPr>
          <p:spPr>
            <a:xfrm>
              <a:off x="3345182" y="4795832"/>
              <a:ext cx="45719" cy="45719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47" name="Isosceles Triangle 46"/>
            <p:cNvSpPr/>
            <p:nvPr/>
          </p:nvSpPr>
          <p:spPr>
            <a:xfrm flipV="1">
              <a:off x="3345182" y="5029190"/>
              <a:ext cx="45719" cy="45719"/>
            </a:xfrm>
            <a:prstGeom prst="triangle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48" name="Flowchart: Decision 47"/>
            <p:cNvSpPr/>
            <p:nvPr/>
          </p:nvSpPr>
          <p:spPr>
            <a:xfrm rot="16200000">
              <a:off x="3335894" y="4906555"/>
              <a:ext cx="67631" cy="49054"/>
            </a:xfrm>
            <a:prstGeom prst="flowChartDecision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331369" y="4349753"/>
              <a:ext cx="106150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Not Sequenced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3331369" y="4473574"/>
              <a:ext cx="8787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Not Mutated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3336132" y="4591840"/>
              <a:ext cx="72487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err="1" smtClean="0">
                  <a:latin typeface="Arial" pitchFamily="34" charset="0"/>
                  <a:cs typeface="Arial" pitchFamily="34" charset="0"/>
                </a:rPr>
                <a:t>Missense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340890" y="4711690"/>
              <a:ext cx="53251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Splice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3340904" y="4827576"/>
              <a:ext cx="75854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Nonsense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3345657" y="4937108"/>
              <a:ext cx="7889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err="1" smtClean="0">
                  <a:latin typeface="Arial" pitchFamily="34" charset="0"/>
                  <a:cs typeface="Arial" pitchFamily="34" charset="0"/>
                </a:rPr>
                <a:t>Frameshift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Oval 58"/>
            <p:cNvSpPr/>
            <p:nvPr/>
          </p:nvSpPr>
          <p:spPr>
            <a:xfrm>
              <a:off x="6607503" y="4595813"/>
              <a:ext cx="45719" cy="50007"/>
            </a:xfrm>
            <a:prstGeom prst="ellipse">
              <a:avLst/>
            </a:prstGeom>
            <a:solidFill>
              <a:srgbClr val="00B0F0"/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66" name="Oval 65"/>
            <p:cNvSpPr/>
            <p:nvPr/>
          </p:nvSpPr>
          <p:spPr>
            <a:xfrm>
              <a:off x="6607503" y="4726777"/>
              <a:ext cx="45719" cy="50007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67" name="Oval 66"/>
            <p:cNvSpPr/>
            <p:nvPr/>
          </p:nvSpPr>
          <p:spPr>
            <a:xfrm>
              <a:off x="6607503" y="4483895"/>
              <a:ext cx="45719" cy="50007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68" name="Isosceles Triangle 67"/>
            <p:cNvSpPr/>
            <p:nvPr/>
          </p:nvSpPr>
          <p:spPr>
            <a:xfrm>
              <a:off x="6607503" y="4843457"/>
              <a:ext cx="45719" cy="45719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70" name="Flowchart: Decision 69"/>
            <p:cNvSpPr/>
            <p:nvPr/>
          </p:nvSpPr>
          <p:spPr>
            <a:xfrm rot="16200000">
              <a:off x="6598215" y="4954180"/>
              <a:ext cx="67631" cy="49054"/>
            </a:xfrm>
            <a:prstGeom prst="flowChartDecision">
              <a:avLst/>
            </a:prstGeom>
            <a:solidFill>
              <a:schemeClr val="tx1">
                <a:lumMod val="65000"/>
                <a:lumOff val="35000"/>
              </a:schemeClr>
            </a:solidFill>
            <a:ln w="952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6593690" y="4416428"/>
              <a:ext cx="106150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Not Sequenced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6593690" y="4540249"/>
              <a:ext cx="8787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Not Mutated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6598453" y="4658515"/>
              <a:ext cx="72487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err="1" smtClean="0">
                  <a:latin typeface="Arial" pitchFamily="34" charset="0"/>
                  <a:cs typeface="Arial" pitchFamily="34" charset="0"/>
                </a:rPr>
                <a:t>Missense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6603211" y="4778365"/>
              <a:ext cx="53251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Splice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6603225" y="4894251"/>
              <a:ext cx="75854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itchFamily="34" charset="0"/>
                  <a:cs typeface="Arial" pitchFamily="34" charset="0"/>
                </a:rPr>
                <a:t>Nonsense</a:t>
              </a:r>
              <a:endParaRPr lang="en-US" sz="1000" dirty="0"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609600" y="228600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Figure S1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38362</TotalTime>
  <Words>61</Words>
  <Application>Microsoft Office PowerPoint</Application>
  <PresentationFormat>Custom</PresentationFormat>
  <Paragraphs>41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Meagan</dc:creator>
  <cp:lastModifiedBy>Meagan</cp:lastModifiedBy>
  <cp:revision>331</cp:revision>
  <dcterms:created xsi:type="dcterms:W3CDTF">2015-02-28T19:31:04Z</dcterms:created>
  <dcterms:modified xsi:type="dcterms:W3CDTF">2016-05-27T19:00:23Z</dcterms:modified>
</cp:coreProperties>
</file>