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2" autoAdjust="0"/>
    <p:restoredTop sz="94590" autoAdjust="0"/>
  </p:normalViewPr>
  <p:slideViewPr>
    <p:cSldViewPr snapToGrid="0">
      <p:cViewPr>
        <p:scale>
          <a:sx n="100" d="100"/>
          <a:sy n="100" d="100"/>
        </p:scale>
        <p:origin x="-696" y="3144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EBAB6-06C7-4C1E-B4C3-50C996CE5B21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7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57FC6-68DD-4962-98DC-FA18A84900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774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57FC6-68DD-4962-98DC-FA18A84900D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6"/>
            <a:ext cx="1311593" cy="114414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6" y="537846"/>
            <a:ext cx="3805238" cy="114414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6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1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tif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tiff"/><Relationship Id="rId17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tiff"/><Relationship Id="rId5" Type="http://schemas.openxmlformats.org/officeDocument/2006/relationships/image" Target="../media/image3.jpeg"/><Relationship Id="rId15" Type="http://schemas.openxmlformats.org/officeDocument/2006/relationships/image" Target="../media/image13.emf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55947" y="127768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1975" y="127768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1975" y="379228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41521" y="379228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2240092" y="1333840"/>
            <a:ext cx="705891" cy="349098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T47D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251415" y="1333840"/>
            <a:ext cx="705891" cy="349098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T47D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2211238" y="3842785"/>
            <a:ext cx="832529" cy="349098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MCF-7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222561" y="3842785"/>
            <a:ext cx="832529" cy="349098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MCF-7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61975" y="6354935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3970375" y="6354935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2291388" y="6536900"/>
            <a:ext cx="672228" cy="349098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PC-3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5302711" y="6536900"/>
            <a:ext cx="672228" cy="349098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PC-3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610631" y="1669755"/>
            <a:ext cx="3721938" cy="2027520"/>
            <a:chOff x="610631" y="1669755"/>
            <a:chExt cx="3721938" cy="2027520"/>
          </a:xfrm>
        </p:grpSpPr>
        <p:sp>
          <p:nvSpPr>
            <p:cNvPr id="60" name="TextBox 59"/>
            <p:cNvSpPr txBox="1"/>
            <p:nvPr/>
          </p:nvSpPr>
          <p:spPr>
            <a:xfrm>
              <a:off x="1490040" y="1669755"/>
              <a:ext cx="9035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Trametinib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819609" y="1669755"/>
              <a:ext cx="10182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SCH772984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1311938" y="1893003"/>
              <a:ext cx="11754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629896" y="1893003"/>
              <a:ext cx="11754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1490040" y="1874444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1311938" y="2109206"/>
              <a:ext cx="5699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971904" y="2109206"/>
              <a:ext cx="5699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150007" y="1874444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807999" y="1874444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2629896" y="2109206"/>
              <a:ext cx="5699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271183" y="2109206"/>
              <a:ext cx="5699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3449285" y="1874444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58317" y="1855120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930077" y="2090372"/>
              <a:ext cx="397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nM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359105" y="212847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490040" y="212847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668142" y="2128472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971904" y="212847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150007" y="212847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328110" y="2128472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614932" y="212847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725581" y="2128472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300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944952" y="2128472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1500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96152" y="212847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413547" y="2128472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633035" y="2128472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1500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39934" y="2306575"/>
              <a:ext cx="6880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PREX1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42525" y="2720322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pERK</a:t>
              </a:r>
              <a:endParaRPr lang="en-US" sz="12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10631" y="3356140"/>
              <a:ext cx="7173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Vinculin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14285" y="3069482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ERK1/2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1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l="4000" t="17468" r="5333" b="38863"/>
            <a:stretch>
              <a:fillRect/>
            </a:stretch>
          </p:blipFill>
          <p:spPr bwMode="auto">
            <a:xfrm>
              <a:off x="1276317" y="2315508"/>
              <a:ext cx="2671538" cy="1964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92" name="Picture 3"/>
            <p:cNvPicPr>
              <a:picLocks noChangeAspect="1" noChangeArrowheads="1"/>
            </p:cNvPicPr>
            <p:nvPr/>
          </p:nvPicPr>
          <p:blipFill>
            <a:blip r:embed="rId4" cstate="print">
              <a:lum contrast="20000"/>
            </a:blip>
            <a:srcRect t="6250" r="1632" b="18750"/>
            <a:stretch>
              <a:fillRect/>
            </a:stretch>
          </p:blipFill>
          <p:spPr bwMode="auto">
            <a:xfrm>
              <a:off x="1276317" y="2793452"/>
              <a:ext cx="2671538" cy="2257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93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l="1316" t="14204" r="1298" b="2797"/>
            <a:stretch>
              <a:fillRect/>
            </a:stretch>
          </p:blipFill>
          <p:spPr bwMode="auto">
            <a:xfrm>
              <a:off x="1276317" y="3078415"/>
              <a:ext cx="2671538" cy="2137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94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2632" r="2632" b="8880"/>
            <a:stretch>
              <a:fillRect/>
            </a:stretch>
          </p:blipFill>
          <p:spPr bwMode="auto">
            <a:xfrm>
              <a:off x="1276317" y="3365073"/>
              <a:ext cx="2671538" cy="1855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96" name="TextBox 95"/>
            <p:cNvSpPr txBox="1"/>
            <p:nvPr/>
          </p:nvSpPr>
          <p:spPr>
            <a:xfrm>
              <a:off x="3936307" y="3451054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7" name="Straight Connector 96"/>
            <p:cNvCxnSpPr/>
            <p:nvPr/>
          </p:nvCxnSpPr>
          <p:spPr>
            <a:xfrm>
              <a:off x="3947855" y="3550596"/>
              <a:ext cx="712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3936307" y="2235909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250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9" name="Straight Connector 98"/>
            <p:cNvCxnSpPr/>
            <p:nvPr/>
          </p:nvCxnSpPr>
          <p:spPr>
            <a:xfrm>
              <a:off x="3947855" y="2321537"/>
              <a:ext cx="712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3936307" y="290773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35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3947855" y="2978974"/>
              <a:ext cx="712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3936307" y="3212539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35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Straight Connector 102"/>
            <p:cNvCxnSpPr/>
            <p:nvPr/>
          </p:nvCxnSpPr>
          <p:spPr>
            <a:xfrm>
              <a:off x="3947855" y="3298167"/>
              <a:ext cx="712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TextBox 211"/>
            <p:cNvSpPr txBox="1"/>
            <p:nvPr/>
          </p:nvSpPr>
          <p:spPr>
            <a:xfrm rot="16200000">
              <a:off x="1198628" y="2535171"/>
              <a:ext cx="4328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 rot="16200000">
              <a:off x="1371600" y="2492189"/>
              <a:ext cx="5188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 rot="16200000">
              <a:off x="1609725" y="2492189"/>
              <a:ext cx="5188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0.93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 rot="16200000">
              <a:off x="1848524" y="2513926"/>
              <a:ext cx="475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 rot="16200000">
              <a:off x="2038348" y="2479797"/>
              <a:ext cx="5436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0.91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 rot="16200000">
              <a:off x="2285998" y="2503958"/>
              <a:ext cx="4953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0.93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 rot="16200000">
              <a:off x="2705098" y="2503958"/>
              <a:ext cx="4953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1.04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 rot="16200000">
              <a:off x="2952748" y="2503958"/>
              <a:ext cx="4953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 rot="16200000">
              <a:off x="2472411" y="2490113"/>
              <a:ext cx="5229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 rot="16200000">
              <a:off x="3352798" y="2503958"/>
              <a:ext cx="4953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1.13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 rot="16200000">
              <a:off x="3590923" y="2503958"/>
              <a:ext cx="4953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1.15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 rot="16200000">
              <a:off x="3134399" y="2494876"/>
              <a:ext cx="513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572990" y="4222295"/>
            <a:ext cx="3802615" cy="2050965"/>
            <a:chOff x="572990" y="4222295"/>
            <a:chExt cx="3802615" cy="2050965"/>
          </a:xfrm>
        </p:grpSpPr>
        <p:sp>
          <p:nvSpPr>
            <p:cNvPr id="146" name="TextBox 145"/>
            <p:cNvSpPr txBox="1"/>
            <p:nvPr/>
          </p:nvSpPr>
          <p:spPr>
            <a:xfrm>
              <a:off x="3979343" y="4795678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250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513818" y="4222295"/>
              <a:ext cx="9035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Trametinib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756973" y="4222295"/>
              <a:ext cx="10182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SCH772984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335802" y="4443436"/>
              <a:ext cx="11749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2653123" y="4443436"/>
              <a:ext cx="11749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1513818" y="44167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3" name="Straight Connector 112"/>
            <p:cNvCxnSpPr/>
            <p:nvPr/>
          </p:nvCxnSpPr>
          <p:spPr>
            <a:xfrm>
              <a:off x="1335802" y="4652163"/>
              <a:ext cx="56965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1995450" y="4652163"/>
              <a:ext cx="56965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2173466" y="44167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831139" y="44167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7" name="Straight Connector 116"/>
            <p:cNvCxnSpPr/>
            <p:nvPr/>
          </p:nvCxnSpPr>
          <p:spPr>
            <a:xfrm>
              <a:off x="2653123" y="4652163"/>
              <a:ext cx="56965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3294100" y="4652163"/>
              <a:ext cx="56965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3472116" y="44167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78176" y="467949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485243" y="4679496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691835" y="4679496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976400" y="467949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154416" y="4679496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332432" y="4679496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638165" y="467949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748762" y="4679496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300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2968026" y="4679496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1500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3301128" y="467949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431967" y="4679496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3650132" y="4679496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1500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9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 l="2597" t="10002" r="3828" b="42583"/>
            <a:stretch>
              <a:fillRect/>
            </a:stretch>
          </p:blipFill>
          <p:spPr bwMode="auto">
            <a:xfrm>
              <a:off x="1264595" y="4873023"/>
              <a:ext cx="2705848" cy="1842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40" name="Picture 3"/>
            <p:cNvPicPr>
              <a:picLocks noChangeAspect="1" noChangeArrowheads="1"/>
            </p:cNvPicPr>
            <p:nvPr/>
          </p:nvPicPr>
          <p:blipFill>
            <a:blip r:embed="rId8" cstate="print">
              <a:lum bright="-10000" contrast="20000"/>
            </a:blip>
            <a:srcRect r="2532" b="11280"/>
            <a:stretch>
              <a:fillRect/>
            </a:stretch>
          </p:blipFill>
          <p:spPr bwMode="auto">
            <a:xfrm>
              <a:off x="1264595" y="5343921"/>
              <a:ext cx="2705848" cy="2546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42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 l="3750" t="16111" r="2500" b="3334"/>
            <a:stretch>
              <a:fillRect/>
            </a:stretch>
          </p:blipFill>
          <p:spPr bwMode="auto">
            <a:xfrm>
              <a:off x="1264595" y="5950868"/>
              <a:ext cx="2705848" cy="18674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43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 l="2564" t="11526" r="2564" b="17136"/>
            <a:stretch>
              <a:fillRect/>
            </a:stretch>
          </p:blipFill>
          <p:spPr bwMode="auto">
            <a:xfrm>
              <a:off x="1264595" y="5654476"/>
              <a:ext cx="2705848" cy="22811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44" name="TextBox 143"/>
            <p:cNvSpPr txBox="1"/>
            <p:nvPr/>
          </p:nvSpPr>
          <p:spPr>
            <a:xfrm>
              <a:off x="3979343" y="6027039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5" name="Straight Connector 144"/>
            <p:cNvCxnSpPr/>
            <p:nvPr/>
          </p:nvCxnSpPr>
          <p:spPr>
            <a:xfrm>
              <a:off x="3963814" y="6119802"/>
              <a:ext cx="7120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3963814" y="4884279"/>
              <a:ext cx="7120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TextBox 147"/>
            <p:cNvSpPr txBox="1"/>
            <p:nvPr/>
          </p:nvSpPr>
          <p:spPr>
            <a:xfrm>
              <a:off x="3979343" y="552122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35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9" name="Straight Connector 148"/>
            <p:cNvCxnSpPr/>
            <p:nvPr/>
          </p:nvCxnSpPr>
          <p:spPr>
            <a:xfrm>
              <a:off x="3963814" y="5594938"/>
              <a:ext cx="7120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3979343" y="577774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35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1" name="Straight Connector 150"/>
            <p:cNvCxnSpPr/>
            <p:nvPr/>
          </p:nvCxnSpPr>
          <p:spPr>
            <a:xfrm>
              <a:off x="3963814" y="5866343"/>
              <a:ext cx="7120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1020676" y="4414367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92436" y="4630569"/>
              <a:ext cx="397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nM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02293" y="4837247"/>
              <a:ext cx="6880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PREX1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704884" y="5308144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pERK</a:t>
              </a:r>
              <a:endParaRPr lang="en-US" sz="12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572990" y="5867762"/>
              <a:ext cx="7173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Vinculin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76644" y="5628729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ERK1/2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 rot="16200000">
              <a:off x="1205725" y="5077070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 rot="16200000">
              <a:off x="1438275" y="5077070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0.99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 rot="16200000">
              <a:off x="1676400" y="5077070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0.89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 rot="16200000">
              <a:off x="1852055" y="5038167"/>
              <a:ext cx="4868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TextBox 227"/>
            <p:cNvSpPr txBox="1"/>
            <p:nvPr/>
          </p:nvSpPr>
          <p:spPr>
            <a:xfrm rot="16200000">
              <a:off x="2095499" y="5067300"/>
              <a:ext cx="4286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0.91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 rot="16200000">
              <a:off x="2295524" y="5038725"/>
              <a:ext cx="4857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0.95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 rot="16200000">
              <a:off x="2733673" y="5053012"/>
              <a:ext cx="4572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1.09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 rot="16200000">
              <a:off x="2962274" y="5048250"/>
              <a:ext cx="4667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0.96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 rot="16200000">
              <a:off x="2528331" y="5066743"/>
              <a:ext cx="4297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TextBox 232"/>
            <p:cNvSpPr txBox="1"/>
            <p:nvPr/>
          </p:nvSpPr>
          <p:spPr>
            <a:xfrm rot="16200000">
              <a:off x="3409950" y="5076825"/>
              <a:ext cx="4095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1.13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 rot="16200000">
              <a:off x="3629023" y="5053012"/>
              <a:ext cx="4572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1.17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 rot="16200000">
              <a:off x="3195080" y="5076267"/>
              <a:ext cx="4106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623565" y="6860732"/>
            <a:ext cx="3783182" cy="2112832"/>
            <a:chOff x="623565" y="6860732"/>
            <a:chExt cx="3783182" cy="2112832"/>
          </a:xfrm>
        </p:grpSpPr>
        <p:sp>
          <p:nvSpPr>
            <p:cNvPr id="161" name="TextBox 160"/>
            <p:cNvSpPr txBox="1"/>
            <p:nvPr/>
          </p:nvSpPr>
          <p:spPr>
            <a:xfrm>
              <a:off x="1520609" y="6870257"/>
              <a:ext cx="9035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Trametinib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2820931" y="6860732"/>
              <a:ext cx="10182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SCH772984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3" name="Straight Connector 162"/>
            <p:cNvCxnSpPr/>
            <p:nvPr/>
          </p:nvCxnSpPr>
          <p:spPr>
            <a:xfrm>
              <a:off x="1350925" y="7104358"/>
              <a:ext cx="118277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2677072" y="7104358"/>
              <a:ext cx="118277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1530134" y="7095169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6" name="Straight Connector 165"/>
            <p:cNvCxnSpPr/>
            <p:nvPr/>
          </p:nvCxnSpPr>
          <p:spPr>
            <a:xfrm>
              <a:off x="1350925" y="7321667"/>
              <a:ext cx="57346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2014992" y="7321667"/>
              <a:ext cx="57346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Box 167"/>
            <p:cNvSpPr txBox="1"/>
            <p:nvPr/>
          </p:nvSpPr>
          <p:spPr>
            <a:xfrm>
              <a:off x="2194201" y="7095169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2856281" y="7095169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0" name="Straight Connector 169"/>
            <p:cNvCxnSpPr/>
            <p:nvPr/>
          </p:nvCxnSpPr>
          <p:spPr>
            <a:xfrm>
              <a:off x="2677072" y="7321667"/>
              <a:ext cx="57346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3322343" y="7321667"/>
              <a:ext cx="57346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/>
            <p:cNvSpPr txBox="1"/>
            <p:nvPr/>
          </p:nvSpPr>
          <p:spPr>
            <a:xfrm>
              <a:off x="3501552" y="7095169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1033151" y="7076119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914437" y="7312478"/>
              <a:ext cx="397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nM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350925" y="734105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1530134" y="734105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1709343" y="7341053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2014992" y="734105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2194201" y="734105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2373410" y="7341053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2662014" y="734105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2773352" y="7341053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300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2994085" y="7341053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1500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328416" y="734105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3475116" y="7341053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667393" y="7341053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1500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652868" y="7520262"/>
              <a:ext cx="6880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PREX1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755460" y="7954052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pERK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623565" y="8576130"/>
              <a:ext cx="7173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Vinculin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627219" y="8314728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ERK1/2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4010485" y="8727343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3" name="Straight Connector 192"/>
            <p:cNvCxnSpPr/>
            <p:nvPr/>
          </p:nvCxnSpPr>
          <p:spPr>
            <a:xfrm>
              <a:off x="4003218" y="8799026"/>
              <a:ext cx="7168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193"/>
            <p:cNvSpPr txBox="1"/>
            <p:nvPr/>
          </p:nvSpPr>
          <p:spPr>
            <a:xfrm>
              <a:off x="4010485" y="744915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250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5" name="Straight Connector 194"/>
            <p:cNvCxnSpPr/>
            <p:nvPr/>
          </p:nvCxnSpPr>
          <p:spPr>
            <a:xfrm>
              <a:off x="4003218" y="7535318"/>
              <a:ext cx="7168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/>
            <p:cNvSpPr txBox="1"/>
            <p:nvPr/>
          </p:nvSpPr>
          <p:spPr>
            <a:xfrm>
              <a:off x="4010485" y="8149716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35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7" name="Straight Connector 196"/>
            <p:cNvCxnSpPr/>
            <p:nvPr/>
          </p:nvCxnSpPr>
          <p:spPr>
            <a:xfrm>
              <a:off x="4003218" y="8221400"/>
              <a:ext cx="7168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TextBox 197"/>
            <p:cNvSpPr txBox="1"/>
            <p:nvPr/>
          </p:nvSpPr>
          <p:spPr>
            <a:xfrm>
              <a:off x="4010485" y="8456416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35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9" name="Straight Connector 198"/>
            <p:cNvCxnSpPr/>
            <p:nvPr/>
          </p:nvCxnSpPr>
          <p:spPr>
            <a:xfrm>
              <a:off x="4003218" y="8542576"/>
              <a:ext cx="7168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2" name="Picture 2"/>
            <p:cNvPicPr>
              <a:picLocks noChangeAspect="1" noChangeArrowheads="1"/>
            </p:cNvPicPr>
            <p:nvPr/>
          </p:nvPicPr>
          <p:blipFill>
            <a:blip r:embed="rId11" cstate="print">
              <a:lum bright="-10000"/>
            </a:blip>
            <a:srcRect r="1351" b="6601"/>
            <a:stretch>
              <a:fillRect/>
            </a:stretch>
          </p:blipFill>
          <p:spPr bwMode="auto">
            <a:xfrm>
              <a:off x="1279242" y="7536718"/>
              <a:ext cx="2723976" cy="1865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203" name="Picture 3"/>
            <p:cNvPicPr>
              <a:picLocks noChangeAspect="1" noChangeArrowheads="1"/>
            </p:cNvPicPr>
            <p:nvPr/>
          </p:nvPicPr>
          <p:blipFill>
            <a:blip r:embed="rId12" cstate="print">
              <a:lum bright="-10000"/>
            </a:blip>
            <a:srcRect t="12557" r="1316" b="-456"/>
            <a:stretch>
              <a:fillRect/>
            </a:stretch>
          </p:blipFill>
          <p:spPr bwMode="auto">
            <a:xfrm>
              <a:off x="1279242" y="8006349"/>
              <a:ext cx="2723976" cy="2542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204" name="Picture 4"/>
            <p:cNvPicPr>
              <a:picLocks noChangeAspect="1" noChangeArrowheads="1"/>
            </p:cNvPicPr>
            <p:nvPr/>
          </p:nvPicPr>
          <p:blipFill>
            <a:blip r:embed="rId13" cstate="print">
              <a:lum bright="-10000"/>
            </a:blip>
            <a:srcRect l="1316" t="12831" r="1316" b="10184"/>
            <a:stretch>
              <a:fillRect/>
            </a:stretch>
          </p:blipFill>
          <p:spPr bwMode="auto">
            <a:xfrm>
              <a:off x="1279242" y="8328924"/>
              <a:ext cx="2723976" cy="2208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206" name="Picture 205"/>
            <p:cNvPicPr>
              <a:picLocks noChangeAspect="1" noChangeArrowheads="1"/>
            </p:cNvPicPr>
            <p:nvPr/>
          </p:nvPicPr>
          <p:blipFill>
            <a:blip r:embed="rId14" cstate="print"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1279242" y="8635693"/>
              <a:ext cx="2723976" cy="1940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237" name="TextBox 236"/>
            <p:cNvSpPr txBox="1"/>
            <p:nvPr/>
          </p:nvSpPr>
          <p:spPr>
            <a:xfrm rot="16200000">
              <a:off x="1209675" y="7762243"/>
              <a:ext cx="41339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 rot="16200000">
              <a:off x="1390650" y="7699542"/>
              <a:ext cx="53879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0.99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 rot="16200000">
              <a:off x="1628775" y="7699542"/>
              <a:ext cx="53879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1.19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TextBox 239"/>
            <p:cNvSpPr txBox="1"/>
            <p:nvPr/>
          </p:nvSpPr>
          <p:spPr>
            <a:xfrm rot="16200000">
              <a:off x="1876425" y="7728376"/>
              <a:ext cx="4811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 rot="16200000">
              <a:off x="2066923" y="7686674"/>
              <a:ext cx="56453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0. 54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TextBox 241"/>
            <p:cNvSpPr txBox="1"/>
            <p:nvPr/>
          </p:nvSpPr>
          <p:spPr>
            <a:xfrm rot="16200000">
              <a:off x="2305048" y="7711764"/>
              <a:ext cx="514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0.57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TextBox 242"/>
            <p:cNvSpPr txBox="1"/>
            <p:nvPr/>
          </p:nvSpPr>
          <p:spPr>
            <a:xfrm rot="16200000">
              <a:off x="2752723" y="7711764"/>
              <a:ext cx="514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1.10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TextBox 243"/>
            <p:cNvSpPr txBox="1"/>
            <p:nvPr/>
          </p:nvSpPr>
          <p:spPr>
            <a:xfrm rot="16200000">
              <a:off x="2971798" y="7711764"/>
              <a:ext cx="514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1.18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TextBox 244"/>
            <p:cNvSpPr txBox="1"/>
            <p:nvPr/>
          </p:nvSpPr>
          <p:spPr>
            <a:xfrm rot="16200000">
              <a:off x="2571750" y="7756951"/>
              <a:ext cx="4239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TextBox 245"/>
            <p:cNvSpPr txBox="1"/>
            <p:nvPr/>
          </p:nvSpPr>
          <p:spPr>
            <a:xfrm rot="16200000">
              <a:off x="3428998" y="7711764"/>
              <a:ext cx="514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1.16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TextBox 246"/>
            <p:cNvSpPr txBox="1"/>
            <p:nvPr/>
          </p:nvSpPr>
          <p:spPr>
            <a:xfrm rot="16200000">
              <a:off x="3638548" y="7711764"/>
              <a:ext cx="514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0.50 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 rot="16200000">
              <a:off x="3238501" y="7742664"/>
              <a:ext cx="45255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0" name="TextBox 199"/>
          <p:cNvSpPr txBox="1"/>
          <p:nvPr/>
        </p:nvSpPr>
        <p:spPr>
          <a:xfrm>
            <a:off x="609600" y="228600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Figure S5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1" name="Picture 190" descr="T47D Taqman NO MYC.em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394081" y="1743889"/>
            <a:ext cx="2620327" cy="1892808"/>
          </a:xfrm>
          <a:prstGeom prst="rect">
            <a:avLst/>
          </a:prstGeom>
        </p:spPr>
      </p:pic>
      <p:pic>
        <p:nvPicPr>
          <p:cNvPr id="205" name="Picture 204" descr="MCF7 Taqman NO MYC.em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394081" y="4315639"/>
            <a:ext cx="2620327" cy="1892808"/>
          </a:xfrm>
          <a:prstGeom prst="rect">
            <a:avLst/>
          </a:prstGeom>
        </p:spPr>
      </p:pic>
      <p:pic>
        <p:nvPicPr>
          <p:cNvPr id="249" name="Picture 248" descr="PC3 Taqman.em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4394081" y="7030264"/>
            <a:ext cx="2620327" cy="1892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38362</TotalTime>
  <Words>140</Words>
  <Application>Microsoft Office PowerPoint</Application>
  <PresentationFormat>Custom</PresentationFormat>
  <Paragraphs>134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Meagan</dc:creator>
  <cp:lastModifiedBy>Meagan</cp:lastModifiedBy>
  <cp:revision>331</cp:revision>
  <dcterms:created xsi:type="dcterms:W3CDTF">2015-02-28T19:31:04Z</dcterms:created>
  <dcterms:modified xsi:type="dcterms:W3CDTF">2016-05-27T19:04:00Z</dcterms:modified>
</cp:coreProperties>
</file>