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14630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18" y="-72"/>
      </p:cViewPr>
      <p:guideLst>
        <p:guide orient="horz" pos="46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44908"/>
            <a:ext cx="7772400" cy="313605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8290560"/>
            <a:ext cx="6400800" cy="37388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D0D1-B7DB-4D8A-A9C4-3B109C1C6BD1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730E-9611-44AA-AE01-E90D8B937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D0D1-B7DB-4D8A-A9C4-3B109C1C6BD1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730E-9611-44AA-AE01-E90D8B937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49681"/>
            <a:ext cx="2057400" cy="266327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49681"/>
            <a:ext cx="6019800" cy="2663274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D0D1-B7DB-4D8A-A9C4-3B109C1C6BD1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730E-9611-44AA-AE01-E90D8B937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D0D1-B7DB-4D8A-A9C4-3B109C1C6BD1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730E-9611-44AA-AE01-E90D8B937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401388"/>
            <a:ext cx="7772400" cy="290576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6200989"/>
            <a:ext cx="7772400" cy="32003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D0D1-B7DB-4D8A-A9C4-3B109C1C6BD1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730E-9611-44AA-AE01-E90D8B937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281335"/>
            <a:ext cx="4038600" cy="206010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281335"/>
            <a:ext cx="4038600" cy="206010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D0D1-B7DB-4D8A-A9C4-3B109C1C6BD1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730E-9611-44AA-AE01-E90D8B937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5894"/>
            <a:ext cx="8229600" cy="2438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74908"/>
            <a:ext cx="4040188" cy="136482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639734"/>
            <a:ext cx="4040188" cy="84294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3274908"/>
            <a:ext cx="4041775" cy="136482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4639734"/>
            <a:ext cx="4041775" cy="84294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D0D1-B7DB-4D8A-A9C4-3B109C1C6BD1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730E-9611-44AA-AE01-E90D8B937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D0D1-B7DB-4D8A-A9C4-3B109C1C6BD1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730E-9611-44AA-AE01-E90D8B937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D0D1-B7DB-4D8A-A9C4-3B109C1C6BD1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730E-9611-44AA-AE01-E90D8B937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82507"/>
            <a:ext cx="3008313" cy="24790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82508"/>
            <a:ext cx="5111750" cy="1248664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3061548"/>
            <a:ext cx="3008313" cy="100076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D0D1-B7DB-4D8A-A9C4-3B109C1C6BD1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730E-9611-44AA-AE01-E90D8B937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0241280"/>
            <a:ext cx="5486400" cy="120904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07253"/>
            <a:ext cx="5486400" cy="8778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11450321"/>
            <a:ext cx="5486400" cy="17170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5D0D1-B7DB-4D8A-A9C4-3B109C1C6BD1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F730E-9611-44AA-AE01-E90D8B937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85894"/>
            <a:ext cx="82296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13761"/>
            <a:ext cx="8229600" cy="9655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560215"/>
            <a:ext cx="213360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5D0D1-B7DB-4D8A-A9C4-3B109C1C6BD1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13560215"/>
            <a:ext cx="289560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13560215"/>
            <a:ext cx="213360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F730E-9611-44AA-AE01-E90D8B937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76200" y="0"/>
            <a:ext cx="8915400" cy="13925729"/>
            <a:chOff x="76200" y="0"/>
            <a:chExt cx="8915400" cy="13925729"/>
          </a:xfrm>
        </p:grpSpPr>
        <p:grpSp>
          <p:nvGrpSpPr>
            <p:cNvPr id="25" name="Group 24"/>
            <p:cNvGrpSpPr/>
            <p:nvPr/>
          </p:nvGrpSpPr>
          <p:grpSpPr>
            <a:xfrm>
              <a:off x="407035" y="0"/>
              <a:ext cx="8391525" cy="12134849"/>
              <a:chOff x="407035" y="0"/>
              <a:chExt cx="8391525" cy="12134849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419100" y="0"/>
                <a:ext cx="8343900" cy="5976937"/>
                <a:chOff x="304800" y="76200"/>
                <a:chExt cx="8344299" cy="5977187"/>
              </a:xfrm>
            </p:grpSpPr>
            <p:pic>
              <p:nvPicPr>
                <p:cNvPr id="5" name="Picture 2" descr="C:\Users\yash\AppData\Local\Temp\copypicture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04801" y="457200"/>
                  <a:ext cx="4074986" cy="254686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6" name="Picture 3" descr="C:\Users\yash\AppData\Local\Temp\copypicture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568390" y="457201"/>
                  <a:ext cx="4077098" cy="2548186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7" name="Picture 4" descr="C:\Users\yash\AppData\Local\Temp\copypicture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4800" y="3505200"/>
                  <a:ext cx="4077099" cy="2548187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8" name="Picture 5" descr="C:\Users\yash\AppData\Local\Temp\copypicture.pn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4572000" y="3505200"/>
                  <a:ext cx="4077099" cy="2548187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9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2007014" y="76200"/>
                  <a:ext cx="336336" cy="2770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prstClr val="black"/>
                      </a:solidFill>
                      <a:latin typeface="Helvetica" pitchFamily="34" charset="0"/>
                      <a:cs typeface="Helvetica" pitchFamily="34" charset="0"/>
                    </a:rPr>
                    <a:t>a</a:t>
                  </a:r>
                  <a:endParaRPr lang="en-US" sz="1200" b="1" dirty="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0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6370320" y="76200"/>
                  <a:ext cx="411480" cy="2770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prstClr val="black"/>
                      </a:solidFill>
                      <a:latin typeface="Helvetica" pitchFamily="34" charset="0"/>
                      <a:cs typeface="Helvetica" pitchFamily="34" charset="0"/>
                    </a:rPr>
                    <a:t>b</a:t>
                  </a:r>
                  <a:endParaRPr lang="en-US" sz="1200" b="1" dirty="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1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1950720" y="3124200"/>
                  <a:ext cx="411480" cy="2770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prstClr val="black"/>
                      </a:solidFill>
                      <a:latin typeface="Helvetica" pitchFamily="34" charset="0"/>
                      <a:cs typeface="Helvetica" pitchFamily="34" charset="0"/>
                    </a:rPr>
                    <a:t>c</a:t>
                  </a:r>
                  <a:endParaRPr lang="en-US" sz="1200" b="1" dirty="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2" name="TextBox 12"/>
                <p:cNvSpPr txBox="1">
                  <a:spLocks noChangeArrowheads="1"/>
                </p:cNvSpPr>
                <p:nvPr/>
              </p:nvSpPr>
              <p:spPr bwMode="auto">
                <a:xfrm>
                  <a:off x="6370320" y="3124200"/>
                  <a:ext cx="411480" cy="2770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prstClr val="black"/>
                      </a:solidFill>
                      <a:latin typeface="Helvetica" pitchFamily="34" charset="0"/>
                      <a:cs typeface="Helvetica" pitchFamily="34" charset="0"/>
                    </a:rPr>
                    <a:t>d</a:t>
                  </a:r>
                  <a:endParaRPr lang="en-US" sz="1200" b="1" dirty="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407035" y="6096000"/>
                <a:ext cx="8391525" cy="6038849"/>
                <a:chOff x="407035" y="6096000"/>
                <a:chExt cx="8391525" cy="6038849"/>
              </a:xfrm>
            </p:grpSpPr>
            <p:pic>
              <p:nvPicPr>
                <p:cNvPr id="14" name="Picture 3" descr="C:\Users\yash\AppData\Local\Temp\copypicture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4711697" y="6510288"/>
                  <a:ext cx="4077428" cy="2547861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15" name="Picture 5" descr="C:\Users\yash\AppData\Local\Temp\copypicture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07035" y="9557898"/>
                  <a:ext cx="4123981" cy="2576951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16" name="Picture 6" descr="C:\Users\yash\AppData\Local\Temp\copypicture.png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732593" y="9557898"/>
                  <a:ext cx="4065967" cy="2540699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17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2057400" y="6096000"/>
                  <a:ext cx="446550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prstClr val="black"/>
                      </a:solidFill>
                      <a:latin typeface="Helvetica" pitchFamily="34" charset="0"/>
                      <a:cs typeface="Helvetica" pitchFamily="34" charset="0"/>
                    </a:rPr>
                    <a:t>e</a:t>
                  </a:r>
                  <a:endParaRPr lang="en-US" sz="1200" b="1" dirty="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" name="TextBox 18"/>
                <p:cNvSpPr txBox="1">
                  <a:spLocks noChangeArrowheads="1"/>
                </p:cNvSpPr>
                <p:nvPr/>
              </p:nvSpPr>
              <p:spPr bwMode="auto">
                <a:xfrm>
                  <a:off x="6493523" y="6129337"/>
                  <a:ext cx="411513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prstClr val="black"/>
                      </a:solidFill>
                      <a:latin typeface="Helvetica" pitchFamily="34" charset="0"/>
                      <a:cs typeface="Helvetica" pitchFamily="34" charset="0"/>
                    </a:rPr>
                    <a:t>f</a:t>
                  </a:r>
                  <a:endParaRPr lang="en-US" sz="1200" b="1" dirty="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9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2057400" y="9112423"/>
                  <a:ext cx="411513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prstClr val="black"/>
                      </a:solidFill>
                      <a:latin typeface="Helvetica" pitchFamily="34" charset="0"/>
                      <a:cs typeface="Helvetica" pitchFamily="34" charset="0"/>
                    </a:rPr>
                    <a:t>g</a:t>
                  </a:r>
                  <a:endParaRPr lang="en-US" sz="1200" b="1" dirty="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20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6493523" y="9112423"/>
                  <a:ext cx="411513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prstClr val="black"/>
                      </a:solidFill>
                      <a:latin typeface="Helvetica" pitchFamily="34" charset="0"/>
                      <a:cs typeface="Helvetica" pitchFamily="34" charset="0"/>
                    </a:rPr>
                    <a:t>h</a:t>
                  </a:r>
                  <a:endParaRPr lang="en-US" sz="1200" b="1" dirty="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  <p:pic>
              <p:nvPicPr>
                <p:cNvPr id="21" name="Picture 4" descr="C:\Users\yash\AppData\Local\Temp\copypicture.pn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453588" y="6510288"/>
                  <a:ext cx="4077428" cy="2547861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</p:pic>
          </p:grpSp>
        </p:grpSp>
        <p:sp>
          <p:nvSpPr>
            <p:cNvPr id="22" name="Rectangle 21"/>
            <p:cNvSpPr/>
            <p:nvPr/>
          </p:nvSpPr>
          <p:spPr>
            <a:xfrm>
              <a:off x="76200" y="12725400"/>
              <a:ext cx="89154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200" b="1" dirty="0" smtClean="0">
                  <a:latin typeface="Helvetica" pitchFamily="34" charset="0"/>
                  <a:cs typeface="Helvetica" pitchFamily="34" charset="0"/>
                </a:rPr>
                <a:t>Figure </a:t>
              </a:r>
              <a:r>
                <a:rPr lang="en-US" sz="1200" b="1" dirty="0" smtClean="0">
                  <a:latin typeface="Helvetica" pitchFamily="34" charset="0"/>
                  <a:cs typeface="Helvetica" pitchFamily="34" charset="0"/>
                </a:rPr>
                <a:t>S2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: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Permutation test results for OPLS-DA models with two components and 200 permutations. Models of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(a-d)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resistant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(DV) chickpea plants are shown at 2, 4, 8 and 12 DAI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and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(</a:t>
              </a:r>
              <a:r>
                <a:rPr lang="en-US" sz="1200" i="1" dirty="0" smtClean="0">
                  <a:latin typeface="Helvetica" pitchFamily="34" charset="0"/>
                  <a:cs typeface="Helvetica" pitchFamily="34" charset="0"/>
                </a:rPr>
                <a:t>e-h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)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susceptible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(JG62) of same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stages. a: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DVC2 vs. DVI2 (intercepts: R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0.626; Q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-0.196);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b</a:t>
              </a:r>
              <a:r>
                <a:rPr lang="en-US" sz="1200" i="1" dirty="0" smtClean="0">
                  <a:latin typeface="Helvetica" pitchFamily="34" charset="0"/>
                  <a:cs typeface="Helvetica" pitchFamily="34" charset="0"/>
                </a:rPr>
                <a:t>: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DVC4 vs. DVI4 (intercepts: R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0.742; Q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-0.254);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c: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DVC8 vs. DVI8 (intercepts: R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0.694; Q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-0.0844);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d: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DVC12 vs. DVI12 (intercepts: R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0.683; Q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-0.0642);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e: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JGC2 vs. JGI2 (intercepts: R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0.63, Q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-0.199);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f: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JGC4 vs. JGI4 (intercepts: R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0.6; Q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-0.0601);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g: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JGC8 vs. JGI8 (intercepts: R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0.651, Q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-0.132) and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h: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JGC12 vs. JGI12 (intercepts: R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0.574, Q</a:t>
              </a:r>
              <a:r>
                <a:rPr lang="en-US" sz="1200" baseline="30000" dirty="0">
                  <a:latin typeface="Helvetica" pitchFamily="34" charset="0"/>
                  <a:cs typeface="Helvetica" pitchFamily="34" charset="0"/>
                </a:rPr>
                <a:t>2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=0.0, -0.0575).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203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Yashwant Kumar</dc:creator>
  <cp:lastModifiedBy>Bhushan</cp:lastModifiedBy>
  <cp:revision>6</cp:revision>
  <dcterms:created xsi:type="dcterms:W3CDTF">2014-05-21T12:58:07Z</dcterms:created>
  <dcterms:modified xsi:type="dcterms:W3CDTF">2015-09-22T14:54:49Z</dcterms:modified>
</cp:coreProperties>
</file>