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7"/>
  </p:notesMasterIdLst>
  <p:sldIdLst>
    <p:sldId id="275" r:id="rId2"/>
    <p:sldId id="281" r:id="rId3"/>
    <p:sldId id="282" r:id="rId4"/>
    <p:sldId id="283" r:id="rId5"/>
    <p:sldId id="284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DADA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5"/>
    <p:restoredTop sz="95080"/>
  </p:normalViewPr>
  <p:slideViewPr>
    <p:cSldViewPr snapToGrid="0" snapToObjects="1">
      <p:cViewPr>
        <p:scale>
          <a:sx n="95" d="100"/>
          <a:sy n="95" d="100"/>
        </p:scale>
        <p:origin x="1160" y="5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notesMaster" Target="notesMasters/notesMaster1.xml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9F2243B-E0D9-CC4B-A204-03E450A12935}" type="datetimeFigureOut">
              <a:rPr lang="en-US" smtClean="0"/>
              <a:t>7/25/16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EC54C33-E05B-9E40-A7C1-C025619BC0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0721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C5CEA-2AC8-8A4A-B390-12D74B181CB5}" type="datetimeFigureOut">
              <a:rPr lang="en-US" smtClean="0"/>
              <a:t>7/25/16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A1BF7D-DB83-BD43-8170-80050F9B60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98963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C5CEA-2AC8-8A4A-B390-12D74B181CB5}" type="datetimeFigureOut">
              <a:rPr lang="en-US" smtClean="0"/>
              <a:t>7/25/16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A1BF7D-DB83-BD43-8170-80050F9B60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7562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C5CEA-2AC8-8A4A-B390-12D74B181CB5}" type="datetimeFigureOut">
              <a:rPr lang="en-US" smtClean="0"/>
              <a:t>7/25/16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A1BF7D-DB83-BD43-8170-80050F9B60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76490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C5CEA-2AC8-8A4A-B390-12D74B181CB5}" type="datetimeFigureOut">
              <a:rPr lang="en-US" smtClean="0"/>
              <a:t>7/25/16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A1BF7D-DB83-BD43-8170-80050F9B60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27467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C5CEA-2AC8-8A4A-B390-12D74B181CB5}" type="datetimeFigureOut">
              <a:rPr lang="en-US" smtClean="0"/>
              <a:t>7/25/16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A1BF7D-DB83-BD43-8170-80050F9B60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3099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C5CEA-2AC8-8A4A-B390-12D74B181CB5}" type="datetimeFigureOut">
              <a:rPr lang="en-US" smtClean="0"/>
              <a:t>7/25/16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A1BF7D-DB83-BD43-8170-80050F9B60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0835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C5CEA-2AC8-8A4A-B390-12D74B181CB5}" type="datetimeFigureOut">
              <a:rPr lang="en-US" smtClean="0"/>
              <a:t>7/25/16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A1BF7D-DB83-BD43-8170-80050F9B60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06410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C5CEA-2AC8-8A4A-B390-12D74B181CB5}" type="datetimeFigureOut">
              <a:rPr lang="en-US" smtClean="0"/>
              <a:t>7/25/16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A1BF7D-DB83-BD43-8170-80050F9B60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34695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C5CEA-2AC8-8A4A-B390-12D74B181CB5}" type="datetimeFigureOut">
              <a:rPr lang="en-US" smtClean="0"/>
              <a:t>7/25/16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A1BF7D-DB83-BD43-8170-80050F9B60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23785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C5CEA-2AC8-8A4A-B390-12D74B181CB5}" type="datetimeFigureOut">
              <a:rPr lang="en-US" smtClean="0"/>
              <a:t>7/25/16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A1BF7D-DB83-BD43-8170-80050F9B60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8002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C5CEA-2AC8-8A4A-B390-12D74B181CB5}" type="datetimeFigureOut">
              <a:rPr lang="en-US" smtClean="0"/>
              <a:t>7/25/16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A1BF7D-DB83-BD43-8170-80050F9B60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30237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FC5CEA-2AC8-8A4A-B390-12D74B181CB5}" type="datetimeFigureOut">
              <a:rPr lang="en-US" smtClean="0"/>
              <a:t>7/25/16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A1BF7D-DB83-BD43-8170-80050F9B60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27651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NULL" TargetMode="External"/><Relationship Id="rId4" Type="http://schemas.openxmlformats.org/officeDocument/2006/relationships/hyperlink" Target="NULL" TargetMode="External"/><Relationship Id="rId5" Type="http://schemas.openxmlformats.org/officeDocument/2006/relationships/image" Target="../media/image1.tiff"/><Relationship Id="rId6" Type="http://schemas.openxmlformats.org/officeDocument/2006/relationships/image" Target="../media/image2.tiff"/><Relationship Id="rId7" Type="http://schemas.openxmlformats.org/officeDocument/2006/relationships/image" Target="../media/image3.tiff"/><Relationship Id="rId8" Type="http://schemas.openxmlformats.org/officeDocument/2006/relationships/image" Target="../media/image4.tiff"/><Relationship Id="rId1" Type="http://schemas.openxmlformats.org/officeDocument/2006/relationships/slideLayout" Target="../slideLayouts/slideLayout2.xml"/><Relationship Id="rId2" Type="http://schemas.openxmlformats.org/officeDocument/2006/relationships/hyperlink" Target="NULL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tif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tif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tif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12652" y="148856"/>
            <a:ext cx="3924216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Video – online supplementary materials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Video stills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4288681" y="0"/>
            <a:ext cx="765898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sz="1200" u="sng" dirty="0">
                <a:solidFill>
                  <a:srgbClr val="0563C1"/>
                </a:solidFill>
                <a:latin typeface="Arial" charset="0"/>
                <a:ea typeface="Calibri" charset="0"/>
                <a:cs typeface="Times New Roman" charset="0"/>
                <a:hlinkClick r:id="rId2" invalidUrl="https://www.dropbox.com/s/alz5y6khrkl2cuy/Video 10GH Small video.mov?dl=0"/>
              </a:rPr>
              <a:t>https://www.dropbox.com/s/alz5y6khrkl2cuy/Video%2010GH%20Small%20video.mov?dl=0</a:t>
            </a:r>
            <a:endParaRPr lang="en-US" sz="1200" dirty="0">
              <a:latin typeface="Calibri" charset="0"/>
              <a:ea typeface="Calibri" charset="0"/>
              <a:cs typeface="Times New Roman" charset="0"/>
            </a:endParaRPr>
          </a:p>
          <a:p>
            <a:pPr>
              <a:lnSpc>
                <a:spcPct val="200000"/>
              </a:lnSpc>
            </a:pPr>
            <a:r>
              <a:rPr lang="en-US" sz="1200" u="sng" dirty="0">
                <a:solidFill>
                  <a:srgbClr val="0563C1"/>
                </a:solidFill>
                <a:latin typeface="Arial" charset="0"/>
                <a:ea typeface="Calibri" charset="0"/>
                <a:cs typeface="Times New Roman" charset="0"/>
                <a:hlinkClick r:id="rId3" invalidUrl="https://www.dropbox.com/s/h6cs29edm6xhf50/Video 103GH small video.mov?dl=0"/>
              </a:rPr>
              <a:t>https://www.dropbox.com/s/h6cs29edm6xhf50/Video%20103GH%20small%20video.mov?dl=0</a:t>
            </a:r>
            <a:endParaRPr lang="en-US" sz="1200" dirty="0">
              <a:latin typeface="Calibri" charset="0"/>
              <a:ea typeface="Calibri" charset="0"/>
              <a:cs typeface="Times New Roman" charset="0"/>
            </a:endParaRPr>
          </a:p>
          <a:p>
            <a:pPr>
              <a:lnSpc>
                <a:spcPct val="200000"/>
              </a:lnSpc>
            </a:pPr>
            <a:r>
              <a:rPr lang="en-US" sz="1200" u="sng" dirty="0">
                <a:solidFill>
                  <a:srgbClr val="0563C1"/>
                </a:solidFill>
                <a:latin typeface="Arial" charset="0"/>
                <a:ea typeface="Calibri" charset="0"/>
                <a:cs typeface="Times New Roman" charset="0"/>
                <a:hlinkClick r:id="rId4" invalidUrl="https://www.dropbox.com/s/gp8h67jjw9mnoo5/Video 113GH Small video.mov?dl=0"/>
              </a:rPr>
              <a:t>https://www.dropbox.com/s/gp8h67jjw9mnoo5/Video%20113GH%20Small%20video.mov?dl=0</a:t>
            </a:r>
            <a:endParaRPr lang="en-US" sz="1200" dirty="0">
              <a:effectLst/>
              <a:latin typeface="Calibri" charset="0"/>
              <a:ea typeface="Calibri" charset="0"/>
              <a:cs typeface="Times New Roman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95423" y="2690037"/>
            <a:ext cx="2118885" cy="18288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090748" y="2434855"/>
            <a:ext cx="3674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B.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5953482" y="2434855"/>
            <a:ext cx="3674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C.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218845" y="2434855"/>
            <a:ext cx="3765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A.</a:t>
            </a:r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458155" y="2690037"/>
            <a:ext cx="2075688" cy="1829532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321693" y="2690037"/>
            <a:ext cx="2032371" cy="18288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8816216" y="2434855"/>
            <a:ext cx="4855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D.  </a:t>
            </a:r>
            <a:endParaRPr lang="en-US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173478" y="2690037"/>
            <a:ext cx="2116822" cy="182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30920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459023" y="2070276"/>
            <a:ext cx="4090419" cy="353042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082444" y="1815094"/>
            <a:ext cx="5731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17473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090748" y="2434855"/>
            <a:ext cx="3674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B.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458155" y="2690036"/>
            <a:ext cx="4123578" cy="36345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34364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671802" y="2323095"/>
            <a:ext cx="3674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C.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040013" y="2578276"/>
            <a:ext cx="3881068" cy="34923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98930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072" t="10185" r="5948"/>
          <a:stretch/>
        </p:blipFill>
        <p:spPr>
          <a:xfrm>
            <a:off x="2239278" y="1737536"/>
            <a:ext cx="3942376" cy="3405963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460500" y="1244600"/>
            <a:ext cx="4326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849716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4990</TotalTime>
  <Words>32</Words>
  <Application>Microsoft Macintosh PowerPoint</Application>
  <PresentationFormat>Widescreen</PresentationFormat>
  <Paragraphs>19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Calibri</vt:lpstr>
      <vt:lpstr>Calibri Light</vt:lpstr>
      <vt:lpstr>Times New Roman</vt:lpstr>
      <vt:lpstr>Arial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Brian Gilger</dc:creator>
  <cp:lastModifiedBy>Brian Gilger</cp:lastModifiedBy>
  <cp:revision>91</cp:revision>
  <dcterms:created xsi:type="dcterms:W3CDTF">2016-02-05T00:29:42Z</dcterms:created>
  <dcterms:modified xsi:type="dcterms:W3CDTF">2016-07-25T17:59:27Z</dcterms:modified>
</cp:coreProperties>
</file>