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18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b-N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7AAF5-41EE-4EE5-A072-5FED825D1D10}" type="datetimeFigureOut">
              <a:rPr lang="nb-NO" smtClean="0"/>
              <a:t>30.09.2016</a:t>
            </a:fld>
            <a:endParaRPr lang="nb-N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2E727-AF9D-431B-A93A-444886DA9B73}" type="slidenum">
              <a:rPr lang="nb-NO" smtClean="0"/>
              <a:t>‹N°›</a:t>
            </a:fld>
            <a:endParaRPr lang="nb-N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4861956"/>
              </p:ext>
            </p:extLst>
          </p:nvPr>
        </p:nvGraphicFramePr>
        <p:xfrm>
          <a:off x="251521" y="2012061"/>
          <a:ext cx="8424934" cy="3041904"/>
        </p:xfrm>
        <a:graphic>
          <a:graphicData uri="http://schemas.openxmlformats.org/drawingml/2006/table">
            <a:tbl>
              <a:tblPr/>
              <a:tblGrid>
                <a:gridCol w="666347"/>
                <a:gridCol w="941981"/>
                <a:gridCol w="891866"/>
                <a:gridCol w="788853"/>
                <a:gridCol w="789779"/>
                <a:gridCol w="920636"/>
                <a:gridCol w="1057989"/>
                <a:gridCol w="657994"/>
                <a:gridCol w="920636"/>
                <a:gridCol w="788853"/>
              </a:tblGrid>
              <a:tr h="2717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nb-NO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Serum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Heart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  <a:tr h="2571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Dose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dpe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nb-NO" sz="1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14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21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Low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Median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5.8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GB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7.5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10</a:t>
                      </a:r>
                      <a:r>
                        <a:rPr lang="en-US" sz="1200" baseline="30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1.7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638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na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Medium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Median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2.6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1.5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-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3.4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4.7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1.5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1.4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6.8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5.8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High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Median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4.4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4.9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3.8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2.1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7.4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1.8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3.1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2.6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2.6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75</a:t>
                      </a:r>
                      <a:r>
                        <a:rPr lang="en-GB" sz="1200" b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th</a:t>
                      </a:r>
                      <a:r>
                        <a:rPr lang="en-GB" sz="12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quartile</a:t>
                      </a:r>
                      <a:endParaRPr lang="nb-NO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7.6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1.1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1.2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2.3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1.4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1.7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1.0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2.6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× 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</a:t>
                      </a:r>
                      <a:r>
                        <a:rPr lang="en-US" sz="1200" baseline="300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5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200" dirty="0" err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dpe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: days post-exposure</a:t>
                      </a:r>
                      <a:endParaRPr lang="nb-NO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2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 gridSpan="10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211</Words>
  <Application>Microsoft Office PowerPoint</Application>
  <PresentationFormat>Affichage à l'écran (4:3)</PresentationFormat>
  <Paragraphs>91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Présentation PowerPoint</vt:lpstr>
    </vt:vector>
  </TitlesOfParts>
  <Company>Havforskningsinstituttet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jiraporn</dc:creator>
  <cp:lastModifiedBy>ecoulamy</cp:lastModifiedBy>
  <cp:revision>2</cp:revision>
  <dcterms:created xsi:type="dcterms:W3CDTF">2016-09-28T13:43:02Z</dcterms:created>
  <dcterms:modified xsi:type="dcterms:W3CDTF">2016-09-30T13:48:09Z</dcterms:modified>
</cp:coreProperties>
</file>