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7" d="100"/>
          <a:sy n="157" d="100"/>
        </p:scale>
        <p:origin x="-17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ED560F-950A-4F28-B738-E1F2D54E4AFA}" type="datetimeFigureOut">
              <a:rPr lang="en-US" smtClean="0"/>
              <a:t>12/21/2015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53E23C-43B6-4620-ADE2-BF459ADAA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8493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3E23C-43B6-4620-ADE2-BF459ADAAED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0209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5E3CB-DA53-452C-9FC1-24F00781E11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037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\\hn1\lwei\Work\WL_papers\2015_02_Special_collection\2015_11_v2.49_submitted_to_Genome_Medicine\Figure_S1_v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762000"/>
            <a:ext cx="7110295" cy="5332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0" y="0"/>
            <a:ext cx="9144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1: An example of previous observation of neoplasm contamination in adjacent non-neoplastic tissues. </a:t>
            </a:r>
          </a:p>
        </p:txBody>
      </p:sp>
    </p:spTree>
    <p:extLst>
      <p:ext uri="{BB962C8B-B14F-4D97-AF65-F5344CB8AC3E}">
        <p14:creationId xmlns:p14="http://schemas.microsoft.com/office/powerpoint/2010/main" val="28268642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hn1\lwei\Work\WL_papers\2015_02_Special_collection\2015_11_v2.49_submitted_to_Genome_Medicine\Figure_S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913" y="981075"/>
            <a:ext cx="7242175" cy="4894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-1514" y="0"/>
            <a:ext cx="91455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Supplementary figure 2: An example of one somatic mutation (BRCA2 S3041*)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present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in the matched normal data from adjacent non-neoplastic tissue. </a:t>
            </a:r>
          </a:p>
        </p:txBody>
      </p:sp>
    </p:spTree>
    <p:extLst>
      <p:ext uri="{BB962C8B-B14F-4D97-AF65-F5344CB8AC3E}">
        <p14:creationId xmlns:p14="http://schemas.microsoft.com/office/powerpoint/2010/main" val="1266248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\\hn1\lwei\Work\WL_papers\2015_02_Special_collection\2015_11_v2.49_submitted_to_Genome_Medicine\Figure_S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9288"/>
            <a:ext cx="9144000" cy="555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-1514" y="0"/>
            <a:ext cx="914551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3: Coverage by targeted capture sequencing (TAS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609600"/>
            <a:ext cx="109677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Coverage (X)</a:t>
            </a:r>
          </a:p>
        </p:txBody>
      </p:sp>
      <p:sp>
        <p:nvSpPr>
          <p:cNvPr id="6" name="Rectangle 5"/>
          <p:cNvSpPr/>
          <p:nvPr/>
        </p:nvSpPr>
        <p:spPr>
          <a:xfrm>
            <a:off x="3739126" y="6172200"/>
            <a:ext cx="83388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SNV IDs*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6581001"/>
            <a:ext cx="9144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*SNV IDs format is dot-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deliminated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including the following fields in hg19: 1)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chr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; 2)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posiition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; 3) reference allele; 4) mutant allele.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56367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Work\WL_papers\2015_02_Special_collection\EVNC_figure5_VAF_WESvsTAS_font25.mo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9548"/>
            <a:ext cx="9144000" cy="5071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691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4: Concordance of variant allele fraction (VAF) between whole-exome sequencing (WES) and targeted capture sequencing (TAS)</a:t>
            </a:r>
          </a:p>
        </p:txBody>
      </p:sp>
    </p:spTree>
    <p:extLst>
      <p:ext uri="{BB962C8B-B14F-4D97-AF65-F5344CB8AC3E}">
        <p14:creationId xmlns:p14="http://schemas.microsoft.com/office/powerpoint/2010/main" val="31098893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118</Words>
  <Application>Microsoft Office PowerPoint</Application>
  <PresentationFormat>On-screen Show (4:3)</PresentationFormat>
  <Paragraphs>9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office</dc:creator>
  <cp:lastModifiedBy>Lei Wei</cp:lastModifiedBy>
  <cp:revision>5</cp:revision>
  <dcterms:created xsi:type="dcterms:W3CDTF">2006-08-16T00:00:00Z</dcterms:created>
  <dcterms:modified xsi:type="dcterms:W3CDTF">2015-12-21T19:31:57Z</dcterms:modified>
</cp:coreProperties>
</file>