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57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0C368-C2F1-43E0-A190-6A4B67B437DA}" type="datetimeFigureOut">
              <a:rPr lang="sv-SE" smtClean="0"/>
              <a:t>2016-07-05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A7AC-B00D-4335-812D-D49BECDC2C7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10330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0C368-C2F1-43E0-A190-6A4B67B437DA}" type="datetimeFigureOut">
              <a:rPr lang="sv-SE" smtClean="0"/>
              <a:t>2016-07-05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A7AC-B00D-4335-812D-D49BECDC2C7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96062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0C368-C2F1-43E0-A190-6A4B67B437DA}" type="datetimeFigureOut">
              <a:rPr lang="sv-SE" smtClean="0"/>
              <a:t>2016-07-05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A7AC-B00D-4335-812D-D49BECDC2C7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57224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0C368-C2F1-43E0-A190-6A4B67B437DA}" type="datetimeFigureOut">
              <a:rPr lang="sv-SE" smtClean="0"/>
              <a:t>2016-07-05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A7AC-B00D-4335-812D-D49BECDC2C7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92378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0C368-C2F1-43E0-A190-6A4B67B437DA}" type="datetimeFigureOut">
              <a:rPr lang="sv-SE" smtClean="0"/>
              <a:t>2016-07-05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A7AC-B00D-4335-812D-D49BECDC2C7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98863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0C368-C2F1-43E0-A190-6A4B67B437DA}" type="datetimeFigureOut">
              <a:rPr lang="sv-SE" smtClean="0"/>
              <a:t>2016-07-05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A7AC-B00D-4335-812D-D49BECDC2C7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8569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0C368-C2F1-43E0-A190-6A4B67B437DA}" type="datetimeFigureOut">
              <a:rPr lang="sv-SE" smtClean="0"/>
              <a:t>2016-07-05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A7AC-B00D-4335-812D-D49BECDC2C7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65285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0C368-C2F1-43E0-A190-6A4B67B437DA}" type="datetimeFigureOut">
              <a:rPr lang="sv-SE" smtClean="0"/>
              <a:t>2016-07-05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A7AC-B00D-4335-812D-D49BECDC2C7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67914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0C368-C2F1-43E0-A190-6A4B67B437DA}" type="datetimeFigureOut">
              <a:rPr lang="sv-SE" smtClean="0"/>
              <a:t>2016-07-05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A7AC-B00D-4335-812D-D49BECDC2C7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61581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0C368-C2F1-43E0-A190-6A4B67B437DA}" type="datetimeFigureOut">
              <a:rPr lang="sv-SE" smtClean="0"/>
              <a:t>2016-07-05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A7AC-B00D-4335-812D-D49BECDC2C7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42873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0C368-C2F1-43E0-A190-6A4B67B437DA}" type="datetimeFigureOut">
              <a:rPr lang="sv-SE" smtClean="0"/>
              <a:t>2016-07-05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9A7AC-B00D-4335-812D-D49BECDC2C7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10846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0C368-C2F1-43E0-A190-6A4B67B437DA}" type="datetimeFigureOut">
              <a:rPr lang="sv-SE" smtClean="0"/>
              <a:t>2016-07-05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9A7AC-B00D-4335-812D-D49BECDC2C7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9005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Multimedia </a:t>
            </a:r>
            <a:r>
              <a:rPr lang="sv-SE" smtClean="0"/>
              <a:t>appendix </a:t>
            </a:r>
            <a:r>
              <a:rPr lang="sv-SE" smtClean="0"/>
              <a:t>1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Screenshots of the treatment platform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5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Screenshot of the public web-site</a:t>
            </a:r>
            <a:endParaRPr lang="en-US" dirty="0"/>
          </a:p>
        </p:txBody>
      </p:sp>
      <p:pic>
        <p:nvPicPr>
          <p:cNvPr id="4" name="Platshållare för innehåll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149" y="1586138"/>
            <a:ext cx="7405064" cy="5195661"/>
          </a:xfrm>
        </p:spPr>
      </p:pic>
    </p:spTree>
    <p:extLst>
      <p:ext uri="{BB962C8B-B14F-4D97-AF65-F5344CB8AC3E}">
        <p14:creationId xmlns:p14="http://schemas.microsoft.com/office/powerpoint/2010/main" val="141665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Screenshot of the start-page (logged in) </a:t>
            </a:r>
            <a:endParaRPr lang="sv-SE" dirty="0"/>
          </a:p>
        </p:txBody>
      </p:sp>
      <p:pic>
        <p:nvPicPr>
          <p:cNvPr id="4" name="Platshållare för innehåll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582" y="1509939"/>
            <a:ext cx="8875173" cy="5065032"/>
          </a:xfrm>
        </p:spPr>
      </p:pic>
    </p:spTree>
    <p:extLst>
      <p:ext uri="{BB962C8B-B14F-4D97-AF65-F5344CB8AC3E}">
        <p14:creationId xmlns:p14="http://schemas.microsoft.com/office/powerpoint/2010/main" val="341857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Screenshot of the module headings</a:t>
            </a:r>
            <a:endParaRPr lang="sv-SE" dirty="0"/>
          </a:p>
        </p:txBody>
      </p:sp>
      <p:pic>
        <p:nvPicPr>
          <p:cNvPr id="5" name="Platshållare för innehåll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836" y="1910264"/>
            <a:ext cx="8802328" cy="4182059"/>
          </a:xfrm>
        </p:spPr>
      </p:pic>
    </p:spTree>
    <p:extLst>
      <p:ext uri="{BB962C8B-B14F-4D97-AF65-F5344CB8AC3E}">
        <p14:creationId xmlns:p14="http://schemas.microsoft.com/office/powerpoint/2010/main" val="15571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Screenshot of part of text in module </a:t>
            </a:r>
            <a:endParaRPr lang="sv-SE" dirty="0"/>
          </a:p>
        </p:txBody>
      </p:sp>
      <p:pic>
        <p:nvPicPr>
          <p:cNvPr id="4" name="Platshållare för innehåll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550" y="1270453"/>
            <a:ext cx="5358899" cy="5587547"/>
          </a:xfrm>
        </p:spPr>
      </p:pic>
    </p:spTree>
    <p:extLst>
      <p:ext uri="{BB962C8B-B14F-4D97-AF65-F5344CB8AC3E}">
        <p14:creationId xmlns:p14="http://schemas.microsoft.com/office/powerpoint/2010/main" val="383696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Screenshot, example of homework assignment </a:t>
            </a:r>
            <a:endParaRPr lang="en-US" dirty="0"/>
          </a:p>
        </p:txBody>
      </p:sp>
      <p:pic>
        <p:nvPicPr>
          <p:cNvPr id="4" name="Platshållare för innehåll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3240" y="1564366"/>
            <a:ext cx="5805446" cy="5165691"/>
          </a:xfrm>
        </p:spPr>
      </p:pic>
    </p:spTree>
    <p:extLst>
      <p:ext uri="{BB962C8B-B14F-4D97-AF65-F5344CB8AC3E}">
        <p14:creationId xmlns:p14="http://schemas.microsoft.com/office/powerpoint/2010/main" val="145663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39</Words>
  <Application>Microsoft Office PowerPoint</Application>
  <PresentationFormat>Bredbild</PresentationFormat>
  <Paragraphs>7</Paragraphs>
  <Slides>6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Office-tema</vt:lpstr>
      <vt:lpstr>Multimedia appendix 1</vt:lpstr>
      <vt:lpstr>Screenshot of the public web-site</vt:lpstr>
      <vt:lpstr>Screenshot of the start-page (logged in) </vt:lpstr>
      <vt:lpstr>Screenshot of the module headings</vt:lpstr>
      <vt:lpstr>Screenshot of part of text in module </vt:lpstr>
      <vt:lpstr>Screenshot, example of homework assignment </vt:lpstr>
    </vt:vector>
  </TitlesOfParts>
  <Company>Linköpings universitet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Multimedia appendix 2</dc:title>
  <dc:creator>Johan Lundgren</dc:creator>
  <cp:lastModifiedBy>Johan Lundgren</cp:lastModifiedBy>
  <cp:revision>5</cp:revision>
  <dcterms:created xsi:type="dcterms:W3CDTF">2016-01-17T22:06:24Z</dcterms:created>
  <dcterms:modified xsi:type="dcterms:W3CDTF">2016-07-05T18:35:13Z</dcterms:modified>
</cp:coreProperties>
</file>