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056" y="-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C01E-6C59-F445-BFC7-28FC3A0DAE97}" type="datetimeFigureOut">
              <a:rPr lang="en-US" smtClean="0"/>
              <a:t>5/19/16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5BDD6-94EC-094C-B694-74BF587EF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644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C01E-6C59-F445-BFC7-28FC3A0DAE97}" type="datetimeFigureOut">
              <a:rPr lang="en-US" smtClean="0"/>
              <a:t>5/19/16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5BDD6-94EC-094C-B694-74BF587EF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916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C01E-6C59-F445-BFC7-28FC3A0DAE97}" type="datetimeFigureOut">
              <a:rPr lang="en-US" smtClean="0"/>
              <a:t>5/19/16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5BDD6-94EC-094C-B694-74BF587EF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84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C01E-6C59-F445-BFC7-28FC3A0DAE97}" type="datetimeFigureOut">
              <a:rPr lang="en-US" smtClean="0"/>
              <a:t>5/19/16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5BDD6-94EC-094C-B694-74BF587EF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803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C01E-6C59-F445-BFC7-28FC3A0DAE97}" type="datetimeFigureOut">
              <a:rPr lang="en-US" smtClean="0"/>
              <a:t>5/19/16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5BDD6-94EC-094C-B694-74BF587EF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658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C01E-6C59-F445-BFC7-28FC3A0DAE97}" type="datetimeFigureOut">
              <a:rPr lang="en-US" smtClean="0"/>
              <a:t>5/19/16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5BDD6-94EC-094C-B694-74BF587EF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15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C01E-6C59-F445-BFC7-28FC3A0DAE97}" type="datetimeFigureOut">
              <a:rPr lang="en-US" smtClean="0"/>
              <a:t>5/19/16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5BDD6-94EC-094C-B694-74BF587EF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03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C01E-6C59-F445-BFC7-28FC3A0DAE97}" type="datetimeFigureOut">
              <a:rPr lang="en-US" smtClean="0"/>
              <a:t>5/19/16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5BDD6-94EC-094C-B694-74BF587EF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54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C01E-6C59-F445-BFC7-28FC3A0DAE97}" type="datetimeFigureOut">
              <a:rPr lang="en-US" smtClean="0"/>
              <a:t>5/19/16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5BDD6-94EC-094C-B694-74BF587EF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24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C01E-6C59-F445-BFC7-28FC3A0DAE97}" type="datetimeFigureOut">
              <a:rPr lang="en-US" smtClean="0"/>
              <a:t>5/19/16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5BDD6-94EC-094C-B694-74BF587EF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96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C01E-6C59-F445-BFC7-28FC3A0DAE97}" type="datetimeFigureOut">
              <a:rPr lang="en-US" smtClean="0"/>
              <a:t>5/19/16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5BDD6-94EC-094C-B694-74BF587EF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336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DC01E-6C59-F445-BFC7-28FC3A0DAE97}" type="datetimeFigureOut">
              <a:rPr lang="en-US" smtClean="0"/>
              <a:t>5/19/16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5BDD6-94EC-094C-B694-74BF587EF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702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389" y="258284"/>
            <a:ext cx="6969011" cy="6599715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712864"/>
              </p:ext>
            </p:extLst>
          </p:nvPr>
        </p:nvGraphicFramePr>
        <p:xfrm>
          <a:off x="583270" y="12022"/>
          <a:ext cx="10785506" cy="254000"/>
        </p:xfrm>
        <a:graphic>
          <a:graphicData uri="http://schemas.openxmlformats.org/drawingml/2006/table">
            <a:tbl>
              <a:tblPr/>
              <a:tblGrid>
                <a:gridCol w="10785506"/>
              </a:tblGrid>
              <a:tr h="2540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Supplementary Table 1. The </a:t>
                      </a:r>
                      <a:r>
                        <a:rPr lang="en-US" sz="1200" b="1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methylation</a:t>
                      </a:r>
                      <a:r>
                        <a:rPr lang="en-US" sz="1200" b="1" i="0" u="sng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200" b="1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 </a:t>
                      </a:r>
                      <a:r>
                        <a:rPr lang="en-US" sz="12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top 74 loci for each leukocyte subtype in the created 450K reference library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0836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5862" y="856000"/>
            <a:ext cx="6772275" cy="2347913"/>
          </a:xfrm>
          <a:prstGeom prst="rect">
            <a:avLst/>
          </a:prstGeom>
          <a:noFill/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957092"/>
              </p:ext>
            </p:extLst>
          </p:nvPr>
        </p:nvGraphicFramePr>
        <p:xfrm>
          <a:off x="685338" y="359725"/>
          <a:ext cx="8501718" cy="228600"/>
        </p:xfrm>
        <a:graphic>
          <a:graphicData uri="http://schemas.openxmlformats.org/drawingml/2006/table">
            <a:tbl>
              <a:tblPr/>
              <a:tblGrid>
                <a:gridCol w="8501718"/>
              </a:tblGrid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Supplementary Table 2. Additional blood 450K methylation datasets evaluated for variation analyses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5988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33</Words>
  <Application>Microsoft Macintosh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BUMC</dc:creator>
  <cp:lastModifiedBy>BUMC</cp:lastModifiedBy>
  <cp:revision>2</cp:revision>
  <dcterms:created xsi:type="dcterms:W3CDTF">2016-04-06T19:38:43Z</dcterms:created>
  <dcterms:modified xsi:type="dcterms:W3CDTF">2016-05-19T22:19:26Z</dcterms:modified>
</cp:coreProperties>
</file>