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74" r:id="rId2"/>
  </p:sldIdLst>
  <p:sldSz cx="9906000" cy="6858000" type="A4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  <a:srgbClr val="ED7D31"/>
    <a:srgbClr val="C5E0B4"/>
    <a:srgbClr val="A9D18E"/>
    <a:srgbClr val="FFD966"/>
    <a:srgbClr val="CC5252"/>
    <a:srgbClr val="FFC000"/>
    <a:srgbClr val="F9ED07"/>
    <a:srgbClr val="1820E4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5995" autoAdjust="0"/>
  </p:normalViewPr>
  <p:slideViewPr>
    <p:cSldViewPr snapToGrid="0">
      <p:cViewPr varScale="1">
        <p:scale>
          <a:sx n="105" d="100"/>
          <a:sy n="105" d="100"/>
        </p:scale>
        <p:origin x="1494" y="102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857"/>
          </a:xfrm>
          <a:prstGeom prst="rect">
            <a:avLst/>
          </a:prstGeom>
        </p:spPr>
        <p:txBody>
          <a:bodyPr vert="horz" lIns="90992" tIns="45496" rIns="90992" bIns="45496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857"/>
          </a:xfrm>
          <a:prstGeom prst="rect">
            <a:avLst/>
          </a:prstGeom>
        </p:spPr>
        <p:txBody>
          <a:bodyPr vert="horz" lIns="90992" tIns="45496" rIns="90992" bIns="45496" rtlCol="0"/>
          <a:lstStyle>
            <a:lvl1pPr algn="r">
              <a:defRPr sz="1200"/>
            </a:lvl1pPr>
          </a:lstStyle>
          <a:p>
            <a:fld id="{C4EBC175-D544-4B39-8C86-CA40EDA841BA}" type="datetimeFigureOut">
              <a:rPr lang="fr-FR" smtClean="0"/>
              <a:pPr/>
              <a:t>jj/09/aa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1200" y="744538"/>
            <a:ext cx="53752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992" tIns="45496" rIns="90992" bIns="45496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4599"/>
            <a:ext cx="5438140" cy="4467462"/>
          </a:xfrm>
          <a:prstGeom prst="rect">
            <a:avLst/>
          </a:prstGeom>
        </p:spPr>
        <p:txBody>
          <a:bodyPr vert="horz" lIns="90992" tIns="45496" rIns="90992" bIns="45496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197"/>
            <a:ext cx="2945659" cy="495857"/>
          </a:xfrm>
          <a:prstGeom prst="rect">
            <a:avLst/>
          </a:prstGeom>
        </p:spPr>
        <p:txBody>
          <a:bodyPr vert="horz" lIns="90992" tIns="45496" rIns="90992" bIns="45496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9197"/>
            <a:ext cx="2945659" cy="495857"/>
          </a:xfrm>
          <a:prstGeom prst="rect">
            <a:avLst/>
          </a:prstGeom>
        </p:spPr>
        <p:txBody>
          <a:bodyPr vert="horz" lIns="90992" tIns="45496" rIns="90992" bIns="45496" rtlCol="0" anchor="b"/>
          <a:lstStyle>
            <a:lvl1pPr algn="r">
              <a:defRPr sz="1200"/>
            </a:lvl1pPr>
          </a:lstStyle>
          <a:p>
            <a:fld id="{42B3711A-532A-4B2E-B8B9-F1C632594D4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79345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B3711A-532A-4B2E-B8B9-F1C632594D44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05084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AD750-810F-49C2-81D0-534FD712F4E1}" type="datetimeFigureOut">
              <a:rPr lang="fr-FR" smtClean="0"/>
              <a:pPr/>
              <a:t>jj/09/aa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37B54-6820-42C7-9A81-D9AA8BC04C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9256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AD750-810F-49C2-81D0-534FD712F4E1}" type="datetimeFigureOut">
              <a:rPr lang="fr-FR" smtClean="0"/>
              <a:pPr/>
              <a:t>jj/09/aa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37B54-6820-42C7-9A81-D9AA8BC04C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92681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AD750-810F-49C2-81D0-534FD712F4E1}" type="datetimeFigureOut">
              <a:rPr lang="fr-FR" smtClean="0"/>
              <a:pPr/>
              <a:t>jj/09/aa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37B54-6820-42C7-9A81-D9AA8BC04C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6489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AD750-810F-49C2-81D0-534FD712F4E1}" type="datetimeFigureOut">
              <a:rPr lang="fr-FR" smtClean="0"/>
              <a:pPr/>
              <a:t>jj/09/aa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37B54-6820-42C7-9A81-D9AA8BC04C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4457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AD750-810F-49C2-81D0-534FD712F4E1}" type="datetimeFigureOut">
              <a:rPr lang="fr-FR" smtClean="0"/>
              <a:pPr/>
              <a:t>jj/09/aa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37B54-6820-42C7-9A81-D9AA8BC04C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1213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AD750-810F-49C2-81D0-534FD712F4E1}" type="datetimeFigureOut">
              <a:rPr lang="fr-FR" smtClean="0"/>
              <a:pPr/>
              <a:t>jj/09/aa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37B54-6820-42C7-9A81-D9AA8BC04C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80598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AD750-810F-49C2-81D0-534FD712F4E1}" type="datetimeFigureOut">
              <a:rPr lang="fr-FR" smtClean="0"/>
              <a:pPr/>
              <a:t>jj/09/aa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37B54-6820-42C7-9A81-D9AA8BC04C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1792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AD750-810F-49C2-81D0-534FD712F4E1}" type="datetimeFigureOut">
              <a:rPr lang="fr-FR" smtClean="0"/>
              <a:pPr/>
              <a:t>jj/09/aa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37B54-6820-42C7-9A81-D9AA8BC04C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88492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AD750-810F-49C2-81D0-534FD712F4E1}" type="datetimeFigureOut">
              <a:rPr lang="fr-FR" smtClean="0"/>
              <a:pPr/>
              <a:t>jj/09/aa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37B54-6820-42C7-9A81-D9AA8BC04C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1807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AD750-810F-49C2-81D0-534FD712F4E1}" type="datetimeFigureOut">
              <a:rPr lang="fr-FR" smtClean="0"/>
              <a:pPr/>
              <a:t>jj/09/aa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37B54-6820-42C7-9A81-D9AA8BC04C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85578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AD750-810F-49C2-81D0-534FD712F4E1}" type="datetimeFigureOut">
              <a:rPr lang="fr-FR" smtClean="0"/>
              <a:pPr/>
              <a:t>jj/09/aa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37B54-6820-42C7-9A81-D9AA8BC04C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4640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DAD750-810F-49C2-81D0-534FD712F4E1}" type="datetimeFigureOut">
              <a:rPr lang="fr-FR" smtClean="0"/>
              <a:pPr/>
              <a:t>jj/09/aa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637B54-6820-42C7-9A81-D9AA8BC04C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3281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175" name="Group 16174"/>
          <p:cNvGrpSpPr/>
          <p:nvPr/>
        </p:nvGrpSpPr>
        <p:grpSpPr>
          <a:xfrm>
            <a:off x="179216" y="212430"/>
            <a:ext cx="9523412" cy="6580255"/>
            <a:chOff x="139701" y="269807"/>
            <a:chExt cx="9523412" cy="6580255"/>
          </a:xfrm>
        </p:grpSpPr>
        <p:grpSp>
          <p:nvGrpSpPr>
            <p:cNvPr id="12013" name="Group 4370"/>
            <p:cNvGrpSpPr>
              <a:grpSpLocks/>
            </p:cNvGrpSpPr>
            <p:nvPr/>
          </p:nvGrpSpPr>
          <p:grpSpPr bwMode="auto">
            <a:xfrm>
              <a:off x="139701" y="357188"/>
              <a:ext cx="9502775" cy="6484937"/>
              <a:chOff x="88" y="225"/>
              <a:chExt cx="5986" cy="4085"/>
            </a:xfrm>
          </p:grpSpPr>
          <p:sp>
            <p:nvSpPr>
              <p:cNvPr id="15975" name="Rectangle 4170"/>
              <p:cNvSpPr>
                <a:spLocks noChangeArrowheads="1"/>
              </p:cNvSpPr>
              <p:nvPr/>
            </p:nvSpPr>
            <p:spPr bwMode="auto">
              <a:xfrm>
                <a:off x="88" y="225"/>
                <a:ext cx="5986" cy="408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76" name="Rectangle 4171"/>
              <p:cNvSpPr>
                <a:spLocks noChangeArrowheads="1"/>
              </p:cNvSpPr>
              <p:nvPr/>
            </p:nvSpPr>
            <p:spPr bwMode="auto">
              <a:xfrm>
                <a:off x="661" y="311"/>
                <a:ext cx="272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77" name="Rectangle 4172"/>
              <p:cNvSpPr>
                <a:spLocks noChangeArrowheads="1"/>
              </p:cNvSpPr>
              <p:nvPr/>
            </p:nvSpPr>
            <p:spPr bwMode="auto">
              <a:xfrm>
                <a:off x="933" y="311"/>
                <a:ext cx="20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78" name="Rectangle 4173"/>
              <p:cNvSpPr>
                <a:spLocks noChangeArrowheads="1"/>
              </p:cNvSpPr>
              <p:nvPr/>
            </p:nvSpPr>
            <p:spPr bwMode="auto">
              <a:xfrm>
                <a:off x="953" y="311"/>
                <a:ext cx="8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79" name="Rectangle 4174"/>
              <p:cNvSpPr>
                <a:spLocks noChangeArrowheads="1"/>
              </p:cNvSpPr>
              <p:nvPr/>
            </p:nvSpPr>
            <p:spPr bwMode="auto">
              <a:xfrm>
                <a:off x="961" y="311"/>
                <a:ext cx="23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80" name="Rectangle 4175"/>
              <p:cNvSpPr>
                <a:spLocks noChangeArrowheads="1"/>
              </p:cNvSpPr>
              <p:nvPr/>
            </p:nvSpPr>
            <p:spPr bwMode="auto">
              <a:xfrm>
                <a:off x="961" y="328"/>
                <a:ext cx="23" cy="6"/>
              </a:xfrm>
              <a:prstGeom prst="rect">
                <a:avLst/>
              </a:prstGeom>
              <a:solidFill>
                <a:srgbClr val="0303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81" name="Rectangle 4176"/>
              <p:cNvSpPr>
                <a:spLocks noChangeArrowheads="1"/>
              </p:cNvSpPr>
              <p:nvPr/>
            </p:nvSpPr>
            <p:spPr bwMode="auto">
              <a:xfrm>
                <a:off x="984" y="311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82" name="Rectangle 4177"/>
              <p:cNvSpPr>
                <a:spLocks noChangeArrowheads="1"/>
              </p:cNvSpPr>
              <p:nvPr/>
            </p:nvSpPr>
            <p:spPr bwMode="auto">
              <a:xfrm>
                <a:off x="992" y="311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83" name="Rectangle 4178"/>
              <p:cNvSpPr>
                <a:spLocks noChangeArrowheads="1"/>
              </p:cNvSpPr>
              <p:nvPr/>
            </p:nvSpPr>
            <p:spPr bwMode="auto">
              <a:xfrm>
                <a:off x="1004" y="311"/>
                <a:ext cx="20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84" name="Rectangle 4179"/>
              <p:cNvSpPr>
                <a:spLocks noChangeArrowheads="1"/>
              </p:cNvSpPr>
              <p:nvPr/>
            </p:nvSpPr>
            <p:spPr bwMode="auto">
              <a:xfrm>
                <a:off x="1024" y="311"/>
                <a:ext cx="20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85" name="Rectangle 4180"/>
              <p:cNvSpPr>
                <a:spLocks noChangeArrowheads="1"/>
              </p:cNvSpPr>
              <p:nvPr/>
            </p:nvSpPr>
            <p:spPr bwMode="auto">
              <a:xfrm>
                <a:off x="1044" y="311"/>
                <a:ext cx="11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86" name="Rectangle 4181"/>
              <p:cNvSpPr>
                <a:spLocks noChangeArrowheads="1"/>
              </p:cNvSpPr>
              <p:nvPr/>
            </p:nvSpPr>
            <p:spPr bwMode="auto">
              <a:xfrm>
                <a:off x="1055" y="311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87" name="Rectangle 4182"/>
              <p:cNvSpPr>
                <a:spLocks noChangeArrowheads="1"/>
              </p:cNvSpPr>
              <p:nvPr/>
            </p:nvSpPr>
            <p:spPr bwMode="auto">
              <a:xfrm>
                <a:off x="1067" y="311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88" name="Rectangle 4183"/>
              <p:cNvSpPr>
                <a:spLocks noChangeArrowheads="1"/>
              </p:cNvSpPr>
              <p:nvPr/>
            </p:nvSpPr>
            <p:spPr bwMode="auto">
              <a:xfrm>
                <a:off x="1075" y="311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89" name="Rectangle 4184"/>
              <p:cNvSpPr>
                <a:spLocks noChangeArrowheads="1"/>
              </p:cNvSpPr>
              <p:nvPr/>
            </p:nvSpPr>
            <p:spPr bwMode="auto">
              <a:xfrm>
                <a:off x="1087" y="311"/>
                <a:ext cx="12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90" name="Rectangle 4185"/>
              <p:cNvSpPr>
                <a:spLocks noChangeArrowheads="1"/>
              </p:cNvSpPr>
              <p:nvPr/>
            </p:nvSpPr>
            <p:spPr bwMode="auto">
              <a:xfrm>
                <a:off x="1099" y="311"/>
                <a:ext cx="19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91" name="Rectangle 4186"/>
              <p:cNvSpPr>
                <a:spLocks noChangeArrowheads="1"/>
              </p:cNvSpPr>
              <p:nvPr/>
            </p:nvSpPr>
            <p:spPr bwMode="auto">
              <a:xfrm>
                <a:off x="1118" y="311"/>
                <a:ext cx="20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92" name="Rectangle 4187"/>
              <p:cNvSpPr>
                <a:spLocks noChangeArrowheads="1"/>
              </p:cNvSpPr>
              <p:nvPr/>
            </p:nvSpPr>
            <p:spPr bwMode="auto">
              <a:xfrm>
                <a:off x="1138" y="311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93" name="Rectangle 4188"/>
              <p:cNvSpPr>
                <a:spLocks noChangeArrowheads="1"/>
              </p:cNvSpPr>
              <p:nvPr/>
            </p:nvSpPr>
            <p:spPr bwMode="auto">
              <a:xfrm>
                <a:off x="1150" y="311"/>
                <a:ext cx="8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94" name="Rectangle 4189"/>
              <p:cNvSpPr>
                <a:spLocks noChangeArrowheads="1"/>
              </p:cNvSpPr>
              <p:nvPr/>
            </p:nvSpPr>
            <p:spPr bwMode="auto">
              <a:xfrm>
                <a:off x="1158" y="311"/>
                <a:ext cx="31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95" name="Rectangle 4190"/>
              <p:cNvSpPr>
                <a:spLocks noChangeArrowheads="1"/>
              </p:cNvSpPr>
              <p:nvPr/>
            </p:nvSpPr>
            <p:spPr bwMode="auto">
              <a:xfrm>
                <a:off x="1189" y="311"/>
                <a:ext cx="13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96" name="Rectangle 4191"/>
              <p:cNvSpPr>
                <a:spLocks noChangeArrowheads="1"/>
              </p:cNvSpPr>
              <p:nvPr/>
            </p:nvSpPr>
            <p:spPr bwMode="auto">
              <a:xfrm>
                <a:off x="1202" y="311"/>
                <a:ext cx="12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97" name="Rectangle 4192"/>
              <p:cNvSpPr>
                <a:spLocks noChangeArrowheads="1"/>
              </p:cNvSpPr>
              <p:nvPr/>
            </p:nvSpPr>
            <p:spPr bwMode="auto">
              <a:xfrm>
                <a:off x="1214" y="311"/>
                <a:ext cx="7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98" name="Rectangle 4193"/>
              <p:cNvSpPr>
                <a:spLocks noChangeArrowheads="1"/>
              </p:cNvSpPr>
              <p:nvPr/>
            </p:nvSpPr>
            <p:spPr bwMode="auto">
              <a:xfrm>
                <a:off x="1221" y="311"/>
                <a:ext cx="3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99" name="Rectangle 4194"/>
              <p:cNvSpPr>
                <a:spLocks noChangeArrowheads="1"/>
              </p:cNvSpPr>
              <p:nvPr/>
            </p:nvSpPr>
            <p:spPr bwMode="auto">
              <a:xfrm>
                <a:off x="1253" y="311"/>
                <a:ext cx="12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00" name="Rectangle 4195"/>
              <p:cNvSpPr>
                <a:spLocks noChangeArrowheads="1"/>
              </p:cNvSpPr>
              <p:nvPr/>
            </p:nvSpPr>
            <p:spPr bwMode="auto">
              <a:xfrm>
                <a:off x="1265" y="311"/>
                <a:ext cx="8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01" name="Rectangle 4196"/>
              <p:cNvSpPr>
                <a:spLocks noChangeArrowheads="1"/>
              </p:cNvSpPr>
              <p:nvPr/>
            </p:nvSpPr>
            <p:spPr bwMode="auto">
              <a:xfrm>
                <a:off x="1273" y="311"/>
                <a:ext cx="12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02" name="Rectangle 4197"/>
              <p:cNvSpPr>
                <a:spLocks noChangeArrowheads="1"/>
              </p:cNvSpPr>
              <p:nvPr/>
            </p:nvSpPr>
            <p:spPr bwMode="auto">
              <a:xfrm>
                <a:off x="1285" y="311"/>
                <a:ext cx="19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03" name="Rectangle 4198"/>
              <p:cNvSpPr>
                <a:spLocks noChangeArrowheads="1"/>
              </p:cNvSpPr>
              <p:nvPr/>
            </p:nvSpPr>
            <p:spPr bwMode="auto">
              <a:xfrm>
                <a:off x="1304" y="311"/>
                <a:ext cx="24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04" name="Rectangle 4199"/>
              <p:cNvSpPr>
                <a:spLocks noChangeArrowheads="1"/>
              </p:cNvSpPr>
              <p:nvPr/>
            </p:nvSpPr>
            <p:spPr bwMode="auto">
              <a:xfrm>
                <a:off x="1328" y="311"/>
                <a:ext cx="8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05" name="Rectangle 4200"/>
              <p:cNvSpPr>
                <a:spLocks noChangeArrowheads="1"/>
              </p:cNvSpPr>
              <p:nvPr/>
            </p:nvSpPr>
            <p:spPr bwMode="auto">
              <a:xfrm>
                <a:off x="1336" y="311"/>
                <a:ext cx="11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06" name="Rectangle 4201"/>
              <p:cNvSpPr>
                <a:spLocks noChangeArrowheads="1"/>
              </p:cNvSpPr>
              <p:nvPr/>
            </p:nvSpPr>
            <p:spPr bwMode="auto">
              <a:xfrm>
                <a:off x="1347" y="311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07" name="Rectangle 4202"/>
              <p:cNvSpPr>
                <a:spLocks noChangeArrowheads="1"/>
              </p:cNvSpPr>
              <p:nvPr/>
            </p:nvSpPr>
            <p:spPr bwMode="auto">
              <a:xfrm>
                <a:off x="1359" y="311"/>
                <a:ext cx="8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08" name="Rectangle 4203"/>
              <p:cNvSpPr>
                <a:spLocks noChangeArrowheads="1"/>
              </p:cNvSpPr>
              <p:nvPr/>
            </p:nvSpPr>
            <p:spPr bwMode="auto">
              <a:xfrm>
                <a:off x="1367" y="311"/>
                <a:ext cx="12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09" name="Rectangle 4204"/>
              <p:cNvSpPr>
                <a:spLocks noChangeArrowheads="1"/>
              </p:cNvSpPr>
              <p:nvPr/>
            </p:nvSpPr>
            <p:spPr bwMode="auto">
              <a:xfrm>
                <a:off x="1379" y="311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10" name="Rectangle 4205"/>
              <p:cNvSpPr>
                <a:spLocks noChangeArrowheads="1"/>
              </p:cNvSpPr>
              <p:nvPr/>
            </p:nvSpPr>
            <p:spPr bwMode="auto">
              <a:xfrm>
                <a:off x="1387" y="311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11" name="Rectangle 4206"/>
              <p:cNvSpPr>
                <a:spLocks noChangeArrowheads="1"/>
              </p:cNvSpPr>
              <p:nvPr/>
            </p:nvSpPr>
            <p:spPr bwMode="auto">
              <a:xfrm>
                <a:off x="1399" y="311"/>
                <a:ext cx="20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12" name="Rectangle 4207"/>
              <p:cNvSpPr>
                <a:spLocks noChangeArrowheads="1"/>
              </p:cNvSpPr>
              <p:nvPr/>
            </p:nvSpPr>
            <p:spPr bwMode="auto">
              <a:xfrm>
                <a:off x="1419" y="311"/>
                <a:ext cx="31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13" name="Rectangle 4208"/>
              <p:cNvSpPr>
                <a:spLocks noChangeArrowheads="1"/>
              </p:cNvSpPr>
              <p:nvPr/>
            </p:nvSpPr>
            <p:spPr bwMode="auto">
              <a:xfrm>
                <a:off x="1450" y="311"/>
                <a:ext cx="3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14" name="Rectangle 4209"/>
              <p:cNvSpPr>
                <a:spLocks noChangeArrowheads="1"/>
              </p:cNvSpPr>
              <p:nvPr/>
            </p:nvSpPr>
            <p:spPr bwMode="auto">
              <a:xfrm>
                <a:off x="1482" y="311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15" name="Rectangle 4210"/>
              <p:cNvSpPr>
                <a:spLocks noChangeArrowheads="1"/>
              </p:cNvSpPr>
              <p:nvPr/>
            </p:nvSpPr>
            <p:spPr bwMode="auto">
              <a:xfrm>
                <a:off x="1494" y="311"/>
                <a:ext cx="19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16" name="Rectangle 4211"/>
              <p:cNvSpPr>
                <a:spLocks noChangeArrowheads="1"/>
              </p:cNvSpPr>
              <p:nvPr/>
            </p:nvSpPr>
            <p:spPr bwMode="auto">
              <a:xfrm>
                <a:off x="1513" y="311"/>
                <a:ext cx="44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17" name="Rectangle 4212"/>
              <p:cNvSpPr>
                <a:spLocks noChangeArrowheads="1"/>
              </p:cNvSpPr>
              <p:nvPr/>
            </p:nvSpPr>
            <p:spPr bwMode="auto">
              <a:xfrm>
                <a:off x="1557" y="311"/>
                <a:ext cx="31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18" name="Rectangle 4213"/>
              <p:cNvSpPr>
                <a:spLocks noChangeArrowheads="1"/>
              </p:cNvSpPr>
              <p:nvPr/>
            </p:nvSpPr>
            <p:spPr bwMode="auto">
              <a:xfrm>
                <a:off x="1588" y="311"/>
                <a:ext cx="20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19" name="Rectangle 4214"/>
              <p:cNvSpPr>
                <a:spLocks noChangeArrowheads="1"/>
              </p:cNvSpPr>
              <p:nvPr/>
            </p:nvSpPr>
            <p:spPr bwMode="auto">
              <a:xfrm>
                <a:off x="1608" y="311"/>
                <a:ext cx="20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20" name="Rectangle 4215"/>
              <p:cNvSpPr>
                <a:spLocks noChangeArrowheads="1"/>
              </p:cNvSpPr>
              <p:nvPr/>
            </p:nvSpPr>
            <p:spPr bwMode="auto">
              <a:xfrm>
                <a:off x="1628" y="311"/>
                <a:ext cx="1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21" name="Rectangle 4216"/>
              <p:cNvSpPr>
                <a:spLocks noChangeArrowheads="1"/>
              </p:cNvSpPr>
              <p:nvPr/>
            </p:nvSpPr>
            <p:spPr bwMode="auto">
              <a:xfrm>
                <a:off x="1640" y="311"/>
                <a:ext cx="8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22" name="Rectangle 4217"/>
              <p:cNvSpPr>
                <a:spLocks noChangeArrowheads="1"/>
              </p:cNvSpPr>
              <p:nvPr/>
            </p:nvSpPr>
            <p:spPr bwMode="auto">
              <a:xfrm>
                <a:off x="1648" y="311"/>
                <a:ext cx="11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23" name="Rectangle 4218"/>
              <p:cNvSpPr>
                <a:spLocks noChangeArrowheads="1"/>
              </p:cNvSpPr>
              <p:nvPr/>
            </p:nvSpPr>
            <p:spPr bwMode="auto">
              <a:xfrm>
                <a:off x="1659" y="311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24" name="Rectangle 4219"/>
              <p:cNvSpPr>
                <a:spLocks noChangeArrowheads="1"/>
              </p:cNvSpPr>
              <p:nvPr/>
            </p:nvSpPr>
            <p:spPr bwMode="auto">
              <a:xfrm>
                <a:off x="1671" y="311"/>
                <a:ext cx="8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25" name="Rectangle 4220"/>
              <p:cNvSpPr>
                <a:spLocks noChangeArrowheads="1"/>
              </p:cNvSpPr>
              <p:nvPr/>
            </p:nvSpPr>
            <p:spPr bwMode="auto">
              <a:xfrm>
                <a:off x="1671" y="328"/>
                <a:ext cx="8" cy="6"/>
              </a:xfrm>
              <a:prstGeom prst="rect">
                <a:avLst/>
              </a:prstGeom>
              <a:solidFill>
                <a:srgbClr val="0303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26" name="Rectangle 4221"/>
              <p:cNvSpPr>
                <a:spLocks noChangeArrowheads="1"/>
              </p:cNvSpPr>
              <p:nvPr/>
            </p:nvSpPr>
            <p:spPr bwMode="auto">
              <a:xfrm>
                <a:off x="1679" y="311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27" name="Rectangle 4222"/>
              <p:cNvSpPr>
                <a:spLocks noChangeArrowheads="1"/>
              </p:cNvSpPr>
              <p:nvPr/>
            </p:nvSpPr>
            <p:spPr bwMode="auto">
              <a:xfrm>
                <a:off x="1691" y="311"/>
                <a:ext cx="20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28" name="Rectangle 4223"/>
              <p:cNvSpPr>
                <a:spLocks noChangeArrowheads="1"/>
              </p:cNvSpPr>
              <p:nvPr/>
            </p:nvSpPr>
            <p:spPr bwMode="auto">
              <a:xfrm>
                <a:off x="1711" y="311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29" name="Rectangle 4224"/>
              <p:cNvSpPr>
                <a:spLocks noChangeArrowheads="1"/>
              </p:cNvSpPr>
              <p:nvPr/>
            </p:nvSpPr>
            <p:spPr bwMode="auto">
              <a:xfrm>
                <a:off x="1723" y="311"/>
                <a:ext cx="8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30" name="Rectangle 4225"/>
              <p:cNvSpPr>
                <a:spLocks noChangeArrowheads="1"/>
              </p:cNvSpPr>
              <p:nvPr/>
            </p:nvSpPr>
            <p:spPr bwMode="auto">
              <a:xfrm>
                <a:off x="1731" y="311"/>
                <a:ext cx="11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31" name="Rectangle 4226"/>
              <p:cNvSpPr>
                <a:spLocks noChangeArrowheads="1"/>
              </p:cNvSpPr>
              <p:nvPr/>
            </p:nvSpPr>
            <p:spPr bwMode="auto">
              <a:xfrm>
                <a:off x="1742" y="311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32" name="Rectangle 4227"/>
              <p:cNvSpPr>
                <a:spLocks noChangeArrowheads="1"/>
              </p:cNvSpPr>
              <p:nvPr/>
            </p:nvSpPr>
            <p:spPr bwMode="auto">
              <a:xfrm>
                <a:off x="1754" y="311"/>
                <a:ext cx="8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33" name="Rectangle 4228"/>
              <p:cNvSpPr>
                <a:spLocks noChangeArrowheads="1"/>
              </p:cNvSpPr>
              <p:nvPr/>
            </p:nvSpPr>
            <p:spPr bwMode="auto">
              <a:xfrm>
                <a:off x="1762" y="311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34" name="Rectangle 4229"/>
              <p:cNvSpPr>
                <a:spLocks noChangeArrowheads="1"/>
              </p:cNvSpPr>
              <p:nvPr/>
            </p:nvSpPr>
            <p:spPr bwMode="auto">
              <a:xfrm>
                <a:off x="1774" y="311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35" name="Rectangle 4230"/>
              <p:cNvSpPr>
                <a:spLocks noChangeArrowheads="1"/>
              </p:cNvSpPr>
              <p:nvPr/>
            </p:nvSpPr>
            <p:spPr bwMode="auto">
              <a:xfrm>
                <a:off x="1786" y="311"/>
                <a:ext cx="27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36" name="Rectangle 4231"/>
              <p:cNvSpPr>
                <a:spLocks noChangeArrowheads="1"/>
              </p:cNvSpPr>
              <p:nvPr/>
            </p:nvSpPr>
            <p:spPr bwMode="auto">
              <a:xfrm>
                <a:off x="1813" y="311"/>
                <a:ext cx="12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37" name="Rectangle 4232"/>
              <p:cNvSpPr>
                <a:spLocks noChangeArrowheads="1"/>
              </p:cNvSpPr>
              <p:nvPr/>
            </p:nvSpPr>
            <p:spPr bwMode="auto">
              <a:xfrm>
                <a:off x="1825" y="311"/>
                <a:ext cx="1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38" name="Rectangle 4233"/>
              <p:cNvSpPr>
                <a:spLocks noChangeArrowheads="1"/>
              </p:cNvSpPr>
              <p:nvPr/>
            </p:nvSpPr>
            <p:spPr bwMode="auto">
              <a:xfrm>
                <a:off x="1837" y="311"/>
                <a:ext cx="8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39" name="Rectangle 4234"/>
              <p:cNvSpPr>
                <a:spLocks noChangeArrowheads="1"/>
              </p:cNvSpPr>
              <p:nvPr/>
            </p:nvSpPr>
            <p:spPr bwMode="auto">
              <a:xfrm>
                <a:off x="1845" y="311"/>
                <a:ext cx="44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40" name="Rectangle 4235"/>
              <p:cNvSpPr>
                <a:spLocks noChangeArrowheads="1"/>
              </p:cNvSpPr>
              <p:nvPr/>
            </p:nvSpPr>
            <p:spPr bwMode="auto">
              <a:xfrm>
                <a:off x="1889" y="311"/>
                <a:ext cx="11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41" name="Rectangle 4236"/>
              <p:cNvSpPr>
                <a:spLocks noChangeArrowheads="1"/>
              </p:cNvSpPr>
              <p:nvPr/>
            </p:nvSpPr>
            <p:spPr bwMode="auto">
              <a:xfrm>
                <a:off x="1900" y="311"/>
                <a:ext cx="301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42" name="Rectangle 4237"/>
              <p:cNvSpPr>
                <a:spLocks noChangeArrowheads="1"/>
              </p:cNvSpPr>
              <p:nvPr/>
            </p:nvSpPr>
            <p:spPr bwMode="auto">
              <a:xfrm>
                <a:off x="2201" y="311"/>
                <a:ext cx="11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43" name="Rectangle 4238"/>
              <p:cNvSpPr>
                <a:spLocks noChangeArrowheads="1"/>
              </p:cNvSpPr>
              <p:nvPr/>
            </p:nvSpPr>
            <p:spPr bwMode="auto">
              <a:xfrm>
                <a:off x="2212" y="311"/>
                <a:ext cx="8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44" name="Rectangle 4239"/>
              <p:cNvSpPr>
                <a:spLocks noChangeArrowheads="1"/>
              </p:cNvSpPr>
              <p:nvPr/>
            </p:nvSpPr>
            <p:spPr bwMode="auto">
              <a:xfrm>
                <a:off x="2220" y="311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45" name="Rectangle 4240"/>
              <p:cNvSpPr>
                <a:spLocks noChangeArrowheads="1"/>
              </p:cNvSpPr>
              <p:nvPr/>
            </p:nvSpPr>
            <p:spPr bwMode="auto">
              <a:xfrm>
                <a:off x="2232" y="311"/>
                <a:ext cx="20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46" name="Rectangle 4241"/>
              <p:cNvSpPr>
                <a:spLocks noChangeArrowheads="1"/>
              </p:cNvSpPr>
              <p:nvPr/>
            </p:nvSpPr>
            <p:spPr bwMode="auto">
              <a:xfrm>
                <a:off x="2232" y="328"/>
                <a:ext cx="20" cy="6"/>
              </a:xfrm>
              <a:prstGeom prst="rect">
                <a:avLst/>
              </a:prstGeom>
              <a:solidFill>
                <a:srgbClr val="0303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47" name="Rectangle 4242"/>
              <p:cNvSpPr>
                <a:spLocks noChangeArrowheads="1"/>
              </p:cNvSpPr>
              <p:nvPr/>
            </p:nvSpPr>
            <p:spPr bwMode="auto">
              <a:xfrm>
                <a:off x="2252" y="311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48" name="Rectangle 4243"/>
              <p:cNvSpPr>
                <a:spLocks noChangeArrowheads="1"/>
              </p:cNvSpPr>
              <p:nvPr/>
            </p:nvSpPr>
            <p:spPr bwMode="auto">
              <a:xfrm>
                <a:off x="2264" y="311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49" name="Rectangle 4244"/>
              <p:cNvSpPr>
                <a:spLocks noChangeArrowheads="1"/>
              </p:cNvSpPr>
              <p:nvPr/>
            </p:nvSpPr>
            <p:spPr bwMode="auto">
              <a:xfrm>
                <a:off x="2272" y="311"/>
                <a:ext cx="11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50" name="Rectangle 4245"/>
              <p:cNvSpPr>
                <a:spLocks noChangeArrowheads="1"/>
              </p:cNvSpPr>
              <p:nvPr/>
            </p:nvSpPr>
            <p:spPr bwMode="auto">
              <a:xfrm>
                <a:off x="2283" y="311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51" name="Rectangle 4246"/>
              <p:cNvSpPr>
                <a:spLocks noChangeArrowheads="1"/>
              </p:cNvSpPr>
              <p:nvPr/>
            </p:nvSpPr>
            <p:spPr bwMode="auto">
              <a:xfrm>
                <a:off x="2295" y="311"/>
                <a:ext cx="8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52" name="Rectangle 4247"/>
              <p:cNvSpPr>
                <a:spLocks noChangeArrowheads="1"/>
              </p:cNvSpPr>
              <p:nvPr/>
            </p:nvSpPr>
            <p:spPr bwMode="auto">
              <a:xfrm>
                <a:off x="2303" y="311"/>
                <a:ext cx="44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53" name="Rectangle 4248"/>
              <p:cNvSpPr>
                <a:spLocks noChangeArrowheads="1"/>
              </p:cNvSpPr>
              <p:nvPr/>
            </p:nvSpPr>
            <p:spPr bwMode="auto">
              <a:xfrm>
                <a:off x="2347" y="311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54" name="Rectangle 4249"/>
              <p:cNvSpPr>
                <a:spLocks noChangeArrowheads="1"/>
              </p:cNvSpPr>
              <p:nvPr/>
            </p:nvSpPr>
            <p:spPr bwMode="auto">
              <a:xfrm>
                <a:off x="2359" y="311"/>
                <a:ext cx="7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55" name="Rectangle 4250"/>
              <p:cNvSpPr>
                <a:spLocks noChangeArrowheads="1"/>
              </p:cNvSpPr>
              <p:nvPr/>
            </p:nvSpPr>
            <p:spPr bwMode="auto">
              <a:xfrm>
                <a:off x="2366" y="311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56" name="Rectangle 4251"/>
              <p:cNvSpPr>
                <a:spLocks noChangeArrowheads="1"/>
              </p:cNvSpPr>
              <p:nvPr/>
            </p:nvSpPr>
            <p:spPr bwMode="auto">
              <a:xfrm>
                <a:off x="2378" y="311"/>
                <a:ext cx="8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57" name="Rectangle 4252"/>
              <p:cNvSpPr>
                <a:spLocks noChangeArrowheads="1"/>
              </p:cNvSpPr>
              <p:nvPr/>
            </p:nvSpPr>
            <p:spPr bwMode="auto">
              <a:xfrm>
                <a:off x="2386" y="311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58" name="Rectangle 4253"/>
              <p:cNvSpPr>
                <a:spLocks noChangeArrowheads="1"/>
              </p:cNvSpPr>
              <p:nvPr/>
            </p:nvSpPr>
            <p:spPr bwMode="auto">
              <a:xfrm>
                <a:off x="2398" y="311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59" name="Rectangle 4254"/>
              <p:cNvSpPr>
                <a:spLocks noChangeArrowheads="1"/>
              </p:cNvSpPr>
              <p:nvPr/>
            </p:nvSpPr>
            <p:spPr bwMode="auto">
              <a:xfrm>
                <a:off x="2410" y="311"/>
                <a:ext cx="8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60" name="Rectangle 4255"/>
              <p:cNvSpPr>
                <a:spLocks noChangeArrowheads="1"/>
              </p:cNvSpPr>
              <p:nvPr/>
            </p:nvSpPr>
            <p:spPr bwMode="auto">
              <a:xfrm>
                <a:off x="2418" y="311"/>
                <a:ext cx="1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61" name="Rectangle 4256"/>
              <p:cNvSpPr>
                <a:spLocks noChangeArrowheads="1"/>
              </p:cNvSpPr>
              <p:nvPr/>
            </p:nvSpPr>
            <p:spPr bwMode="auto">
              <a:xfrm>
                <a:off x="2430" y="311"/>
                <a:ext cx="11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62" name="Rectangle 4257"/>
              <p:cNvSpPr>
                <a:spLocks noChangeArrowheads="1"/>
              </p:cNvSpPr>
              <p:nvPr/>
            </p:nvSpPr>
            <p:spPr bwMode="auto">
              <a:xfrm>
                <a:off x="2441" y="311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63" name="Rectangle 4258"/>
              <p:cNvSpPr>
                <a:spLocks noChangeArrowheads="1"/>
              </p:cNvSpPr>
              <p:nvPr/>
            </p:nvSpPr>
            <p:spPr bwMode="auto">
              <a:xfrm>
                <a:off x="2449" y="311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64" name="Rectangle 4259"/>
              <p:cNvSpPr>
                <a:spLocks noChangeArrowheads="1"/>
              </p:cNvSpPr>
              <p:nvPr/>
            </p:nvSpPr>
            <p:spPr bwMode="auto">
              <a:xfrm>
                <a:off x="2461" y="311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65" name="Rectangle 4260"/>
              <p:cNvSpPr>
                <a:spLocks noChangeArrowheads="1"/>
              </p:cNvSpPr>
              <p:nvPr/>
            </p:nvSpPr>
            <p:spPr bwMode="auto">
              <a:xfrm>
                <a:off x="2473" y="311"/>
                <a:ext cx="8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66" name="Rectangle 4261"/>
              <p:cNvSpPr>
                <a:spLocks noChangeArrowheads="1"/>
              </p:cNvSpPr>
              <p:nvPr/>
            </p:nvSpPr>
            <p:spPr bwMode="auto">
              <a:xfrm>
                <a:off x="2481" y="311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67" name="Rectangle 4262"/>
              <p:cNvSpPr>
                <a:spLocks noChangeArrowheads="1"/>
              </p:cNvSpPr>
              <p:nvPr/>
            </p:nvSpPr>
            <p:spPr bwMode="auto">
              <a:xfrm>
                <a:off x="2493" y="311"/>
                <a:ext cx="8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68" name="Rectangle 4263"/>
              <p:cNvSpPr>
                <a:spLocks noChangeArrowheads="1"/>
              </p:cNvSpPr>
              <p:nvPr/>
            </p:nvSpPr>
            <p:spPr bwMode="auto">
              <a:xfrm>
                <a:off x="2501" y="311"/>
                <a:ext cx="23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69" name="Rectangle 4264"/>
              <p:cNvSpPr>
                <a:spLocks noChangeArrowheads="1"/>
              </p:cNvSpPr>
              <p:nvPr/>
            </p:nvSpPr>
            <p:spPr bwMode="auto">
              <a:xfrm>
                <a:off x="2524" y="311"/>
                <a:ext cx="8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70" name="Rectangle 4265"/>
              <p:cNvSpPr>
                <a:spLocks noChangeArrowheads="1"/>
              </p:cNvSpPr>
              <p:nvPr/>
            </p:nvSpPr>
            <p:spPr bwMode="auto">
              <a:xfrm>
                <a:off x="2532" y="311"/>
                <a:ext cx="12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71" name="Rectangle 4266"/>
              <p:cNvSpPr>
                <a:spLocks noChangeArrowheads="1"/>
              </p:cNvSpPr>
              <p:nvPr/>
            </p:nvSpPr>
            <p:spPr bwMode="auto">
              <a:xfrm>
                <a:off x="2544" y="311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72" name="Rectangle 4267"/>
              <p:cNvSpPr>
                <a:spLocks noChangeArrowheads="1"/>
              </p:cNvSpPr>
              <p:nvPr/>
            </p:nvSpPr>
            <p:spPr bwMode="auto">
              <a:xfrm>
                <a:off x="2556" y="311"/>
                <a:ext cx="8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73" name="Rectangle 4268"/>
              <p:cNvSpPr>
                <a:spLocks noChangeArrowheads="1"/>
              </p:cNvSpPr>
              <p:nvPr/>
            </p:nvSpPr>
            <p:spPr bwMode="auto">
              <a:xfrm>
                <a:off x="2564" y="311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74" name="Rectangle 4269"/>
              <p:cNvSpPr>
                <a:spLocks noChangeArrowheads="1"/>
              </p:cNvSpPr>
              <p:nvPr/>
            </p:nvSpPr>
            <p:spPr bwMode="auto">
              <a:xfrm>
                <a:off x="2576" y="311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75" name="Rectangle 4270"/>
              <p:cNvSpPr>
                <a:spLocks noChangeArrowheads="1"/>
              </p:cNvSpPr>
              <p:nvPr/>
            </p:nvSpPr>
            <p:spPr bwMode="auto">
              <a:xfrm>
                <a:off x="2584" y="311"/>
                <a:ext cx="11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76" name="Rectangle 4271"/>
              <p:cNvSpPr>
                <a:spLocks noChangeArrowheads="1"/>
              </p:cNvSpPr>
              <p:nvPr/>
            </p:nvSpPr>
            <p:spPr bwMode="auto">
              <a:xfrm>
                <a:off x="2595" y="311"/>
                <a:ext cx="3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77" name="Rectangle 4272"/>
              <p:cNvSpPr>
                <a:spLocks noChangeArrowheads="1"/>
              </p:cNvSpPr>
              <p:nvPr/>
            </p:nvSpPr>
            <p:spPr bwMode="auto">
              <a:xfrm>
                <a:off x="2627" y="311"/>
                <a:ext cx="20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78" name="Rectangle 4273"/>
              <p:cNvSpPr>
                <a:spLocks noChangeArrowheads="1"/>
              </p:cNvSpPr>
              <p:nvPr/>
            </p:nvSpPr>
            <p:spPr bwMode="auto">
              <a:xfrm>
                <a:off x="2647" y="311"/>
                <a:ext cx="12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79" name="Rectangle 4274"/>
              <p:cNvSpPr>
                <a:spLocks noChangeArrowheads="1"/>
              </p:cNvSpPr>
              <p:nvPr/>
            </p:nvSpPr>
            <p:spPr bwMode="auto">
              <a:xfrm>
                <a:off x="2659" y="311"/>
                <a:ext cx="11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80" name="Rectangle 4275"/>
              <p:cNvSpPr>
                <a:spLocks noChangeArrowheads="1"/>
              </p:cNvSpPr>
              <p:nvPr/>
            </p:nvSpPr>
            <p:spPr bwMode="auto">
              <a:xfrm>
                <a:off x="2670" y="311"/>
                <a:ext cx="8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81" name="Rectangle 4276"/>
              <p:cNvSpPr>
                <a:spLocks noChangeArrowheads="1"/>
              </p:cNvSpPr>
              <p:nvPr/>
            </p:nvSpPr>
            <p:spPr bwMode="auto">
              <a:xfrm>
                <a:off x="2678" y="311"/>
                <a:ext cx="32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82" name="Rectangle 4277"/>
              <p:cNvSpPr>
                <a:spLocks noChangeArrowheads="1"/>
              </p:cNvSpPr>
              <p:nvPr/>
            </p:nvSpPr>
            <p:spPr bwMode="auto">
              <a:xfrm>
                <a:off x="2710" y="311"/>
                <a:ext cx="1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83" name="Rectangle 4278"/>
              <p:cNvSpPr>
                <a:spLocks noChangeArrowheads="1"/>
              </p:cNvSpPr>
              <p:nvPr/>
            </p:nvSpPr>
            <p:spPr bwMode="auto">
              <a:xfrm>
                <a:off x="2722" y="311"/>
                <a:ext cx="8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84" name="Rectangle 4279"/>
              <p:cNvSpPr>
                <a:spLocks noChangeArrowheads="1"/>
              </p:cNvSpPr>
              <p:nvPr/>
            </p:nvSpPr>
            <p:spPr bwMode="auto">
              <a:xfrm>
                <a:off x="2730" y="311"/>
                <a:ext cx="1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85" name="Rectangle 4280"/>
              <p:cNvSpPr>
                <a:spLocks noChangeArrowheads="1"/>
              </p:cNvSpPr>
              <p:nvPr/>
            </p:nvSpPr>
            <p:spPr bwMode="auto">
              <a:xfrm>
                <a:off x="2742" y="311"/>
                <a:ext cx="11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86" name="Rectangle 4281"/>
              <p:cNvSpPr>
                <a:spLocks noChangeArrowheads="1"/>
              </p:cNvSpPr>
              <p:nvPr/>
            </p:nvSpPr>
            <p:spPr bwMode="auto">
              <a:xfrm>
                <a:off x="2753" y="311"/>
                <a:ext cx="32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87" name="Rectangle 4282"/>
              <p:cNvSpPr>
                <a:spLocks noChangeArrowheads="1"/>
              </p:cNvSpPr>
              <p:nvPr/>
            </p:nvSpPr>
            <p:spPr bwMode="auto">
              <a:xfrm>
                <a:off x="2753" y="328"/>
                <a:ext cx="32" cy="6"/>
              </a:xfrm>
              <a:prstGeom prst="rect">
                <a:avLst/>
              </a:prstGeom>
              <a:solidFill>
                <a:srgbClr val="0303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88" name="Rectangle 4283"/>
              <p:cNvSpPr>
                <a:spLocks noChangeArrowheads="1"/>
              </p:cNvSpPr>
              <p:nvPr/>
            </p:nvSpPr>
            <p:spPr bwMode="auto">
              <a:xfrm>
                <a:off x="2785" y="311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89" name="Rectangle 4284"/>
              <p:cNvSpPr>
                <a:spLocks noChangeArrowheads="1"/>
              </p:cNvSpPr>
              <p:nvPr/>
            </p:nvSpPr>
            <p:spPr bwMode="auto">
              <a:xfrm>
                <a:off x="2793" y="311"/>
                <a:ext cx="11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90" name="Rectangle 4285"/>
              <p:cNvSpPr>
                <a:spLocks noChangeArrowheads="1"/>
              </p:cNvSpPr>
              <p:nvPr/>
            </p:nvSpPr>
            <p:spPr bwMode="auto">
              <a:xfrm>
                <a:off x="2804" y="311"/>
                <a:ext cx="9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91" name="Rectangle 4286"/>
              <p:cNvSpPr>
                <a:spLocks noChangeArrowheads="1"/>
              </p:cNvSpPr>
              <p:nvPr/>
            </p:nvSpPr>
            <p:spPr bwMode="auto">
              <a:xfrm>
                <a:off x="2813" y="311"/>
                <a:ext cx="11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92" name="Rectangle 4287"/>
              <p:cNvSpPr>
                <a:spLocks noChangeArrowheads="1"/>
              </p:cNvSpPr>
              <p:nvPr/>
            </p:nvSpPr>
            <p:spPr bwMode="auto">
              <a:xfrm>
                <a:off x="2824" y="311"/>
                <a:ext cx="1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93" name="Rectangle 4288"/>
              <p:cNvSpPr>
                <a:spLocks noChangeArrowheads="1"/>
              </p:cNvSpPr>
              <p:nvPr/>
            </p:nvSpPr>
            <p:spPr bwMode="auto">
              <a:xfrm>
                <a:off x="2836" y="311"/>
                <a:ext cx="20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94" name="Rectangle 4289"/>
              <p:cNvSpPr>
                <a:spLocks noChangeArrowheads="1"/>
              </p:cNvSpPr>
              <p:nvPr/>
            </p:nvSpPr>
            <p:spPr bwMode="auto">
              <a:xfrm>
                <a:off x="2856" y="311"/>
                <a:ext cx="1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95" name="Rectangle 4290"/>
              <p:cNvSpPr>
                <a:spLocks noChangeArrowheads="1"/>
              </p:cNvSpPr>
              <p:nvPr/>
            </p:nvSpPr>
            <p:spPr bwMode="auto">
              <a:xfrm>
                <a:off x="2868" y="311"/>
                <a:ext cx="8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96" name="Rectangle 4291"/>
              <p:cNvSpPr>
                <a:spLocks noChangeArrowheads="1"/>
              </p:cNvSpPr>
              <p:nvPr/>
            </p:nvSpPr>
            <p:spPr bwMode="auto">
              <a:xfrm>
                <a:off x="2876" y="311"/>
                <a:ext cx="24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97" name="Rectangle 4292"/>
              <p:cNvSpPr>
                <a:spLocks noChangeArrowheads="1"/>
              </p:cNvSpPr>
              <p:nvPr/>
            </p:nvSpPr>
            <p:spPr bwMode="auto">
              <a:xfrm>
                <a:off x="2900" y="311"/>
                <a:ext cx="19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98" name="Rectangle 4293"/>
              <p:cNvSpPr>
                <a:spLocks noChangeArrowheads="1"/>
              </p:cNvSpPr>
              <p:nvPr/>
            </p:nvSpPr>
            <p:spPr bwMode="auto">
              <a:xfrm>
                <a:off x="2919" y="311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99" name="Rectangle 4294"/>
              <p:cNvSpPr>
                <a:spLocks noChangeArrowheads="1"/>
              </p:cNvSpPr>
              <p:nvPr/>
            </p:nvSpPr>
            <p:spPr bwMode="auto">
              <a:xfrm>
                <a:off x="2927" y="311"/>
                <a:ext cx="12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00" name="Rectangle 4295"/>
              <p:cNvSpPr>
                <a:spLocks noChangeArrowheads="1"/>
              </p:cNvSpPr>
              <p:nvPr/>
            </p:nvSpPr>
            <p:spPr bwMode="auto">
              <a:xfrm>
                <a:off x="2939" y="311"/>
                <a:ext cx="1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01" name="Rectangle 4296"/>
              <p:cNvSpPr>
                <a:spLocks noChangeArrowheads="1"/>
              </p:cNvSpPr>
              <p:nvPr/>
            </p:nvSpPr>
            <p:spPr bwMode="auto">
              <a:xfrm>
                <a:off x="2951" y="311"/>
                <a:ext cx="8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02" name="Rectangle 4297"/>
              <p:cNvSpPr>
                <a:spLocks noChangeArrowheads="1"/>
              </p:cNvSpPr>
              <p:nvPr/>
            </p:nvSpPr>
            <p:spPr bwMode="auto">
              <a:xfrm>
                <a:off x="2959" y="311"/>
                <a:ext cx="23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03" name="Rectangle 4298"/>
              <p:cNvSpPr>
                <a:spLocks noChangeArrowheads="1"/>
              </p:cNvSpPr>
              <p:nvPr/>
            </p:nvSpPr>
            <p:spPr bwMode="auto">
              <a:xfrm>
                <a:off x="2982" y="311"/>
                <a:ext cx="3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04" name="Rectangle 4299"/>
              <p:cNvSpPr>
                <a:spLocks noChangeArrowheads="1"/>
              </p:cNvSpPr>
              <p:nvPr/>
            </p:nvSpPr>
            <p:spPr bwMode="auto">
              <a:xfrm>
                <a:off x="3014" y="311"/>
                <a:ext cx="8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05" name="Rectangle 4300"/>
              <p:cNvSpPr>
                <a:spLocks noChangeArrowheads="1"/>
              </p:cNvSpPr>
              <p:nvPr/>
            </p:nvSpPr>
            <p:spPr bwMode="auto">
              <a:xfrm>
                <a:off x="3022" y="311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06" name="Rectangle 4301"/>
              <p:cNvSpPr>
                <a:spLocks noChangeArrowheads="1"/>
              </p:cNvSpPr>
              <p:nvPr/>
            </p:nvSpPr>
            <p:spPr bwMode="auto">
              <a:xfrm>
                <a:off x="3034" y="311"/>
                <a:ext cx="8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07" name="Rectangle 4302"/>
              <p:cNvSpPr>
                <a:spLocks noChangeArrowheads="1"/>
              </p:cNvSpPr>
              <p:nvPr/>
            </p:nvSpPr>
            <p:spPr bwMode="auto">
              <a:xfrm>
                <a:off x="3042" y="311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08" name="Rectangle 4303"/>
              <p:cNvSpPr>
                <a:spLocks noChangeArrowheads="1"/>
              </p:cNvSpPr>
              <p:nvPr/>
            </p:nvSpPr>
            <p:spPr bwMode="auto">
              <a:xfrm>
                <a:off x="3054" y="311"/>
                <a:ext cx="11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09" name="Rectangle 4304"/>
              <p:cNvSpPr>
                <a:spLocks noChangeArrowheads="1"/>
              </p:cNvSpPr>
              <p:nvPr/>
            </p:nvSpPr>
            <p:spPr bwMode="auto">
              <a:xfrm>
                <a:off x="3065" y="311"/>
                <a:ext cx="20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10" name="Rectangle 4305"/>
              <p:cNvSpPr>
                <a:spLocks noChangeArrowheads="1"/>
              </p:cNvSpPr>
              <p:nvPr/>
            </p:nvSpPr>
            <p:spPr bwMode="auto">
              <a:xfrm>
                <a:off x="3085" y="311"/>
                <a:ext cx="1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11" name="Rectangle 4306"/>
              <p:cNvSpPr>
                <a:spLocks noChangeArrowheads="1"/>
              </p:cNvSpPr>
              <p:nvPr/>
            </p:nvSpPr>
            <p:spPr bwMode="auto">
              <a:xfrm>
                <a:off x="3097" y="311"/>
                <a:ext cx="8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12" name="Rectangle 4307"/>
              <p:cNvSpPr>
                <a:spLocks noChangeArrowheads="1"/>
              </p:cNvSpPr>
              <p:nvPr/>
            </p:nvSpPr>
            <p:spPr bwMode="auto">
              <a:xfrm>
                <a:off x="3105" y="311"/>
                <a:ext cx="11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13" name="Rectangle 4308"/>
              <p:cNvSpPr>
                <a:spLocks noChangeArrowheads="1"/>
              </p:cNvSpPr>
              <p:nvPr/>
            </p:nvSpPr>
            <p:spPr bwMode="auto">
              <a:xfrm>
                <a:off x="3116" y="311"/>
                <a:ext cx="12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14" name="Rectangle 4309"/>
              <p:cNvSpPr>
                <a:spLocks noChangeArrowheads="1"/>
              </p:cNvSpPr>
              <p:nvPr/>
            </p:nvSpPr>
            <p:spPr bwMode="auto">
              <a:xfrm>
                <a:off x="3128" y="311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15" name="Rectangle 4310"/>
              <p:cNvSpPr>
                <a:spLocks noChangeArrowheads="1"/>
              </p:cNvSpPr>
              <p:nvPr/>
            </p:nvSpPr>
            <p:spPr bwMode="auto">
              <a:xfrm>
                <a:off x="3136" y="311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16" name="Rectangle 4311"/>
              <p:cNvSpPr>
                <a:spLocks noChangeArrowheads="1"/>
              </p:cNvSpPr>
              <p:nvPr/>
            </p:nvSpPr>
            <p:spPr bwMode="auto">
              <a:xfrm>
                <a:off x="3148" y="311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17" name="Rectangle 4312"/>
              <p:cNvSpPr>
                <a:spLocks noChangeArrowheads="1"/>
              </p:cNvSpPr>
              <p:nvPr/>
            </p:nvSpPr>
            <p:spPr bwMode="auto">
              <a:xfrm>
                <a:off x="3156" y="311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18" name="Rectangle 4313"/>
              <p:cNvSpPr>
                <a:spLocks noChangeArrowheads="1"/>
              </p:cNvSpPr>
              <p:nvPr/>
            </p:nvSpPr>
            <p:spPr bwMode="auto">
              <a:xfrm>
                <a:off x="3168" y="311"/>
                <a:ext cx="1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19" name="Rectangle 4314"/>
              <p:cNvSpPr>
                <a:spLocks noChangeArrowheads="1"/>
              </p:cNvSpPr>
              <p:nvPr/>
            </p:nvSpPr>
            <p:spPr bwMode="auto">
              <a:xfrm>
                <a:off x="3180" y="311"/>
                <a:ext cx="383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20" name="Rectangle 4315"/>
              <p:cNvSpPr>
                <a:spLocks noChangeArrowheads="1"/>
              </p:cNvSpPr>
              <p:nvPr/>
            </p:nvSpPr>
            <p:spPr bwMode="auto">
              <a:xfrm>
                <a:off x="3563" y="311"/>
                <a:ext cx="1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21" name="Rectangle 4316"/>
              <p:cNvSpPr>
                <a:spLocks noChangeArrowheads="1"/>
              </p:cNvSpPr>
              <p:nvPr/>
            </p:nvSpPr>
            <p:spPr bwMode="auto">
              <a:xfrm>
                <a:off x="3575" y="311"/>
                <a:ext cx="7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22" name="Rectangle 4317"/>
              <p:cNvSpPr>
                <a:spLocks noChangeArrowheads="1"/>
              </p:cNvSpPr>
              <p:nvPr/>
            </p:nvSpPr>
            <p:spPr bwMode="auto">
              <a:xfrm>
                <a:off x="3582" y="311"/>
                <a:ext cx="13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23" name="Rectangle 4318"/>
              <p:cNvSpPr>
                <a:spLocks noChangeArrowheads="1"/>
              </p:cNvSpPr>
              <p:nvPr/>
            </p:nvSpPr>
            <p:spPr bwMode="auto">
              <a:xfrm>
                <a:off x="3595" y="311"/>
                <a:ext cx="11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24" name="Rectangle 4319"/>
              <p:cNvSpPr>
                <a:spLocks noChangeArrowheads="1"/>
              </p:cNvSpPr>
              <p:nvPr/>
            </p:nvSpPr>
            <p:spPr bwMode="auto">
              <a:xfrm>
                <a:off x="3606" y="311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25" name="Rectangle 4320"/>
              <p:cNvSpPr>
                <a:spLocks noChangeArrowheads="1"/>
              </p:cNvSpPr>
              <p:nvPr/>
            </p:nvSpPr>
            <p:spPr bwMode="auto">
              <a:xfrm>
                <a:off x="3614" y="311"/>
                <a:ext cx="12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26" name="Rectangle 4321"/>
              <p:cNvSpPr>
                <a:spLocks noChangeArrowheads="1"/>
              </p:cNvSpPr>
              <p:nvPr/>
            </p:nvSpPr>
            <p:spPr bwMode="auto">
              <a:xfrm>
                <a:off x="3626" y="311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27" name="Rectangle 4322"/>
              <p:cNvSpPr>
                <a:spLocks noChangeArrowheads="1"/>
              </p:cNvSpPr>
              <p:nvPr/>
            </p:nvSpPr>
            <p:spPr bwMode="auto">
              <a:xfrm>
                <a:off x="3638" y="311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28" name="Rectangle 4323"/>
              <p:cNvSpPr>
                <a:spLocks noChangeArrowheads="1"/>
              </p:cNvSpPr>
              <p:nvPr/>
            </p:nvSpPr>
            <p:spPr bwMode="auto">
              <a:xfrm>
                <a:off x="3646" y="311"/>
                <a:ext cx="11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29" name="Rectangle 4324"/>
              <p:cNvSpPr>
                <a:spLocks noChangeArrowheads="1"/>
              </p:cNvSpPr>
              <p:nvPr/>
            </p:nvSpPr>
            <p:spPr bwMode="auto">
              <a:xfrm>
                <a:off x="3657" y="311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30" name="Rectangle 4325"/>
              <p:cNvSpPr>
                <a:spLocks noChangeArrowheads="1"/>
              </p:cNvSpPr>
              <p:nvPr/>
            </p:nvSpPr>
            <p:spPr bwMode="auto">
              <a:xfrm>
                <a:off x="3669" y="311"/>
                <a:ext cx="8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31" name="Rectangle 4326"/>
              <p:cNvSpPr>
                <a:spLocks noChangeArrowheads="1"/>
              </p:cNvSpPr>
              <p:nvPr/>
            </p:nvSpPr>
            <p:spPr bwMode="auto">
              <a:xfrm>
                <a:off x="3677" y="311"/>
                <a:ext cx="1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32" name="Rectangle 4327"/>
              <p:cNvSpPr>
                <a:spLocks noChangeArrowheads="1"/>
              </p:cNvSpPr>
              <p:nvPr/>
            </p:nvSpPr>
            <p:spPr bwMode="auto">
              <a:xfrm>
                <a:off x="3689" y="311"/>
                <a:ext cx="8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33" name="Rectangle 4328"/>
              <p:cNvSpPr>
                <a:spLocks noChangeArrowheads="1"/>
              </p:cNvSpPr>
              <p:nvPr/>
            </p:nvSpPr>
            <p:spPr bwMode="auto">
              <a:xfrm>
                <a:off x="3697" y="311"/>
                <a:ext cx="24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34" name="Rectangle 4329"/>
              <p:cNvSpPr>
                <a:spLocks noChangeArrowheads="1"/>
              </p:cNvSpPr>
              <p:nvPr/>
            </p:nvSpPr>
            <p:spPr bwMode="auto">
              <a:xfrm>
                <a:off x="3721" y="311"/>
                <a:ext cx="19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35" name="Rectangle 4330"/>
              <p:cNvSpPr>
                <a:spLocks noChangeArrowheads="1"/>
              </p:cNvSpPr>
              <p:nvPr/>
            </p:nvSpPr>
            <p:spPr bwMode="auto">
              <a:xfrm>
                <a:off x="3740" y="311"/>
                <a:ext cx="1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36" name="Rectangle 4331"/>
              <p:cNvSpPr>
                <a:spLocks noChangeArrowheads="1"/>
              </p:cNvSpPr>
              <p:nvPr/>
            </p:nvSpPr>
            <p:spPr bwMode="auto">
              <a:xfrm>
                <a:off x="3752" y="311"/>
                <a:ext cx="8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37" name="Rectangle 4332"/>
              <p:cNvSpPr>
                <a:spLocks noChangeArrowheads="1"/>
              </p:cNvSpPr>
              <p:nvPr/>
            </p:nvSpPr>
            <p:spPr bwMode="auto">
              <a:xfrm>
                <a:off x="3760" y="311"/>
                <a:ext cx="12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38" name="Rectangle 4333"/>
              <p:cNvSpPr>
                <a:spLocks noChangeArrowheads="1"/>
              </p:cNvSpPr>
              <p:nvPr/>
            </p:nvSpPr>
            <p:spPr bwMode="auto">
              <a:xfrm>
                <a:off x="3772" y="311"/>
                <a:ext cx="1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39" name="Rectangle 4334"/>
              <p:cNvSpPr>
                <a:spLocks noChangeArrowheads="1"/>
              </p:cNvSpPr>
              <p:nvPr/>
            </p:nvSpPr>
            <p:spPr bwMode="auto">
              <a:xfrm>
                <a:off x="3784" y="311"/>
                <a:ext cx="8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40" name="Rectangle 4335"/>
              <p:cNvSpPr>
                <a:spLocks noChangeArrowheads="1"/>
              </p:cNvSpPr>
              <p:nvPr/>
            </p:nvSpPr>
            <p:spPr bwMode="auto">
              <a:xfrm>
                <a:off x="3792" y="311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41" name="Rectangle 4336"/>
              <p:cNvSpPr>
                <a:spLocks noChangeArrowheads="1"/>
              </p:cNvSpPr>
              <p:nvPr/>
            </p:nvSpPr>
            <p:spPr bwMode="auto">
              <a:xfrm>
                <a:off x="3804" y="311"/>
                <a:ext cx="7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42" name="Rectangle 4337"/>
              <p:cNvSpPr>
                <a:spLocks noChangeArrowheads="1"/>
              </p:cNvSpPr>
              <p:nvPr/>
            </p:nvSpPr>
            <p:spPr bwMode="auto">
              <a:xfrm>
                <a:off x="3811" y="311"/>
                <a:ext cx="1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43" name="Rectangle 4338"/>
              <p:cNvSpPr>
                <a:spLocks noChangeArrowheads="1"/>
              </p:cNvSpPr>
              <p:nvPr/>
            </p:nvSpPr>
            <p:spPr bwMode="auto">
              <a:xfrm>
                <a:off x="3823" y="311"/>
                <a:ext cx="20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44" name="Rectangle 4339"/>
              <p:cNvSpPr>
                <a:spLocks noChangeArrowheads="1"/>
              </p:cNvSpPr>
              <p:nvPr/>
            </p:nvSpPr>
            <p:spPr bwMode="auto">
              <a:xfrm>
                <a:off x="3843" y="311"/>
                <a:ext cx="1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45" name="Rectangle 4340"/>
              <p:cNvSpPr>
                <a:spLocks noChangeArrowheads="1"/>
              </p:cNvSpPr>
              <p:nvPr/>
            </p:nvSpPr>
            <p:spPr bwMode="auto">
              <a:xfrm>
                <a:off x="3855" y="311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46" name="Rectangle 4341"/>
              <p:cNvSpPr>
                <a:spLocks noChangeArrowheads="1"/>
              </p:cNvSpPr>
              <p:nvPr/>
            </p:nvSpPr>
            <p:spPr bwMode="auto">
              <a:xfrm>
                <a:off x="3867" y="311"/>
                <a:ext cx="8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47" name="Rectangle 4342"/>
              <p:cNvSpPr>
                <a:spLocks noChangeArrowheads="1"/>
              </p:cNvSpPr>
              <p:nvPr/>
            </p:nvSpPr>
            <p:spPr bwMode="auto">
              <a:xfrm>
                <a:off x="3875" y="311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48" name="Rectangle 4343"/>
              <p:cNvSpPr>
                <a:spLocks noChangeArrowheads="1"/>
              </p:cNvSpPr>
              <p:nvPr/>
            </p:nvSpPr>
            <p:spPr bwMode="auto">
              <a:xfrm>
                <a:off x="3887" y="311"/>
                <a:ext cx="11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49" name="Rectangle 4344"/>
              <p:cNvSpPr>
                <a:spLocks noChangeArrowheads="1"/>
              </p:cNvSpPr>
              <p:nvPr/>
            </p:nvSpPr>
            <p:spPr bwMode="auto">
              <a:xfrm>
                <a:off x="3898" y="311"/>
                <a:ext cx="9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50" name="Rectangle 4345"/>
              <p:cNvSpPr>
                <a:spLocks noChangeArrowheads="1"/>
              </p:cNvSpPr>
              <p:nvPr/>
            </p:nvSpPr>
            <p:spPr bwMode="auto">
              <a:xfrm>
                <a:off x="3907" y="311"/>
                <a:ext cx="11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51" name="Rectangle 4346"/>
              <p:cNvSpPr>
                <a:spLocks noChangeArrowheads="1"/>
              </p:cNvSpPr>
              <p:nvPr/>
            </p:nvSpPr>
            <p:spPr bwMode="auto">
              <a:xfrm>
                <a:off x="3918" y="311"/>
                <a:ext cx="20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52" name="Rectangle 4347"/>
              <p:cNvSpPr>
                <a:spLocks noChangeArrowheads="1"/>
              </p:cNvSpPr>
              <p:nvPr/>
            </p:nvSpPr>
            <p:spPr bwMode="auto">
              <a:xfrm>
                <a:off x="3938" y="311"/>
                <a:ext cx="20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53" name="Rectangle 4348"/>
              <p:cNvSpPr>
                <a:spLocks noChangeArrowheads="1"/>
              </p:cNvSpPr>
              <p:nvPr/>
            </p:nvSpPr>
            <p:spPr bwMode="auto">
              <a:xfrm>
                <a:off x="3958" y="311"/>
                <a:ext cx="11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54" name="Rectangle 4349"/>
              <p:cNvSpPr>
                <a:spLocks noChangeArrowheads="1"/>
              </p:cNvSpPr>
              <p:nvPr/>
            </p:nvSpPr>
            <p:spPr bwMode="auto">
              <a:xfrm>
                <a:off x="3969" y="311"/>
                <a:ext cx="20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55" name="Rectangle 4350"/>
              <p:cNvSpPr>
                <a:spLocks noChangeArrowheads="1"/>
              </p:cNvSpPr>
              <p:nvPr/>
            </p:nvSpPr>
            <p:spPr bwMode="auto">
              <a:xfrm>
                <a:off x="3989" y="311"/>
                <a:ext cx="24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56" name="Rectangle 4351"/>
              <p:cNvSpPr>
                <a:spLocks noChangeArrowheads="1"/>
              </p:cNvSpPr>
              <p:nvPr/>
            </p:nvSpPr>
            <p:spPr bwMode="auto">
              <a:xfrm>
                <a:off x="4013" y="311"/>
                <a:ext cx="20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57" name="Rectangle 4352"/>
              <p:cNvSpPr>
                <a:spLocks noChangeArrowheads="1"/>
              </p:cNvSpPr>
              <p:nvPr/>
            </p:nvSpPr>
            <p:spPr bwMode="auto">
              <a:xfrm>
                <a:off x="4033" y="311"/>
                <a:ext cx="8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58" name="Rectangle 4353"/>
              <p:cNvSpPr>
                <a:spLocks noChangeArrowheads="1"/>
              </p:cNvSpPr>
              <p:nvPr/>
            </p:nvSpPr>
            <p:spPr bwMode="auto">
              <a:xfrm>
                <a:off x="4041" y="311"/>
                <a:ext cx="11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59" name="Rectangle 4354"/>
              <p:cNvSpPr>
                <a:spLocks noChangeArrowheads="1"/>
              </p:cNvSpPr>
              <p:nvPr/>
            </p:nvSpPr>
            <p:spPr bwMode="auto">
              <a:xfrm>
                <a:off x="4052" y="311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60" name="Rectangle 4355"/>
              <p:cNvSpPr>
                <a:spLocks noChangeArrowheads="1"/>
              </p:cNvSpPr>
              <p:nvPr/>
            </p:nvSpPr>
            <p:spPr bwMode="auto">
              <a:xfrm>
                <a:off x="4064" y="311"/>
                <a:ext cx="8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61" name="Rectangle 4356"/>
              <p:cNvSpPr>
                <a:spLocks noChangeArrowheads="1"/>
              </p:cNvSpPr>
              <p:nvPr/>
            </p:nvSpPr>
            <p:spPr bwMode="auto">
              <a:xfrm>
                <a:off x="4072" y="311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62" name="Rectangle 4357"/>
              <p:cNvSpPr>
                <a:spLocks noChangeArrowheads="1"/>
              </p:cNvSpPr>
              <p:nvPr/>
            </p:nvSpPr>
            <p:spPr bwMode="auto">
              <a:xfrm>
                <a:off x="4084" y="311"/>
                <a:ext cx="1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63" name="Rectangle 4358"/>
              <p:cNvSpPr>
                <a:spLocks noChangeArrowheads="1"/>
              </p:cNvSpPr>
              <p:nvPr/>
            </p:nvSpPr>
            <p:spPr bwMode="auto">
              <a:xfrm>
                <a:off x="4096" y="311"/>
                <a:ext cx="20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64" name="Rectangle 4359"/>
              <p:cNvSpPr>
                <a:spLocks noChangeArrowheads="1"/>
              </p:cNvSpPr>
              <p:nvPr/>
            </p:nvSpPr>
            <p:spPr bwMode="auto">
              <a:xfrm>
                <a:off x="4116" y="311"/>
                <a:ext cx="7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65" name="Rectangle 4360"/>
              <p:cNvSpPr>
                <a:spLocks noChangeArrowheads="1"/>
              </p:cNvSpPr>
              <p:nvPr/>
            </p:nvSpPr>
            <p:spPr bwMode="auto">
              <a:xfrm>
                <a:off x="4123" y="311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66" name="Rectangle 4361"/>
              <p:cNvSpPr>
                <a:spLocks noChangeArrowheads="1"/>
              </p:cNvSpPr>
              <p:nvPr/>
            </p:nvSpPr>
            <p:spPr bwMode="auto">
              <a:xfrm>
                <a:off x="4135" y="311"/>
                <a:ext cx="1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67" name="Rectangle 4362"/>
              <p:cNvSpPr>
                <a:spLocks noChangeArrowheads="1"/>
              </p:cNvSpPr>
              <p:nvPr/>
            </p:nvSpPr>
            <p:spPr bwMode="auto">
              <a:xfrm>
                <a:off x="4147" y="311"/>
                <a:ext cx="8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68" name="Rectangle 4363"/>
              <p:cNvSpPr>
                <a:spLocks noChangeArrowheads="1"/>
              </p:cNvSpPr>
              <p:nvPr/>
            </p:nvSpPr>
            <p:spPr bwMode="auto">
              <a:xfrm>
                <a:off x="4155" y="311"/>
                <a:ext cx="24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69" name="Rectangle 4364"/>
              <p:cNvSpPr>
                <a:spLocks noChangeArrowheads="1"/>
              </p:cNvSpPr>
              <p:nvPr/>
            </p:nvSpPr>
            <p:spPr bwMode="auto">
              <a:xfrm>
                <a:off x="4179" y="311"/>
                <a:ext cx="8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70" name="Rectangle 4365"/>
              <p:cNvSpPr>
                <a:spLocks noChangeArrowheads="1"/>
              </p:cNvSpPr>
              <p:nvPr/>
            </p:nvSpPr>
            <p:spPr bwMode="auto">
              <a:xfrm>
                <a:off x="4187" y="311"/>
                <a:ext cx="1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71" name="Rectangle 4366"/>
              <p:cNvSpPr>
                <a:spLocks noChangeArrowheads="1"/>
              </p:cNvSpPr>
              <p:nvPr/>
            </p:nvSpPr>
            <p:spPr bwMode="auto">
              <a:xfrm>
                <a:off x="4199" y="311"/>
                <a:ext cx="11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72" name="Rectangle 4367"/>
              <p:cNvSpPr>
                <a:spLocks noChangeArrowheads="1"/>
              </p:cNvSpPr>
              <p:nvPr/>
            </p:nvSpPr>
            <p:spPr bwMode="auto">
              <a:xfrm>
                <a:off x="4210" y="311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73" name="Rectangle 4368"/>
              <p:cNvSpPr>
                <a:spLocks noChangeArrowheads="1"/>
              </p:cNvSpPr>
              <p:nvPr/>
            </p:nvSpPr>
            <p:spPr bwMode="auto">
              <a:xfrm>
                <a:off x="4218" y="311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74" name="Rectangle 4369"/>
              <p:cNvSpPr>
                <a:spLocks noChangeArrowheads="1"/>
              </p:cNvSpPr>
              <p:nvPr/>
            </p:nvSpPr>
            <p:spPr bwMode="auto">
              <a:xfrm>
                <a:off x="4230" y="311"/>
                <a:ext cx="20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grpSp>
          <p:nvGrpSpPr>
            <p:cNvPr id="12014" name="Group 4571"/>
            <p:cNvGrpSpPr>
              <a:grpSpLocks/>
            </p:cNvGrpSpPr>
            <p:nvPr/>
          </p:nvGrpSpPr>
          <p:grpSpPr bwMode="auto">
            <a:xfrm>
              <a:off x="1049338" y="493713"/>
              <a:ext cx="8561388" cy="801687"/>
              <a:chOff x="661" y="311"/>
              <a:chExt cx="5393" cy="505"/>
            </a:xfrm>
          </p:grpSpPr>
          <p:sp>
            <p:nvSpPr>
              <p:cNvPr id="15775" name="Rectangle 4371"/>
              <p:cNvSpPr>
                <a:spLocks noChangeArrowheads="1"/>
              </p:cNvSpPr>
              <p:nvPr/>
            </p:nvSpPr>
            <p:spPr bwMode="auto">
              <a:xfrm>
                <a:off x="4250" y="311"/>
                <a:ext cx="12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76" name="Rectangle 4372"/>
              <p:cNvSpPr>
                <a:spLocks noChangeArrowheads="1"/>
              </p:cNvSpPr>
              <p:nvPr/>
            </p:nvSpPr>
            <p:spPr bwMode="auto">
              <a:xfrm>
                <a:off x="4262" y="311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77" name="Rectangle 4373"/>
              <p:cNvSpPr>
                <a:spLocks noChangeArrowheads="1"/>
              </p:cNvSpPr>
              <p:nvPr/>
            </p:nvSpPr>
            <p:spPr bwMode="auto">
              <a:xfrm>
                <a:off x="4270" y="311"/>
                <a:ext cx="23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78" name="Rectangle 4374"/>
              <p:cNvSpPr>
                <a:spLocks noChangeArrowheads="1"/>
              </p:cNvSpPr>
              <p:nvPr/>
            </p:nvSpPr>
            <p:spPr bwMode="auto">
              <a:xfrm>
                <a:off x="4293" y="311"/>
                <a:ext cx="8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79" name="Rectangle 4375"/>
              <p:cNvSpPr>
                <a:spLocks noChangeArrowheads="1"/>
              </p:cNvSpPr>
              <p:nvPr/>
            </p:nvSpPr>
            <p:spPr bwMode="auto">
              <a:xfrm>
                <a:off x="4301" y="311"/>
                <a:ext cx="51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80" name="Rectangle 4376"/>
              <p:cNvSpPr>
                <a:spLocks noChangeArrowheads="1"/>
              </p:cNvSpPr>
              <p:nvPr/>
            </p:nvSpPr>
            <p:spPr bwMode="auto">
              <a:xfrm>
                <a:off x="4352" y="311"/>
                <a:ext cx="24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81" name="Rectangle 4377"/>
              <p:cNvSpPr>
                <a:spLocks noChangeArrowheads="1"/>
              </p:cNvSpPr>
              <p:nvPr/>
            </p:nvSpPr>
            <p:spPr bwMode="auto">
              <a:xfrm>
                <a:off x="4376" y="311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82" name="Rectangle 4378"/>
              <p:cNvSpPr>
                <a:spLocks noChangeArrowheads="1"/>
              </p:cNvSpPr>
              <p:nvPr/>
            </p:nvSpPr>
            <p:spPr bwMode="auto">
              <a:xfrm>
                <a:off x="4384" y="311"/>
                <a:ext cx="24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83" name="Rectangle 4379"/>
              <p:cNvSpPr>
                <a:spLocks noChangeArrowheads="1"/>
              </p:cNvSpPr>
              <p:nvPr/>
            </p:nvSpPr>
            <p:spPr bwMode="auto">
              <a:xfrm>
                <a:off x="4408" y="311"/>
                <a:ext cx="8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84" name="Rectangle 4380"/>
              <p:cNvSpPr>
                <a:spLocks noChangeArrowheads="1"/>
              </p:cNvSpPr>
              <p:nvPr/>
            </p:nvSpPr>
            <p:spPr bwMode="auto">
              <a:xfrm>
                <a:off x="4416" y="311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85" name="Rectangle 4381"/>
              <p:cNvSpPr>
                <a:spLocks noChangeArrowheads="1"/>
              </p:cNvSpPr>
              <p:nvPr/>
            </p:nvSpPr>
            <p:spPr bwMode="auto">
              <a:xfrm>
                <a:off x="4428" y="311"/>
                <a:ext cx="11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86" name="Rectangle 4382"/>
              <p:cNvSpPr>
                <a:spLocks noChangeArrowheads="1"/>
              </p:cNvSpPr>
              <p:nvPr/>
            </p:nvSpPr>
            <p:spPr bwMode="auto">
              <a:xfrm>
                <a:off x="4439" y="311"/>
                <a:ext cx="8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87" name="Rectangle 4383"/>
              <p:cNvSpPr>
                <a:spLocks noChangeArrowheads="1"/>
              </p:cNvSpPr>
              <p:nvPr/>
            </p:nvSpPr>
            <p:spPr bwMode="auto">
              <a:xfrm>
                <a:off x="4447" y="311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88" name="Rectangle 4384"/>
              <p:cNvSpPr>
                <a:spLocks noChangeArrowheads="1"/>
              </p:cNvSpPr>
              <p:nvPr/>
            </p:nvSpPr>
            <p:spPr bwMode="auto">
              <a:xfrm>
                <a:off x="4459" y="311"/>
                <a:ext cx="8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89" name="Rectangle 4385"/>
              <p:cNvSpPr>
                <a:spLocks noChangeArrowheads="1"/>
              </p:cNvSpPr>
              <p:nvPr/>
            </p:nvSpPr>
            <p:spPr bwMode="auto">
              <a:xfrm>
                <a:off x="4467" y="311"/>
                <a:ext cx="1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90" name="Rectangle 4386"/>
              <p:cNvSpPr>
                <a:spLocks noChangeArrowheads="1"/>
              </p:cNvSpPr>
              <p:nvPr/>
            </p:nvSpPr>
            <p:spPr bwMode="auto">
              <a:xfrm>
                <a:off x="4479" y="311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91" name="Rectangle 4387"/>
              <p:cNvSpPr>
                <a:spLocks noChangeArrowheads="1"/>
              </p:cNvSpPr>
              <p:nvPr/>
            </p:nvSpPr>
            <p:spPr bwMode="auto">
              <a:xfrm>
                <a:off x="4491" y="311"/>
                <a:ext cx="39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92" name="Rectangle 4388"/>
              <p:cNvSpPr>
                <a:spLocks noChangeArrowheads="1"/>
              </p:cNvSpPr>
              <p:nvPr/>
            </p:nvSpPr>
            <p:spPr bwMode="auto">
              <a:xfrm>
                <a:off x="4530" y="311"/>
                <a:ext cx="24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93" name="Rectangle 4389"/>
              <p:cNvSpPr>
                <a:spLocks noChangeArrowheads="1"/>
              </p:cNvSpPr>
              <p:nvPr/>
            </p:nvSpPr>
            <p:spPr bwMode="auto">
              <a:xfrm>
                <a:off x="4554" y="311"/>
                <a:ext cx="19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94" name="Rectangle 4390"/>
              <p:cNvSpPr>
                <a:spLocks noChangeArrowheads="1"/>
              </p:cNvSpPr>
              <p:nvPr/>
            </p:nvSpPr>
            <p:spPr bwMode="auto">
              <a:xfrm>
                <a:off x="4573" y="311"/>
                <a:ext cx="9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95" name="Rectangle 4391"/>
              <p:cNvSpPr>
                <a:spLocks noChangeArrowheads="1"/>
              </p:cNvSpPr>
              <p:nvPr/>
            </p:nvSpPr>
            <p:spPr bwMode="auto">
              <a:xfrm>
                <a:off x="4582" y="311"/>
                <a:ext cx="23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96" name="Rectangle 4392"/>
              <p:cNvSpPr>
                <a:spLocks noChangeArrowheads="1"/>
              </p:cNvSpPr>
              <p:nvPr/>
            </p:nvSpPr>
            <p:spPr bwMode="auto">
              <a:xfrm>
                <a:off x="4605" y="311"/>
                <a:ext cx="8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97" name="Rectangle 4393"/>
              <p:cNvSpPr>
                <a:spLocks noChangeArrowheads="1"/>
              </p:cNvSpPr>
              <p:nvPr/>
            </p:nvSpPr>
            <p:spPr bwMode="auto">
              <a:xfrm>
                <a:off x="4613" y="311"/>
                <a:ext cx="12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98" name="Rectangle 4394"/>
              <p:cNvSpPr>
                <a:spLocks noChangeArrowheads="1"/>
              </p:cNvSpPr>
              <p:nvPr/>
            </p:nvSpPr>
            <p:spPr bwMode="auto">
              <a:xfrm>
                <a:off x="4625" y="311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99" name="Rectangle 4395"/>
              <p:cNvSpPr>
                <a:spLocks noChangeArrowheads="1"/>
              </p:cNvSpPr>
              <p:nvPr/>
            </p:nvSpPr>
            <p:spPr bwMode="auto">
              <a:xfrm>
                <a:off x="4637" y="311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00" name="Rectangle 4396"/>
              <p:cNvSpPr>
                <a:spLocks noChangeArrowheads="1"/>
              </p:cNvSpPr>
              <p:nvPr/>
            </p:nvSpPr>
            <p:spPr bwMode="auto">
              <a:xfrm>
                <a:off x="4645" y="311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01" name="Rectangle 4397"/>
              <p:cNvSpPr>
                <a:spLocks noChangeArrowheads="1"/>
              </p:cNvSpPr>
              <p:nvPr/>
            </p:nvSpPr>
            <p:spPr bwMode="auto">
              <a:xfrm>
                <a:off x="4657" y="311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02" name="Rectangle 4398"/>
              <p:cNvSpPr>
                <a:spLocks noChangeArrowheads="1"/>
              </p:cNvSpPr>
              <p:nvPr/>
            </p:nvSpPr>
            <p:spPr bwMode="auto">
              <a:xfrm>
                <a:off x="4669" y="311"/>
                <a:ext cx="7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03" name="Rectangle 4399"/>
              <p:cNvSpPr>
                <a:spLocks noChangeArrowheads="1"/>
              </p:cNvSpPr>
              <p:nvPr/>
            </p:nvSpPr>
            <p:spPr bwMode="auto">
              <a:xfrm>
                <a:off x="4676" y="311"/>
                <a:ext cx="12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04" name="Rectangle 4400"/>
              <p:cNvSpPr>
                <a:spLocks noChangeArrowheads="1"/>
              </p:cNvSpPr>
              <p:nvPr/>
            </p:nvSpPr>
            <p:spPr bwMode="auto">
              <a:xfrm>
                <a:off x="4688" y="311"/>
                <a:ext cx="8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05" name="Rectangle 4401"/>
              <p:cNvSpPr>
                <a:spLocks noChangeArrowheads="1"/>
              </p:cNvSpPr>
              <p:nvPr/>
            </p:nvSpPr>
            <p:spPr bwMode="auto">
              <a:xfrm>
                <a:off x="4696" y="311"/>
                <a:ext cx="12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06" name="Rectangle 4402"/>
              <p:cNvSpPr>
                <a:spLocks noChangeArrowheads="1"/>
              </p:cNvSpPr>
              <p:nvPr/>
            </p:nvSpPr>
            <p:spPr bwMode="auto">
              <a:xfrm>
                <a:off x="4708" y="311"/>
                <a:ext cx="312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07" name="Rectangle 4403"/>
              <p:cNvSpPr>
                <a:spLocks noChangeArrowheads="1"/>
              </p:cNvSpPr>
              <p:nvPr/>
            </p:nvSpPr>
            <p:spPr bwMode="auto">
              <a:xfrm>
                <a:off x="5020" y="311"/>
                <a:ext cx="3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08" name="Rectangle 4404"/>
              <p:cNvSpPr>
                <a:spLocks noChangeArrowheads="1"/>
              </p:cNvSpPr>
              <p:nvPr/>
            </p:nvSpPr>
            <p:spPr bwMode="auto">
              <a:xfrm>
                <a:off x="5052" y="311"/>
                <a:ext cx="11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09" name="Rectangle 4405"/>
              <p:cNvSpPr>
                <a:spLocks noChangeArrowheads="1"/>
              </p:cNvSpPr>
              <p:nvPr/>
            </p:nvSpPr>
            <p:spPr bwMode="auto">
              <a:xfrm>
                <a:off x="5063" y="311"/>
                <a:ext cx="8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10" name="Rectangle 4406"/>
              <p:cNvSpPr>
                <a:spLocks noChangeArrowheads="1"/>
              </p:cNvSpPr>
              <p:nvPr/>
            </p:nvSpPr>
            <p:spPr bwMode="auto">
              <a:xfrm>
                <a:off x="5071" y="311"/>
                <a:ext cx="1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11" name="Rectangle 4407"/>
              <p:cNvSpPr>
                <a:spLocks noChangeArrowheads="1"/>
              </p:cNvSpPr>
              <p:nvPr/>
            </p:nvSpPr>
            <p:spPr bwMode="auto">
              <a:xfrm>
                <a:off x="5083" y="311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12" name="Rectangle 4408"/>
              <p:cNvSpPr>
                <a:spLocks noChangeArrowheads="1"/>
              </p:cNvSpPr>
              <p:nvPr/>
            </p:nvSpPr>
            <p:spPr bwMode="auto">
              <a:xfrm>
                <a:off x="5095" y="311"/>
                <a:ext cx="19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13" name="Rectangle 4409"/>
              <p:cNvSpPr>
                <a:spLocks noChangeArrowheads="1"/>
              </p:cNvSpPr>
              <p:nvPr/>
            </p:nvSpPr>
            <p:spPr bwMode="auto">
              <a:xfrm>
                <a:off x="5114" y="311"/>
                <a:ext cx="9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14" name="Rectangle 4410"/>
              <p:cNvSpPr>
                <a:spLocks noChangeArrowheads="1"/>
              </p:cNvSpPr>
              <p:nvPr/>
            </p:nvSpPr>
            <p:spPr bwMode="auto">
              <a:xfrm>
                <a:off x="5123" y="311"/>
                <a:ext cx="31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15" name="Rectangle 4411"/>
              <p:cNvSpPr>
                <a:spLocks noChangeArrowheads="1"/>
              </p:cNvSpPr>
              <p:nvPr/>
            </p:nvSpPr>
            <p:spPr bwMode="auto">
              <a:xfrm>
                <a:off x="5154" y="311"/>
                <a:ext cx="24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16" name="Rectangle 4412"/>
              <p:cNvSpPr>
                <a:spLocks noChangeArrowheads="1"/>
              </p:cNvSpPr>
              <p:nvPr/>
            </p:nvSpPr>
            <p:spPr bwMode="auto">
              <a:xfrm>
                <a:off x="5178" y="311"/>
                <a:ext cx="8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17" name="Rectangle 4413"/>
              <p:cNvSpPr>
                <a:spLocks noChangeArrowheads="1"/>
              </p:cNvSpPr>
              <p:nvPr/>
            </p:nvSpPr>
            <p:spPr bwMode="auto">
              <a:xfrm>
                <a:off x="5186" y="311"/>
                <a:ext cx="11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18" name="Rectangle 4414"/>
              <p:cNvSpPr>
                <a:spLocks noChangeArrowheads="1"/>
              </p:cNvSpPr>
              <p:nvPr/>
            </p:nvSpPr>
            <p:spPr bwMode="auto">
              <a:xfrm>
                <a:off x="5197" y="311"/>
                <a:ext cx="20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19" name="Rectangle 4415"/>
              <p:cNvSpPr>
                <a:spLocks noChangeArrowheads="1"/>
              </p:cNvSpPr>
              <p:nvPr/>
            </p:nvSpPr>
            <p:spPr bwMode="auto">
              <a:xfrm>
                <a:off x="5217" y="311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20" name="Rectangle 4416"/>
              <p:cNvSpPr>
                <a:spLocks noChangeArrowheads="1"/>
              </p:cNvSpPr>
              <p:nvPr/>
            </p:nvSpPr>
            <p:spPr bwMode="auto">
              <a:xfrm>
                <a:off x="5229" y="311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21" name="Rectangle 4417"/>
              <p:cNvSpPr>
                <a:spLocks noChangeArrowheads="1"/>
              </p:cNvSpPr>
              <p:nvPr/>
            </p:nvSpPr>
            <p:spPr bwMode="auto">
              <a:xfrm>
                <a:off x="5237" y="311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22" name="Rectangle 4418"/>
              <p:cNvSpPr>
                <a:spLocks noChangeArrowheads="1"/>
              </p:cNvSpPr>
              <p:nvPr/>
            </p:nvSpPr>
            <p:spPr bwMode="auto">
              <a:xfrm>
                <a:off x="5249" y="311"/>
                <a:ext cx="19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23" name="Rectangle 4419"/>
              <p:cNvSpPr>
                <a:spLocks noChangeArrowheads="1"/>
              </p:cNvSpPr>
              <p:nvPr/>
            </p:nvSpPr>
            <p:spPr bwMode="auto">
              <a:xfrm>
                <a:off x="5268" y="311"/>
                <a:ext cx="13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24" name="Rectangle 4420"/>
              <p:cNvSpPr>
                <a:spLocks noChangeArrowheads="1"/>
              </p:cNvSpPr>
              <p:nvPr/>
            </p:nvSpPr>
            <p:spPr bwMode="auto">
              <a:xfrm>
                <a:off x="5281" y="311"/>
                <a:ext cx="11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25" name="Rectangle 4421"/>
              <p:cNvSpPr>
                <a:spLocks noChangeArrowheads="1"/>
              </p:cNvSpPr>
              <p:nvPr/>
            </p:nvSpPr>
            <p:spPr bwMode="auto">
              <a:xfrm>
                <a:off x="5292" y="311"/>
                <a:ext cx="8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26" name="Rectangle 4422"/>
              <p:cNvSpPr>
                <a:spLocks noChangeArrowheads="1"/>
              </p:cNvSpPr>
              <p:nvPr/>
            </p:nvSpPr>
            <p:spPr bwMode="auto">
              <a:xfrm>
                <a:off x="5300" y="311"/>
                <a:ext cx="12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27" name="Rectangle 4423"/>
              <p:cNvSpPr>
                <a:spLocks noChangeArrowheads="1"/>
              </p:cNvSpPr>
              <p:nvPr/>
            </p:nvSpPr>
            <p:spPr bwMode="auto">
              <a:xfrm>
                <a:off x="5312" y="311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28" name="Rectangle 4424"/>
              <p:cNvSpPr>
                <a:spLocks noChangeArrowheads="1"/>
              </p:cNvSpPr>
              <p:nvPr/>
            </p:nvSpPr>
            <p:spPr bwMode="auto">
              <a:xfrm>
                <a:off x="5324" y="311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29" name="Rectangle 4425"/>
              <p:cNvSpPr>
                <a:spLocks noChangeArrowheads="1"/>
              </p:cNvSpPr>
              <p:nvPr/>
            </p:nvSpPr>
            <p:spPr bwMode="auto">
              <a:xfrm>
                <a:off x="5332" y="311"/>
                <a:ext cx="20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30" name="Rectangle 4426"/>
              <p:cNvSpPr>
                <a:spLocks noChangeArrowheads="1"/>
              </p:cNvSpPr>
              <p:nvPr/>
            </p:nvSpPr>
            <p:spPr bwMode="auto">
              <a:xfrm>
                <a:off x="5352" y="311"/>
                <a:ext cx="31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31" name="Rectangle 4427"/>
              <p:cNvSpPr>
                <a:spLocks noChangeArrowheads="1"/>
              </p:cNvSpPr>
              <p:nvPr/>
            </p:nvSpPr>
            <p:spPr bwMode="auto">
              <a:xfrm>
                <a:off x="5383" y="311"/>
                <a:ext cx="3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32" name="Rectangle 4428"/>
              <p:cNvSpPr>
                <a:spLocks noChangeArrowheads="1"/>
              </p:cNvSpPr>
              <p:nvPr/>
            </p:nvSpPr>
            <p:spPr bwMode="auto">
              <a:xfrm>
                <a:off x="5415" y="311"/>
                <a:ext cx="11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33" name="Rectangle 4429"/>
              <p:cNvSpPr>
                <a:spLocks noChangeArrowheads="1"/>
              </p:cNvSpPr>
              <p:nvPr/>
            </p:nvSpPr>
            <p:spPr bwMode="auto">
              <a:xfrm>
                <a:off x="5426" y="311"/>
                <a:ext cx="1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34" name="Rectangle 4430"/>
              <p:cNvSpPr>
                <a:spLocks noChangeArrowheads="1"/>
              </p:cNvSpPr>
              <p:nvPr/>
            </p:nvSpPr>
            <p:spPr bwMode="auto">
              <a:xfrm>
                <a:off x="5438" y="311"/>
                <a:ext cx="8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35" name="Rectangle 4431"/>
              <p:cNvSpPr>
                <a:spLocks noChangeArrowheads="1"/>
              </p:cNvSpPr>
              <p:nvPr/>
            </p:nvSpPr>
            <p:spPr bwMode="auto">
              <a:xfrm>
                <a:off x="5446" y="311"/>
                <a:ext cx="20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36" name="Rectangle 4432"/>
              <p:cNvSpPr>
                <a:spLocks noChangeArrowheads="1"/>
              </p:cNvSpPr>
              <p:nvPr/>
            </p:nvSpPr>
            <p:spPr bwMode="auto">
              <a:xfrm>
                <a:off x="5466" y="311"/>
                <a:ext cx="24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37" name="Rectangle 4433"/>
              <p:cNvSpPr>
                <a:spLocks noChangeArrowheads="1"/>
              </p:cNvSpPr>
              <p:nvPr/>
            </p:nvSpPr>
            <p:spPr bwMode="auto">
              <a:xfrm>
                <a:off x="5490" y="311"/>
                <a:ext cx="7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38" name="Rectangle 4434"/>
              <p:cNvSpPr>
                <a:spLocks noChangeArrowheads="1"/>
              </p:cNvSpPr>
              <p:nvPr/>
            </p:nvSpPr>
            <p:spPr bwMode="auto">
              <a:xfrm>
                <a:off x="5497" y="311"/>
                <a:ext cx="1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39" name="Rectangle 4435"/>
              <p:cNvSpPr>
                <a:spLocks noChangeArrowheads="1"/>
              </p:cNvSpPr>
              <p:nvPr/>
            </p:nvSpPr>
            <p:spPr bwMode="auto">
              <a:xfrm>
                <a:off x="5509" y="311"/>
                <a:ext cx="52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40" name="Rectangle 4436"/>
              <p:cNvSpPr>
                <a:spLocks noChangeArrowheads="1"/>
              </p:cNvSpPr>
              <p:nvPr/>
            </p:nvSpPr>
            <p:spPr bwMode="auto">
              <a:xfrm>
                <a:off x="5561" y="311"/>
                <a:ext cx="1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41" name="Rectangle 4437"/>
              <p:cNvSpPr>
                <a:spLocks noChangeArrowheads="1"/>
              </p:cNvSpPr>
              <p:nvPr/>
            </p:nvSpPr>
            <p:spPr bwMode="auto">
              <a:xfrm>
                <a:off x="5573" y="311"/>
                <a:ext cx="7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42" name="Rectangle 4438"/>
              <p:cNvSpPr>
                <a:spLocks noChangeArrowheads="1"/>
              </p:cNvSpPr>
              <p:nvPr/>
            </p:nvSpPr>
            <p:spPr bwMode="auto">
              <a:xfrm>
                <a:off x="5580" y="311"/>
                <a:ext cx="12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43" name="Rectangle 4439"/>
              <p:cNvSpPr>
                <a:spLocks noChangeArrowheads="1"/>
              </p:cNvSpPr>
              <p:nvPr/>
            </p:nvSpPr>
            <p:spPr bwMode="auto">
              <a:xfrm>
                <a:off x="5592" y="311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44" name="Rectangle 4440"/>
              <p:cNvSpPr>
                <a:spLocks noChangeArrowheads="1"/>
              </p:cNvSpPr>
              <p:nvPr/>
            </p:nvSpPr>
            <p:spPr bwMode="auto">
              <a:xfrm>
                <a:off x="5604" y="311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45" name="Rectangle 4441"/>
              <p:cNvSpPr>
                <a:spLocks noChangeArrowheads="1"/>
              </p:cNvSpPr>
              <p:nvPr/>
            </p:nvSpPr>
            <p:spPr bwMode="auto">
              <a:xfrm>
                <a:off x="5612" y="311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46" name="Rectangle 4442"/>
              <p:cNvSpPr>
                <a:spLocks noChangeArrowheads="1"/>
              </p:cNvSpPr>
              <p:nvPr/>
            </p:nvSpPr>
            <p:spPr bwMode="auto">
              <a:xfrm>
                <a:off x="5624" y="311"/>
                <a:ext cx="3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47" name="Rectangle 4443"/>
              <p:cNvSpPr>
                <a:spLocks noChangeArrowheads="1"/>
              </p:cNvSpPr>
              <p:nvPr/>
            </p:nvSpPr>
            <p:spPr bwMode="auto">
              <a:xfrm>
                <a:off x="5656" y="311"/>
                <a:ext cx="19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48" name="Rectangle 4444"/>
              <p:cNvSpPr>
                <a:spLocks noChangeArrowheads="1"/>
              </p:cNvSpPr>
              <p:nvPr/>
            </p:nvSpPr>
            <p:spPr bwMode="auto">
              <a:xfrm>
                <a:off x="5675" y="311"/>
                <a:ext cx="1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49" name="Rectangle 4445"/>
              <p:cNvSpPr>
                <a:spLocks noChangeArrowheads="1"/>
              </p:cNvSpPr>
              <p:nvPr/>
            </p:nvSpPr>
            <p:spPr bwMode="auto">
              <a:xfrm>
                <a:off x="5687" y="311"/>
                <a:ext cx="8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50" name="Rectangle 4446"/>
              <p:cNvSpPr>
                <a:spLocks noChangeArrowheads="1"/>
              </p:cNvSpPr>
              <p:nvPr/>
            </p:nvSpPr>
            <p:spPr bwMode="auto">
              <a:xfrm>
                <a:off x="5695" y="311"/>
                <a:ext cx="24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51" name="Rectangle 4447"/>
              <p:cNvSpPr>
                <a:spLocks noChangeArrowheads="1"/>
              </p:cNvSpPr>
              <p:nvPr/>
            </p:nvSpPr>
            <p:spPr bwMode="auto">
              <a:xfrm>
                <a:off x="5719" y="311"/>
                <a:ext cx="8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52" name="Rectangle 4448"/>
              <p:cNvSpPr>
                <a:spLocks noChangeArrowheads="1"/>
              </p:cNvSpPr>
              <p:nvPr/>
            </p:nvSpPr>
            <p:spPr bwMode="auto">
              <a:xfrm>
                <a:off x="5727" y="311"/>
                <a:ext cx="31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53" name="Rectangle 4449"/>
              <p:cNvSpPr>
                <a:spLocks noChangeArrowheads="1"/>
              </p:cNvSpPr>
              <p:nvPr/>
            </p:nvSpPr>
            <p:spPr bwMode="auto">
              <a:xfrm>
                <a:off x="5758" y="311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54" name="Rectangle 4450"/>
              <p:cNvSpPr>
                <a:spLocks noChangeArrowheads="1"/>
              </p:cNvSpPr>
              <p:nvPr/>
            </p:nvSpPr>
            <p:spPr bwMode="auto">
              <a:xfrm>
                <a:off x="5770" y="311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55" name="Rectangle 4451"/>
              <p:cNvSpPr>
                <a:spLocks noChangeArrowheads="1"/>
              </p:cNvSpPr>
              <p:nvPr/>
            </p:nvSpPr>
            <p:spPr bwMode="auto">
              <a:xfrm>
                <a:off x="5778" y="311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56" name="Rectangle 4452"/>
              <p:cNvSpPr>
                <a:spLocks noChangeArrowheads="1"/>
              </p:cNvSpPr>
              <p:nvPr/>
            </p:nvSpPr>
            <p:spPr bwMode="auto">
              <a:xfrm>
                <a:off x="5790" y="311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57" name="Rectangle 4453"/>
              <p:cNvSpPr>
                <a:spLocks noChangeArrowheads="1"/>
              </p:cNvSpPr>
              <p:nvPr/>
            </p:nvSpPr>
            <p:spPr bwMode="auto">
              <a:xfrm>
                <a:off x="5802" y="311"/>
                <a:ext cx="7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58" name="Rectangle 4454"/>
              <p:cNvSpPr>
                <a:spLocks noChangeArrowheads="1"/>
              </p:cNvSpPr>
              <p:nvPr/>
            </p:nvSpPr>
            <p:spPr bwMode="auto">
              <a:xfrm>
                <a:off x="5809" y="311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59" name="Rectangle 4455"/>
              <p:cNvSpPr>
                <a:spLocks noChangeArrowheads="1"/>
              </p:cNvSpPr>
              <p:nvPr/>
            </p:nvSpPr>
            <p:spPr bwMode="auto">
              <a:xfrm>
                <a:off x="5821" y="311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60" name="Rectangle 4456"/>
              <p:cNvSpPr>
                <a:spLocks noChangeArrowheads="1"/>
              </p:cNvSpPr>
              <p:nvPr/>
            </p:nvSpPr>
            <p:spPr bwMode="auto">
              <a:xfrm>
                <a:off x="5833" y="311"/>
                <a:ext cx="221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61" name="Rectangle 4457"/>
              <p:cNvSpPr>
                <a:spLocks noChangeArrowheads="1"/>
              </p:cNvSpPr>
              <p:nvPr/>
            </p:nvSpPr>
            <p:spPr bwMode="auto">
              <a:xfrm>
                <a:off x="661" y="713"/>
                <a:ext cx="272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62" name="Rectangle 4458"/>
              <p:cNvSpPr>
                <a:spLocks noChangeArrowheads="1"/>
              </p:cNvSpPr>
              <p:nvPr/>
            </p:nvSpPr>
            <p:spPr bwMode="auto">
              <a:xfrm>
                <a:off x="933" y="713"/>
                <a:ext cx="2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63" name="Rectangle 4459"/>
              <p:cNvSpPr>
                <a:spLocks noChangeArrowheads="1"/>
              </p:cNvSpPr>
              <p:nvPr/>
            </p:nvSpPr>
            <p:spPr bwMode="auto">
              <a:xfrm>
                <a:off x="961" y="713"/>
                <a:ext cx="12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64" name="Rectangle 4460"/>
              <p:cNvSpPr>
                <a:spLocks noChangeArrowheads="1"/>
              </p:cNvSpPr>
              <p:nvPr/>
            </p:nvSpPr>
            <p:spPr bwMode="auto">
              <a:xfrm>
                <a:off x="973" y="713"/>
                <a:ext cx="11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65" name="Rectangle 4461"/>
              <p:cNvSpPr>
                <a:spLocks noChangeArrowheads="1"/>
              </p:cNvSpPr>
              <p:nvPr/>
            </p:nvSpPr>
            <p:spPr bwMode="auto">
              <a:xfrm>
                <a:off x="984" y="713"/>
                <a:ext cx="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66" name="Rectangle 4462"/>
              <p:cNvSpPr>
                <a:spLocks noChangeArrowheads="1"/>
              </p:cNvSpPr>
              <p:nvPr/>
            </p:nvSpPr>
            <p:spPr bwMode="auto">
              <a:xfrm>
                <a:off x="992" y="713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67" name="Rectangle 4463"/>
              <p:cNvSpPr>
                <a:spLocks noChangeArrowheads="1"/>
              </p:cNvSpPr>
              <p:nvPr/>
            </p:nvSpPr>
            <p:spPr bwMode="auto">
              <a:xfrm>
                <a:off x="1004" y="713"/>
                <a:ext cx="146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68" name="Rectangle 4464"/>
              <p:cNvSpPr>
                <a:spLocks noChangeArrowheads="1"/>
              </p:cNvSpPr>
              <p:nvPr/>
            </p:nvSpPr>
            <p:spPr bwMode="auto">
              <a:xfrm>
                <a:off x="1150" y="713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69" name="Rectangle 4465"/>
              <p:cNvSpPr>
                <a:spLocks noChangeArrowheads="1"/>
              </p:cNvSpPr>
              <p:nvPr/>
            </p:nvSpPr>
            <p:spPr bwMode="auto">
              <a:xfrm>
                <a:off x="1158" y="713"/>
                <a:ext cx="56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70" name="Rectangle 4466"/>
              <p:cNvSpPr>
                <a:spLocks noChangeArrowheads="1"/>
              </p:cNvSpPr>
              <p:nvPr/>
            </p:nvSpPr>
            <p:spPr bwMode="auto">
              <a:xfrm>
                <a:off x="1214" y="713"/>
                <a:ext cx="7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71" name="Rectangle 4467"/>
              <p:cNvSpPr>
                <a:spLocks noChangeArrowheads="1"/>
              </p:cNvSpPr>
              <p:nvPr/>
            </p:nvSpPr>
            <p:spPr bwMode="auto">
              <a:xfrm>
                <a:off x="1221" y="713"/>
                <a:ext cx="9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72" name="Rectangle 4468"/>
              <p:cNvSpPr>
                <a:spLocks noChangeArrowheads="1"/>
              </p:cNvSpPr>
              <p:nvPr/>
            </p:nvSpPr>
            <p:spPr bwMode="auto">
              <a:xfrm>
                <a:off x="1316" y="713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73" name="Rectangle 4469"/>
              <p:cNvSpPr>
                <a:spLocks noChangeArrowheads="1"/>
              </p:cNvSpPr>
              <p:nvPr/>
            </p:nvSpPr>
            <p:spPr bwMode="auto">
              <a:xfrm>
                <a:off x="1328" y="713"/>
                <a:ext cx="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74" name="Rectangle 4470"/>
              <p:cNvSpPr>
                <a:spLocks noChangeArrowheads="1"/>
              </p:cNvSpPr>
              <p:nvPr/>
            </p:nvSpPr>
            <p:spPr bwMode="auto">
              <a:xfrm>
                <a:off x="1336" y="713"/>
                <a:ext cx="11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75" name="Rectangle 4471"/>
              <p:cNvSpPr>
                <a:spLocks noChangeArrowheads="1"/>
              </p:cNvSpPr>
              <p:nvPr/>
            </p:nvSpPr>
            <p:spPr bwMode="auto">
              <a:xfrm>
                <a:off x="1347" y="713"/>
                <a:ext cx="147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76" name="Rectangle 4472"/>
              <p:cNvSpPr>
                <a:spLocks noChangeArrowheads="1"/>
              </p:cNvSpPr>
              <p:nvPr/>
            </p:nvSpPr>
            <p:spPr bwMode="auto">
              <a:xfrm>
                <a:off x="1494" y="713"/>
                <a:ext cx="7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77" name="Rectangle 4473"/>
              <p:cNvSpPr>
                <a:spLocks noChangeArrowheads="1"/>
              </p:cNvSpPr>
              <p:nvPr/>
            </p:nvSpPr>
            <p:spPr bwMode="auto">
              <a:xfrm>
                <a:off x="1501" y="713"/>
                <a:ext cx="56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78" name="Rectangle 4474"/>
              <p:cNvSpPr>
                <a:spLocks noChangeArrowheads="1"/>
              </p:cNvSpPr>
              <p:nvPr/>
            </p:nvSpPr>
            <p:spPr bwMode="auto">
              <a:xfrm>
                <a:off x="1557" y="713"/>
                <a:ext cx="8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79" name="Rectangle 4475"/>
              <p:cNvSpPr>
                <a:spLocks noChangeArrowheads="1"/>
              </p:cNvSpPr>
              <p:nvPr/>
            </p:nvSpPr>
            <p:spPr bwMode="auto">
              <a:xfrm>
                <a:off x="1565" y="713"/>
                <a:ext cx="8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80" name="Rectangle 4476"/>
              <p:cNvSpPr>
                <a:spLocks noChangeArrowheads="1"/>
              </p:cNvSpPr>
              <p:nvPr/>
            </p:nvSpPr>
            <p:spPr bwMode="auto">
              <a:xfrm>
                <a:off x="1648" y="713"/>
                <a:ext cx="11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81" name="Rectangle 4477"/>
              <p:cNvSpPr>
                <a:spLocks noChangeArrowheads="1"/>
              </p:cNvSpPr>
              <p:nvPr/>
            </p:nvSpPr>
            <p:spPr bwMode="auto">
              <a:xfrm>
                <a:off x="1659" y="713"/>
                <a:ext cx="1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82" name="Rectangle 4478"/>
              <p:cNvSpPr>
                <a:spLocks noChangeArrowheads="1"/>
              </p:cNvSpPr>
              <p:nvPr/>
            </p:nvSpPr>
            <p:spPr bwMode="auto">
              <a:xfrm>
                <a:off x="1671" y="713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83" name="Rectangle 4479"/>
              <p:cNvSpPr>
                <a:spLocks noChangeArrowheads="1"/>
              </p:cNvSpPr>
              <p:nvPr/>
            </p:nvSpPr>
            <p:spPr bwMode="auto">
              <a:xfrm>
                <a:off x="1679" y="713"/>
                <a:ext cx="7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84" name="Rectangle 4480"/>
              <p:cNvSpPr>
                <a:spLocks noChangeArrowheads="1"/>
              </p:cNvSpPr>
              <p:nvPr/>
            </p:nvSpPr>
            <p:spPr bwMode="auto">
              <a:xfrm>
                <a:off x="1754" y="713"/>
                <a:ext cx="8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85" name="Rectangle 4481"/>
              <p:cNvSpPr>
                <a:spLocks noChangeArrowheads="1"/>
              </p:cNvSpPr>
              <p:nvPr/>
            </p:nvSpPr>
            <p:spPr bwMode="auto">
              <a:xfrm>
                <a:off x="1762" y="713"/>
                <a:ext cx="9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86" name="Rectangle 4482"/>
              <p:cNvSpPr>
                <a:spLocks noChangeArrowheads="1"/>
              </p:cNvSpPr>
              <p:nvPr/>
            </p:nvSpPr>
            <p:spPr bwMode="auto">
              <a:xfrm>
                <a:off x="1857" y="713"/>
                <a:ext cx="1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87" name="Rectangle 4483"/>
              <p:cNvSpPr>
                <a:spLocks noChangeArrowheads="1"/>
              </p:cNvSpPr>
              <p:nvPr/>
            </p:nvSpPr>
            <p:spPr bwMode="auto">
              <a:xfrm>
                <a:off x="1869" y="713"/>
                <a:ext cx="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88" name="Rectangle 4484"/>
              <p:cNvSpPr>
                <a:spLocks noChangeArrowheads="1"/>
              </p:cNvSpPr>
              <p:nvPr/>
            </p:nvSpPr>
            <p:spPr bwMode="auto">
              <a:xfrm>
                <a:off x="1877" y="713"/>
                <a:ext cx="1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89" name="Rectangle 4485"/>
              <p:cNvSpPr>
                <a:spLocks noChangeArrowheads="1"/>
              </p:cNvSpPr>
              <p:nvPr/>
            </p:nvSpPr>
            <p:spPr bwMode="auto">
              <a:xfrm>
                <a:off x="1889" y="713"/>
                <a:ext cx="1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90" name="Rectangle 4486"/>
              <p:cNvSpPr>
                <a:spLocks noChangeArrowheads="1"/>
              </p:cNvSpPr>
              <p:nvPr/>
            </p:nvSpPr>
            <p:spPr bwMode="auto">
              <a:xfrm>
                <a:off x="1900" y="713"/>
                <a:ext cx="301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91" name="Rectangle 4487"/>
              <p:cNvSpPr>
                <a:spLocks noChangeArrowheads="1"/>
              </p:cNvSpPr>
              <p:nvPr/>
            </p:nvSpPr>
            <p:spPr bwMode="auto">
              <a:xfrm>
                <a:off x="2201" y="713"/>
                <a:ext cx="11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92" name="Rectangle 4488"/>
              <p:cNvSpPr>
                <a:spLocks noChangeArrowheads="1"/>
              </p:cNvSpPr>
              <p:nvPr/>
            </p:nvSpPr>
            <p:spPr bwMode="auto">
              <a:xfrm>
                <a:off x="2212" y="713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93" name="Rectangle 4489"/>
              <p:cNvSpPr>
                <a:spLocks noChangeArrowheads="1"/>
              </p:cNvSpPr>
              <p:nvPr/>
            </p:nvSpPr>
            <p:spPr bwMode="auto">
              <a:xfrm>
                <a:off x="2220" y="713"/>
                <a:ext cx="1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94" name="Rectangle 4490"/>
              <p:cNvSpPr>
                <a:spLocks noChangeArrowheads="1"/>
              </p:cNvSpPr>
              <p:nvPr/>
            </p:nvSpPr>
            <p:spPr bwMode="auto">
              <a:xfrm>
                <a:off x="2232" y="713"/>
                <a:ext cx="20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95" name="Rectangle 4491"/>
              <p:cNvSpPr>
                <a:spLocks noChangeArrowheads="1"/>
              </p:cNvSpPr>
              <p:nvPr/>
            </p:nvSpPr>
            <p:spPr bwMode="auto">
              <a:xfrm>
                <a:off x="2232" y="730"/>
                <a:ext cx="20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96" name="Rectangle 4492"/>
              <p:cNvSpPr>
                <a:spLocks noChangeArrowheads="1"/>
              </p:cNvSpPr>
              <p:nvPr/>
            </p:nvSpPr>
            <p:spPr bwMode="auto">
              <a:xfrm>
                <a:off x="2252" y="713"/>
                <a:ext cx="1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97" name="Rectangle 4493"/>
              <p:cNvSpPr>
                <a:spLocks noChangeArrowheads="1"/>
              </p:cNvSpPr>
              <p:nvPr/>
            </p:nvSpPr>
            <p:spPr bwMode="auto">
              <a:xfrm>
                <a:off x="2264" y="713"/>
                <a:ext cx="8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98" name="Rectangle 4494"/>
              <p:cNvSpPr>
                <a:spLocks noChangeArrowheads="1"/>
              </p:cNvSpPr>
              <p:nvPr/>
            </p:nvSpPr>
            <p:spPr bwMode="auto">
              <a:xfrm>
                <a:off x="2272" y="713"/>
                <a:ext cx="11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99" name="Rectangle 4495"/>
              <p:cNvSpPr>
                <a:spLocks noChangeArrowheads="1"/>
              </p:cNvSpPr>
              <p:nvPr/>
            </p:nvSpPr>
            <p:spPr bwMode="auto">
              <a:xfrm>
                <a:off x="2283" y="713"/>
                <a:ext cx="76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00" name="Rectangle 4496"/>
              <p:cNvSpPr>
                <a:spLocks noChangeArrowheads="1"/>
              </p:cNvSpPr>
              <p:nvPr/>
            </p:nvSpPr>
            <p:spPr bwMode="auto">
              <a:xfrm>
                <a:off x="2359" y="713"/>
                <a:ext cx="122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01" name="Rectangle 4497"/>
              <p:cNvSpPr>
                <a:spLocks noChangeArrowheads="1"/>
              </p:cNvSpPr>
              <p:nvPr/>
            </p:nvSpPr>
            <p:spPr bwMode="auto">
              <a:xfrm>
                <a:off x="2359" y="730"/>
                <a:ext cx="122" cy="6"/>
              </a:xfrm>
              <a:prstGeom prst="rect">
                <a:avLst/>
              </a:prstGeom>
              <a:solidFill>
                <a:srgbClr val="0303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02" name="Rectangle 4498"/>
              <p:cNvSpPr>
                <a:spLocks noChangeArrowheads="1"/>
              </p:cNvSpPr>
              <p:nvPr/>
            </p:nvSpPr>
            <p:spPr bwMode="auto">
              <a:xfrm>
                <a:off x="2481" y="713"/>
                <a:ext cx="1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03" name="Rectangle 4499"/>
              <p:cNvSpPr>
                <a:spLocks noChangeArrowheads="1"/>
              </p:cNvSpPr>
              <p:nvPr/>
            </p:nvSpPr>
            <p:spPr bwMode="auto">
              <a:xfrm>
                <a:off x="2493" y="713"/>
                <a:ext cx="8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04" name="Rectangle 4500"/>
              <p:cNvSpPr>
                <a:spLocks noChangeArrowheads="1"/>
              </p:cNvSpPr>
              <p:nvPr/>
            </p:nvSpPr>
            <p:spPr bwMode="auto">
              <a:xfrm>
                <a:off x="2501" y="713"/>
                <a:ext cx="2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05" name="Rectangle 4501"/>
              <p:cNvSpPr>
                <a:spLocks noChangeArrowheads="1"/>
              </p:cNvSpPr>
              <p:nvPr/>
            </p:nvSpPr>
            <p:spPr bwMode="auto">
              <a:xfrm>
                <a:off x="2524" y="713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06" name="Rectangle 4502"/>
              <p:cNvSpPr>
                <a:spLocks noChangeArrowheads="1"/>
              </p:cNvSpPr>
              <p:nvPr/>
            </p:nvSpPr>
            <p:spPr bwMode="auto">
              <a:xfrm>
                <a:off x="2532" y="713"/>
                <a:ext cx="24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07" name="Rectangle 4503"/>
              <p:cNvSpPr>
                <a:spLocks noChangeArrowheads="1"/>
              </p:cNvSpPr>
              <p:nvPr/>
            </p:nvSpPr>
            <p:spPr bwMode="auto">
              <a:xfrm>
                <a:off x="2556" y="713"/>
                <a:ext cx="8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08" name="Rectangle 4504"/>
              <p:cNvSpPr>
                <a:spLocks noChangeArrowheads="1"/>
              </p:cNvSpPr>
              <p:nvPr/>
            </p:nvSpPr>
            <p:spPr bwMode="auto">
              <a:xfrm>
                <a:off x="2564" y="713"/>
                <a:ext cx="1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09" name="Rectangle 4505"/>
              <p:cNvSpPr>
                <a:spLocks noChangeArrowheads="1"/>
              </p:cNvSpPr>
              <p:nvPr/>
            </p:nvSpPr>
            <p:spPr bwMode="auto">
              <a:xfrm>
                <a:off x="2576" y="713"/>
                <a:ext cx="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10" name="Rectangle 4506"/>
              <p:cNvSpPr>
                <a:spLocks noChangeArrowheads="1"/>
              </p:cNvSpPr>
              <p:nvPr/>
            </p:nvSpPr>
            <p:spPr bwMode="auto">
              <a:xfrm>
                <a:off x="2584" y="713"/>
                <a:ext cx="11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11" name="Rectangle 4507"/>
              <p:cNvSpPr>
                <a:spLocks noChangeArrowheads="1"/>
              </p:cNvSpPr>
              <p:nvPr/>
            </p:nvSpPr>
            <p:spPr bwMode="auto">
              <a:xfrm>
                <a:off x="2595" y="713"/>
                <a:ext cx="5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12" name="Rectangle 4508"/>
              <p:cNvSpPr>
                <a:spLocks noChangeArrowheads="1"/>
              </p:cNvSpPr>
              <p:nvPr/>
            </p:nvSpPr>
            <p:spPr bwMode="auto">
              <a:xfrm>
                <a:off x="2647" y="713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13" name="Rectangle 4509"/>
              <p:cNvSpPr>
                <a:spLocks noChangeArrowheads="1"/>
              </p:cNvSpPr>
              <p:nvPr/>
            </p:nvSpPr>
            <p:spPr bwMode="auto">
              <a:xfrm>
                <a:off x="2659" y="713"/>
                <a:ext cx="5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14" name="Rectangle 4510"/>
              <p:cNvSpPr>
                <a:spLocks noChangeArrowheads="1"/>
              </p:cNvSpPr>
              <p:nvPr/>
            </p:nvSpPr>
            <p:spPr bwMode="auto">
              <a:xfrm>
                <a:off x="2710" y="713"/>
                <a:ext cx="43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15" name="Rectangle 4511"/>
              <p:cNvSpPr>
                <a:spLocks noChangeArrowheads="1"/>
              </p:cNvSpPr>
              <p:nvPr/>
            </p:nvSpPr>
            <p:spPr bwMode="auto">
              <a:xfrm>
                <a:off x="2753" y="713"/>
                <a:ext cx="8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16" name="Rectangle 4512"/>
              <p:cNvSpPr>
                <a:spLocks noChangeArrowheads="1"/>
              </p:cNvSpPr>
              <p:nvPr/>
            </p:nvSpPr>
            <p:spPr bwMode="auto">
              <a:xfrm>
                <a:off x="2761" y="713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17" name="Rectangle 4513"/>
              <p:cNvSpPr>
                <a:spLocks noChangeArrowheads="1"/>
              </p:cNvSpPr>
              <p:nvPr/>
            </p:nvSpPr>
            <p:spPr bwMode="auto">
              <a:xfrm>
                <a:off x="2773" y="713"/>
                <a:ext cx="12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18" name="Rectangle 4514"/>
              <p:cNvSpPr>
                <a:spLocks noChangeArrowheads="1"/>
              </p:cNvSpPr>
              <p:nvPr/>
            </p:nvSpPr>
            <p:spPr bwMode="auto">
              <a:xfrm>
                <a:off x="2785" y="713"/>
                <a:ext cx="174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19" name="Rectangle 4515"/>
              <p:cNvSpPr>
                <a:spLocks noChangeArrowheads="1"/>
              </p:cNvSpPr>
              <p:nvPr/>
            </p:nvSpPr>
            <p:spPr bwMode="auto">
              <a:xfrm>
                <a:off x="2959" y="713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20" name="Rectangle 4516"/>
              <p:cNvSpPr>
                <a:spLocks noChangeArrowheads="1"/>
              </p:cNvSpPr>
              <p:nvPr/>
            </p:nvSpPr>
            <p:spPr bwMode="auto">
              <a:xfrm>
                <a:off x="2971" y="713"/>
                <a:ext cx="4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21" name="Rectangle 4517"/>
              <p:cNvSpPr>
                <a:spLocks noChangeArrowheads="1"/>
              </p:cNvSpPr>
              <p:nvPr/>
            </p:nvSpPr>
            <p:spPr bwMode="auto">
              <a:xfrm>
                <a:off x="3014" y="713"/>
                <a:ext cx="8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22" name="Rectangle 4518"/>
              <p:cNvSpPr>
                <a:spLocks noChangeArrowheads="1"/>
              </p:cNvSpPr>
              <p:nvPr/>
            </p:nvSpPr>
            <p:spPr bwMode="auto">
              <a:xfrm>
                <a:off x="3022" y="713"/>
                <a:ext cx="5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23" name="Rectangle 4519"/>
              <p:cNvSpPr>
                <a:spLocks noChangeArrowheads="1"/>
              </p:cNvSpPr>
              <p:nvPr/>
            </p:nvSpPr>
            <p:spPr bwMode="auto">
              <a:xfrm>
                <a:off x="3073" y="713"/>
                <a:ext cx="1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24" name="Rectangle 4520"/>
              <p:cNvSpPr>
                <a:spLocks noChangeArrowheads="1"/>
              </p:cNvSpPr>
              <p:nvPr/>
            </p:nvSpPr>
            <p:spPr bwMode="auto">
              <a:xfrm>
                <a:off x="3085" y="713"/>
                <a:ext cx="9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25" name="Rectangle 4521"/>
              <p:cNvSpPr>
                <a:spLocks noChangeArrowheads="1"/>
              </p:cNvSpPr>
              <p:nvPr/>
            </p:nvSpPr>
            <p:spPr bwMode="auto">
              <a:xfrm>
                <a:off x="3180" y="713"/>
                <a:ext cx="383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26" name="Rectangle 4522"/>
              <p:cNvSpPr>
                <a:spLocks noChangeArrowheads="1"/>
              </p:cNvSpPr>
              <p:nvPr/>
            </p:nvSpPr>
            <p:spPr bwMode="auto">
              <a:xfrm>
                <a:off x="3563" y="713"/>
                <a:ext cx="3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27" name="Rectangle 4523"/>
              <p:cNvSpPr>
                <a:spLocks noChangeArrowheads="1"/>
              </p:cNvSpPr>
              <p:nvPr/>
            </p:nvSpPr>
            <p:spPr bwMode="auto">
              <a:xfrm>
                <a:off x="3595" y="713"/>
                <a:ext cx="11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28" name="Rectangle 4524"/>
              <p:cNvSpPr>
                <a:spLocks noChangeArrowheads="1"/>
              </p:cNvSpPr>
              <p:nvPr/>
            </p:nvSpPr>
            <p:spPr bwMode="auto">
              <a:xfrm>
                <a:off x="3606" y="713"/>
                <a:ext cx="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29" name="Rectangle 4525"/>
              <p:cNvSpPr>
                <a:spLocks noChangeArrowheads="1"/>
              </p:cNvSpPr>
              <p:nvPr/>
            </p:nvSpPr>
            <p:spPr bwMode="auto">
              <a:xfrm>
                <a:off x="3614" y="713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30" name="Rectangle 4526"/>
              <p:cNvSpPr>
                <a:spLocks noChangeArrowheads="1"/>
              </p:cNvSpPr>
              <p:nvPr/>
            </p:nvSpPr>
            <p:spPr bwMode="auto">
              <a:xfrm>
                <a:off x="3626" y="713"/>
                <a:ext cx="20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31" name="Rectangle 4527"/>
              <p:cNvSpPr>
                <a:spLocks noChangeArrowheads="1"/>
              </p:cNvSpPr>
              <p:nvPr/>
            </p:nvSpPr>
            <p:spPr bwMode="auto">
              <a:xfrm>
                <a:off x="3646" y="713"/>
                <a:ext cx="23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32" name="Rectangle 4528"/>
              <p:cNvSpPr>
                <a:spLocks noChangeArrowheads="1"/>
              </p:cNvSpPr>
              <p:nvPr/>
            </p:nvSpPr>
            <p:spPr bwMode="auto">
              <a:xfrm>
                <a:off x="3669" y="713"/>
                <a:ext cx="5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33" name="Rectangle 4529"/>
              <p:cNvSpPr>
                <a:spLocks noChangeArrowheads="1"/>
              </p:cNvSpPr>
              <p:nvPr/>
            </p:nvSpPr>
            <p:spPr bwMode="auto">
              <a:xfrm>
                <a:off x="3721" y="713"/>
                <a:ext cx="8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34" name="Rectangle 4530"/>
              <p:cNvSpPr>
                <a:spLocks noChangeArrowheads="1"/>
              </p:cNvSpPr>
              <p:nvPr/>
            </p:nvSpPr>
            <p:spPr bwMode="auto">
              <a:xfrm>
                <a:off x="3729" y="713"/>
                <a:ext cx="106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35" name="Rectangle 4531"/>
              <p:cNvSpPr>
                <a:spLocks noChangeArrowheads="1"/>
              </p:cNvSpPr>
              <p:nvPr/>
            </p:nvSpPr>
            <p:spPr bwMode="auto">
              <a:xfrm>
                <a:off x="3835" y="713"/>
                <a:ext cx="8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36" name="Rectangle 4532"/>
              <p:cNvSpPr>
                <a:spLocks noChangeArrowheads="1"/>
              </p:cNvSpPr>
              <p:nvPr/>
            </p:nvSpPr>
            <p:spPr bwMode="auto">
              <a:xfrm>
                <a:off x="3843" y="713"/>
                <a:ext cx="64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37" name="Rectangle 4533"/>
              <p:cNvSpPr>
                <a:spLocks noChangeArrowheads="1"/>
              </p:cNvSpPr>
              <p:nvPr/>
            </p:nvSpPr>
            <p:spPr bwMode="auto">
              <a:xfrm>
                <a:off x="3907" y="713"/>
                <a:ext cx="11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38" name="Rectangle 4534"/>
              <p:cNvSpPr>
                <a:spLocks noChangeArrowheads="1"/>
              </p:cNvSpPr>
              <p:nvPr/>
            </p:nvSpPr>
            <p:spPr bwMode="auto">
              <a:xfrm>
                <a:off x="3918" y="713"/>
                <a:ext cx="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39" name="Rectangle 4535"/>
              <p:cNvSpPr>
                <a:spLocks noChangeArrowheads="1"/>
              </p:cNvSpPr>
              <p:nvPr/>
            </p:nvSpPr>
            <p:spPr bwMode="auto">
              <a:xfrm>
                <a:off x="3926" y="713"/>
                <a:ext cx="12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40" name="Rectangle 4536"/>
              <p:cNvSpPr>
                <a:spLocks noChangeArrowheads="1"/>
              </p:cNvSpPr>
              <p:nvPr/>
            </p:nvSpPr>
            <p:spPr bwMode="auto">
              <a:xfrm>
                <a:off x="3938" y="713"/>
                <a:ext cx="8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41" name="Rectangle 4537"/>
              <p:cNvSpPr>
                <a:spLocks noChangeArrowheads="1"/>
              </p:cNvSpPr>
              <p:nvPr/>
            </p:nvSpPr>
            <p:spPr bwMode="auto">
              <a:xfrm>
                <a:off x="4021" y="713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42" name="Rectangle 4538"/>
              <p:cNvSpPr>
                <a:spLocks noChangeArrowheads="1"/>
              </p:cNvSpPr>
              <p:nvPr/>
            </p:nvSpPr>
            <p:spPr bwMode="auto">
              <a:xfrm>
                <a:off x="4033" y="713"/>
                <a:ext cx="7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43" name="Rectangle 4539"/>
              <p:cNvSpPr>
                <a:spLocks noChangeArrowheads="1"/>
              </p:cNvSpPr>
              <p:nvPr/>
            </p:nvSpPr>
            <p:spPr bwMode="auto">
              <a:xfrm>
                <a:off x="4104" y="713"/>
                <a:ext cx="12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44" name="Rectangle 4540"/>
              <p:cNvSpPr>
                <a:spLocks noChangeArrowheads="1"/>
              </p:cNvSpPr>
              <p:nvPr/>
            </p:nvSpPr>
            <p:spPr bwMode="auto">
              <a:xfrm>
                <a:off x="4116" y="713"/>
                <a:ext cx="19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45" name="Rectangle 4541"/>
              <p:cNvSpPr>
                <a:spLocks noChangeArrowheads="1"/>
              </p:cNvSpPr>
              <p:nvPr/>
            </p:nvSpPr>
            <p:spPr bwMode="auto">
              <a:xfrm>
                <a:off x="4135" y="713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46" name="Rectangle 4542"/>
              <p:cNvSpPr>
                <a:spLocks noChangeArrowheads="1"/>
              </p:cNvSpPr>
              <p:nvPr/>
            </p:nvSpPr>
            <p:spPr bwMode="auto">
              <a:xfrm>
                <a:off x="4147" y="713"/>
                <a:ext cx="10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47" name="Rectangle 4543"/>
              <p:cNvSpPr>
                <a:spLocks noChangeArrowheads="1"/>
              </p:cNvSpPr>
              <p:nvPr/>
            </p:nvSpPr>
            <p:spPr bwMode="auto">
              <a:xfrm>
                <a:off x="4250" y="713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48" name="Rectangle 4544"/>
              <p:cNvSpPr>
                <a:spLocks noChangeArrowheads="1"/>
              </p:cNvSpPr>
              <p:nvPr/>
            </p:nvSpPr>
            <p:spPr bwMode="auto">
              <a:xfrm>
                <a:off x="4262" y="713"/>
                <a:ext cx="19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49" name="Rectangle 4545"/>
              <p:cNvSpPr>
                <a:spLocks noChangeArrowheads="1"/>
              </p:cNvSpPr>
              <p:nvPr/>
            </p:nvSpPr>
            <p:spPr bwMode="auto">
              <a:xfrm>
                <a:off x="4281" y="713"/>
                <a:ext cx="1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50" name="Rectangle 4546"/>
              <p:cNvSpPr>
                <a:spLocks noChangeArrowheads="1"/>
              </p:cNvSpPr>
              <p:nvPr/>
            </p:nvSpPr>
            <p:spPr bwMode="auto">
              <a:xfrm>
                <a:off x="4293" y="713"/>
                <a:ext cx="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51" name="Rectangle 4547"/>
              <p:cNvSpPr>
                <a:spLocks noChangeArrowheads="1"/>
              </p:cNvSpPr>
              <p:nvPr/>
            </p:nvSpPr>
            <p:spPr bwMode="auto">
              <a:xfrm>
                <a:off x="4301" y="713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52" name="Rectangle 4548"/>
              <p:cNvSpPr>
                <a:spLocks noChangeArrowheads="1"/>
              </p:cNvSpPr>
              <p:nvPr/>
            </p:nvSpPr>
            <p:spPr bwMode="auto">
              <a:xfrm>
                <a:off x="4313" y="713"/>
                <a:ext cx="1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53" name="Rectangle 4549"/>
              <p:cNvSpPr>
                <a:spLocks noChangeArrowheads="1"/>
              </p:cNvSpPr>
              <p:nvPr/>
            </p:nvSpPr>
            <p:spPr bwMode="auto">
              <a:xfrm>
                <a:off x="4325" y="713"/>
                <a:ext cx="8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54" name="Rectangle 4550"/>
              <p:cNvSpPr>
                <a:spLocks noChangeArrowheads="1"/>
              </p:cNvSpPr>
              <p:nvPr/>
            </p:nvSpPr>
            <p:spPr bwMode="auto">
              <a:xfrm>
                <a:off x="4333" y="713"/>
                <a:ext cx="3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55" name="Rectangle 4551"/>
              <p:cNvSpPr>
                <a:spLocks noChangeArrowheads="1"/>
              </p:cNvSpPr>
              <p:nvPr/>
            </p:nvSpPr>
            <p:spPr bwMode="auto">
              <a:xfrm>
                <a:off x="4364" y="713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56" name="Rectangle 4552"/>
              <p:cNvSpPr>
                <a:spLocks noChangeArrowheads="1"/>
              </p:cNvSpPr>
              <p:nvPr/>
            </p:nvSpPr>
            <p:spPr bwMode="auto">
              <a:xfrm>
                <a:off x="4376" y="713"/>
                <a:ext cx="8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57" name="Rectangle 4553"/>
              <p:cNvSpPr>
                <a:spLocks noChangeArrowheads="1"/>
              </p:cNvSpPr>
              <p:nvPr/>
            </p:nvSpPr>
            <p:spPr bwMode="auto">
              <a:xfrm>
                <a:off x="4384" y="713"/>
                <a:ext cx="5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58" name="Rectangle 4554"/>
              <p:cNvSpPr>
                <a:spLocks noChangeArrowheads="1"/>
              </p:cNvSpPr>
              <p:nvPr/>
            </p:nvSpPr>
            <p:spPr bwMode="auto">
              <a:xfrm>
                <a:off x="4439" y="713"/>
                <a:ext cx="8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59" name="Rectangle 4555"/>
              <p:cNvSpPr>
                <a:spLocks noChangeArrowheads="1"/>
              </p:cNvSpPr>
              <p:nvPr/>
            </p:nvSpPr>
            <p:spPr bwMode="auto">
              <a:xfrm>
                <a:off x="4447" y="713"/>
                <a:ext cx="1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60" name="Rectangle 4556"/>
              <p:cNvSpPr>
                <a:spLocks noChangeArrowheads="1"/>
              </p:cNvSpPr>
              <p:nvPr/>
            </p:nvSpPr>
            <p:spPr bwMode="auto">
              <a:xfrm>
                <a:off x="4459" y="713"/>
                <a:ext cx="8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61" name="Rectangle 4557"/>
              <p:cNvSpPr>
                <a:spLocks noChangeArrowheads="1"/>
              </p:cNvSpPr>
              <p:nvPr/>
            </p:nvSpPr>
            <p:spPr bwMode="auto">
              <a:xfrm>
                <a:off x="4467" y="713"/>
                <a:ext cx="11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62" name="Rectangle 4558"/>
              <p:cNvSpPr>
                <a:spLocks noChangeArrowheads="1"/>
              </p:cNvSpPr>
              <p:nvPr/>
            </p:nvSpPr>
            <p:spPr bwMode="auto">
              <a:xfrm>
                <a:off x="4582" y="713"/>
                <a:ext cx="11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63" name="Rectangle 4559"/>
              <p:cNvSpPr>
                <a:spLocks noChangeArrowheads="1"/>
              </p:cNvSpPr>
              <p:nvPr/>
            </p:nvSpPr>
            <p:spPr bwMode="auto">
              <a:xfrm>
                <a:off x="4593" y="713"/>
                <a:ext cx="11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64" name="Rectangle 4560"/>
              <p:cNvSpPr>
                <a:spLocks noChangeArrowheads="1"/>
              </p:cNvSpPr>
              <p:nvPr/>
            </p:nvSpPr>
            <p:spPr bwMode="auto">
              <a:xfrm>
                <a:off x="4708" y="713"/>
                <a:ext cx="312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65" name="Rectangle 4561"/>
              <p:cNvSpPr>
                <a:spLocks noChangeArrowheads="1"/>
              </p:cNvSpPr>
              <p:nvPr/>
            </p:nvSpPr>
            <p:spPr bwMode="auto">
              <a:xfrm>
                <a:off x="5020" y="713"/>
                <a:ext cx="114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66" name="Rectangle 4562"/>
              <p:cNvSpPr>
                <a:spLocks noChangeArrowheads="1"/>
              </p:cNvSpPr>
              <p:nvPr/>
            </p:nvSpPr>
            <p:spPr bwMode="auto">
              <a:xfrm>
                <a:off x="5134" y="713"/>
                <a:ext cx="12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67" name="Rectangle 4563"/>
              <p:cNvSpPr>
                <a:spLocks noChangeArrowheads="1"/>
              </p:cNvSpPr>
              <p:nvPr/>
            </p:nvSpPr>
            <p:spPr bwMode="auto">
              <a:xfrm>
                <a:off x="5146" y="713"/>
                <a:ext cx="40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68" name="Rectangle 4564"/>
              <p:cNvSpPr>
                <a:spLocks noChangeArrowheads="1"/>
              </p:cNvSpPr>
              <p:nvPr/>
            </p:nvSpPr>
            <p:spPr bwMode="auto">
              <a:xfrm>
                <a:off x="5186" y="713"/>
                <a:ext cx="11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69" name="Rectangle 4565"/>
              <p:cNvSpPr>
                <a:spLocks noChangeArrowheads="1"/>
              </p:cNvSpPr>
              <p:nvPr/>
            </p:nvSpPr>
            <p:spPr bwMode="auto">
              <a:xfrm>
                <a:off x="5197" y="713"/>
                <a:ext cx="20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70" name="Rectangle 4566"/>
              <p:cNvSpPr>
                <a:spLocks noChangeArrowheads="1"/>
              </p:cNvSpPr>
              <p:nvPr/>
            </p:nvSpPr>
            <p:spPr bwMode="auto">
              <a:xfrm>
                <a:off x="5217" y="713"/>
                <a:ext cx="249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71" name="Rectangle 4567"/>
              <p:cNvSpPr>
                <a:spLocks noChangeArrowheads="1"/>
              </p:cNvSpPr>
              <p:nvPr/>
            </p:nvSpPr>
            <p:spPr bwMode="auto">
              <a:xfrm>
                <a:off x="5466" y="713"/>
                <a:ext cx="24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72" name="Rectangle 4568"/>
              <p:cNvSpPr>
                <a:spLocks noChangeArrowheads="1"/>
              </p:cNvSpPr>
              <p:nvPr/>
            </p:nvSpPr>
            <p:spPr bwMode="auto">
              <a:xfrm>
                <a:off x="5490" y="713"/>
                <a:ext cx="34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73" name="Rectangle 4569"/>
              <p:cNvSpPr>
                <a:spLocks noChangeArrowheads="1"/>
              </p:cNvSpPr>
              <p:nvPr/>
            </p:nvSpPr>
            <p:spPr bwMode="auto">
              <a:xfrm>
                <a:off x="5833" y="713"/>
                <a:ext cx="221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74" name="Rectangle 4570"/>
              <p:cNvSpPr>
                <a:spLocks noChangeArrowheads="1"/>
              </p:cNvSpPr>
              <p:nvPr/>
            </p:nvSpPr>
            <p:spPr bwMode="auto">
              <a:xfrm>
                <a:off x="661" y="776"/>
                <a:ext cx="272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grpSp>
          <p:nvGrpSpPr>
            <p:cNvPr id="12015" name="Group 4772"/>
            <p:cNvGrpSpPr>
              <a:grpSpLocks/>
            </p:cNvGrpSpPr>
            <p:nvPr/>
          </p:nvGrpSpPr>
          <p:grpSpPr bwMode="auto">
            <a:xfrm>
              <a:off x="1049338" y="1231900"/>
              <a:ext cx="8561388" cy="163512"/>
              <a:chOff x="661" y="776"/>
              <a:chExt cx="5393" cy="103"/>
            </a:xfrm>
          </p:grpSpPr>
          <p:sp>
            <p:nvSpPr>
              <p:cNvPr id="15575" name="Rectangle 4572"/>
              <p:cNvSpPr>
                <a:spLocks noChangeArrowheads="1"/>
              </p:cNvSpPr>
              <p:nvPr/>
            </p:nvSpPr>
            <p:spPr bwMode="auto">
              <a:xfrm>
                <a:off x="933" y="776"/>
                <a:ext cx="2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76" name="Rectangle 4573"/>
              <p:cNvSpPr>
                <a:spLocks noChangeArrowheads="1"/>
              </p:cNvSpPr>
              <p:nvPr/>
            </p:nvSpPr>
            <p:spPr bwMode="auto">
              <a:xfrm>
                <a:off x="961" y="776"/>
                <a:ext cx="12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77" name="Rectangle 4574"/>
              <p:cNvSpPr>
                <a:spLocks noChangeArrowheads="1"/>
              </p:cNvSpPr>
              <p:nvPr/>
            </p:nvSpPr>
            <p:spPr bwMode="auto">
              <a:xfrm>
                <a:off x="973" y="776"/>
                <a:ext cx="11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78" name="Rectangle 4575"/>
              <p:cNvSpPr>
                <a:spLocks noChangeArrowheads="1"/>
              </p:cNvSpPr>
              <p:nvPr/>
            </p:nvSpPr>
            <p:spPr bwMode="auto">
              <a:xfrm>
                <a:off x="984" y="776"/>
                <a:ext cx="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79" name="Rectangle 4576"/>
              <p:cNvSpPr>
                <a:spLocks noChangeArrowheads="1"/>
              </p:cNvSpPr>
              <p:nvPr/>
            </p:nvSpPr>
            <p:spPr bwMode="auto">
              <a:xfrm>
                <a:off x="992" y="776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80" name="Rectangle 4577"/>
              <p:cNvSpPr>
                <a:spLocks noChangeArrowheads="1"/>
              </p:cNvSpPr>
              <p:nvPr/>
            </p:nvSpPr>
            <p:spPr bwMode="auto">
              <a:xfrm>
                <a:off x="1004" y="776"/>
                <a:ext cx="146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81" name="Rectangle 4578"/>
              <p:cNvSpPr>
                <a:spLocks noChangeArrowheads="1"/>
              </p:cNvSpPr>
              <p:nvPr/>
            </p:nvSpPr>
            <p:spPr bwMode="auto">
              <a:xfrm>
                <a:off x="1150" y="776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82" name="Rectangle 4579"/>
              <p:cNvSpPr>
                <a:spLocks noChangeArrowheads="1"/>
              </p:cNvSpPr>
              <p:nvPr/>
            </p:nvSpPr>
            <p:spPr bwMode="auto">
              <a:xfrm>
                <a:off x="1158" y="776"/>
                <a:ext cx="56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83" name="Rectangle 4580"/>
              <p:cNvSpPr>
                <a:spLocks noChangeArrowheads="1"/>
              </p:cNvSpPr>
              <p:nvPr/>
            </p:nvSpPr>
            <p:spPr bwMode="auto">
              <a:xfrm>
                <a:off x="1214" y="776"/>
                <a:ext cx="7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84" name="Rectangle 4581"/>
              <p:cNvSpPr>
                <a:spLocks noChangeArrowheads="1"/>
              </p:cNvSpPr>
              <p:nvPr/>
            </p:nvSpPr>
            <p:spPr bwMode="auto">
              <a:xfrm>
                <a:off x="1221" y="776"/>
                <a:ext cx="9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85" name="Rectangle 4582"/>
              <p:cNvSpPr>
                <a:spLocks noChangeArrowheads="1"/>
              </p:cNvSpPr>
              <p:nvPr/>
            </p:nvSpPr>
            <p:spPr bwMode="auto">
              <a:xfrm>
                <a:off x="1316" y="776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86" name="Rectangle 4583"/>
              <p:cNvSpPr>
                <a:spLocks noChangeArrowheads="1"/>
              </p:cNvSpPr>
              <p:nvPr/>
            </p:nvSpPr>
            <p:spPr bwMode="auto">
              <a:xfrm>
                <a:off x="1328" y="776"/>
                <a:ext cx="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87" name="Rectangle 4584"/>
              <p:cNvSpPr>
                <a:spLocks noChangeArrowheads="1"/>
              </p:cNvSpPr>
              <p:nvPr/>
            </p:nvSpPr>
            <p:spPr bwMode="auto">
              <a:xfrm>
                <a:off x="1336" y="776"/>
                <a:ext cx="11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88" name="Rectangle 4585"/>
              <p:cNvSpPr>
                <a:spLocks noChangeArrowheads="1"/>
              </p:cNvSpPr>
              <p:nvPr/>
            </p:nvSpPr>
            <p:spPr bwMode="auto">
              <a:xfrm>
                <a:off x="1347" y="776"/>
                <a:ext cx="147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89" name="Rectangle 4586"/>
              <p:cNvSpPr>
                <a:spLocks noChangeArrowheads="1"/>
              </p:cNvSpPr>
              <p:nvPr/>
            </p:nvSpPr>
            <p:spPr bwMode="auto">
              <a:xfrm>
                <a:off x="1494" y="776"/>
                <a:ext cx="7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90" name="Rectangle 4587"/>
              <p:cNvSpPr>
                <a:spLocks noChangeArrowheads="1"/>
              </p:cNvSpPr>
              <p:nvPr/>
            </p:nvSpPr>
            <p:spPr bwMode="auto">
              <a:xfrm>
                <a:off x="1501" y="776"/>
                <a:ext cx="56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91" name="Rectangle 4588"/>
              <p:cNvSpPr>
                <a:spLocks noChangeArrowheads="1"/>
              </p:cNvSpPr>
              <p:nvPr/>
            </p:nvSpPr>
            <p:spPr bwMode="auto">
              <a:xfrm>
                <a:off x="1557" y="776"/>
                <a:ext cx="8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92" name="Rectangle 4589"/>
              <p:cNvSpPr>
                <a:spLocks noChangeArrowheads="1"/>
              </p:cNvSpPr>
              <p:nvPr/>
            </p:nvSpPr>
            <p:spPr bwMode="auto">
              <a:xfrm>
                <a:off x="1565" y="776"/>
                <a:ext cx="8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93" name="Rectangle 4590"/>
              <p:cNvSpPr>
                <a:spLocks noChangeArrowheads="1"/>
              </p:cNvSpPr>
              <p:nvPr/>
            </p:nvSpPr>
            <p:spPr bwMode="auto">
              <a:xfrm>
                <a:off x="1648" y="776"/>
                <a:ext cx="11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94" name="Rectangle 4591"/>
              <p:cNvSpPr>
                <a:spLocks noChangeArrowheads="1"/>
              </p:cNvSpPr>
              <p:nvPr/>
            </p:nvSpPr>
            <p:spPr bwMode="auto">
              <a:xfrm>
                <a:off x="1659" y="776"/>
                <a:ext cx="1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95" name="Rectangle 4592"/>
              <p:cNvSpPr>
                <a:spLocks noChangeArrowheads="1"/>
              </p:cNvSpPr>
              <p:nvPr/>
            </p:nvSpPr>
            <p:spPr bwMode="auto">
              <a:xfrm>
                <a:off x="1671" y="776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96" name="Rectangle 4593"/>
              <p:cNvSpPr>
                <a:spLocks noChangeArrowheads="1"/>
              </p:cNvSpPr>
              <p:nvPr/>
            </p:nvSpPr>
            <p:spPr bwMode="auto">
              <a:xfrm>
                <a:off x="1679" y="776"/>
                <a:ext cx="7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97" name="Rectangle 4594"/>
              <p:cNvSpPr>
                <a:spLocks noChangeArrowheads="1"/>
              </p:cNvSpPr>
              <p:nvPr/>
            </p:nvSpPr>
            <p:spPr bwMode="auto">
              <a:xfrm>
                <a:off x="1754" y="776"/>
                <a:ext cx="8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98" name="Rectangle 4595"/>
              <p:cNvSpPr>
                <a:spLocks noChangeArrowheads="1"/>
              </p:cNvSpPr>
              <p:nvPr/>
            </p:nvSpPr>
            <p:spPr bwMode="auto">
              <a:xfrm>
                <a:off x="1762" y="776"/>
                <a:ext cx="9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99" name="Rectangle 4596"/>
              <p:cNvSpPr>
                <a:spLocks noChangeArrowheads="1"/>
              </p:cNvSpPr>
              <p:nvPr/>
            </p:nvSpPr>
            <p:spPr bwMode="auto">
              <a:xfrm>
                <a:off x="1857" y="776"/>
                <a:ext cx="1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00" name="Rectangle 4597"/>
              <p:cNvSpPr>
                <a:spLocks noChangeArrowheads="1"/>
              </p:cNvSpPr>
              <p:nvPr/>
            </p:nvSpPr>
            <p:spPr bwMode="auto">
              <a:xfrm>
                <a:off x="1869" y="776"/>
                <a:ext cx="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01" name="Rectangle 4598"/>
              <p:cNvSpPr>
                <a:spLocks noChangeArrowheads="1"/>
              </p:cNvSpPr>
              <p:nvPr/>
            </p:nvSpPr>
            <p:spPr bwMode="auto">
              <a:xfrm>
                <a:off x="1877" y="776"/>
                <a:ext cx="1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02" name="Rectangle 4599"/>
              <p:cNvSpPr>
                <a:spLocks noChangeArrowheads="1"/>
              </p:cNvSpPr>
              <p:nvPr/>
            </p:nvSpPr>
            <p:spPr bwMode="auto">
              <a:xfrm>
                <a:off x="1889" y="776"/>
                <a:ext cx="1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03" name="Rectangle 4600"/>
              <p:cNvSpPr>
                <a:spLocks noChangeArrowheads="1"/>
              </p:cNvSpPr>
              <p:nvPr/>
            </p:nvSpPr>
            <p:spPr bwMode="auto">
              <a:xfrm>
                <a:off x="1900" y="776"/>
                <a:ext cx="301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04" name="Rectangle 4601"/>
              <p:cNvSpPr>
                <a:spLocks noChangeArrowheads="1"/>
              </p:cNvSpPr>
              <p:nvPr/>
            </p:nvSpPr>
            <p:spPr bwMode="auto">
              <a:xfrm>
                <a:off x="2201" y="776"/>
                <a:ext cx="11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05" name="Rectangle 4602"/>
              <p:cNvSpPr>
                <a:spLocks noChangeArrowheads="1"/>
              </p:cNvSpPr>
              <p:nvPr/>
            </p:nvSpPr>
            <p:spPr bwMode="auto">
              <a:xfrm>
                <a:off x="2212" y="776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06" name="Rectangle 4603"/>
              <p:cNvSpPr>
                <a:spLocks noChangeArrowheads="1"/>
              </p:cNvSpPr>
              <p:nvPr/>
            </p:nvSpPr>
            <p:spPr bwMode="auto">
              <a:xfrm>
                <a:off x="2220" y="776"/>
                <a:ext cx="1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07" name="Rectangle 4604"/>
              <p:cNvSpPr>
                <a:spLocks noChangeArrowheads="1"/>
              </p:cNvSpPr>
              <p:nvPr/>
            </p:nvSpPr>
            <p:spPr bwMode="auto">
              <a:xfrm>
                <a:off x="2232" y="776"/>
                <a:ext cx="20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08" name="Rectangle 4605"/>
              <p:cNvSpPr>
                <a:spLocks noChangeArrowheads="1"/>
              </p:cNvSpPr>
              <p:nvPr/>
            </p:nvSpPr>
            <p:spPr bwMode="auto">
              <a:xfrm>
                <a:off x="2232" y="793"/>
                <a:ext cx="20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09" name="Rectangle 4606"/>
              <p:cNvSpPr>
                <a:spLocks noChangeArrowheads="1"/>
              </p:cNvSpPr>
              <p:nvPr/>
            </p:nvSpPr>
            <p:spPr bwMode="auto">
              <a:xfrm>
                <a:off x="2252" y="776"/>
                <a:ext cx="1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10" name="Rectangle 4607"/>
              <p:cNvSpPr>
                <a:spLocks noChangeArrowheads="1"/>
              </p:cNvSpPr>
              <p:nvPr/>
            </p:nvSpPr>
            <p:spPr bwMode="auto">
              <a:xfrm>
                <a:off x="2264" y="776"/>
                <a:ext cx="8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11" name="Rectangle 4608"/>
              <p:cNvSpPr>
                <a:spLocks noChangeArrowheads="1"/>
              </p:cNvSpPr>
              <p:nvPr/>
            </p:nvSpPr>
            <p:spPr bwMode="auto">
              <a:xfrm>
                <a:off x="2272" y="776"/>
                <a:ext cx="11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12" name="Rectangle 4609"/>
              <p:cNvSpPr>
                <a:spLocks noChangeArrowheads="1"/>
              </p:cNvSpPr>
              <p:nvPr/>
            </p:nvSpPr>
            <p:spPr bwMode="auto">
              <a:xfrm>
                <a:off x="2283" y="776"/>
                <a:ext cx="64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13" name="Rectangle 4610"/>
              <p:cNvSpPr>
                <a:spLocks noChangeArrowheads="1"/>
              </p:cNvSpPr>
              <p:nvPr/>
            </p:nvSpPr>
            <p:spPr bwMode="auto">
              <a:xfrm>
                <a:off x="2347" y="776"/>
                <a:ext cx="126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14" name="Rectangle 4611"/>
              <p:cNvSpPr>
                <a:spLocks noChangeArrowheads="1"/>
              </p:cNvSpPr>
              <p:nvPr/>
            </p:nvSpPr>
            <p:spPr bwMode="auto">
              <a:xfrm>
                <a:off x="2347" y="793"/>
                <a:ext cx="126" cy="6"/>
              </a:xfrm>
              <a:prstGeom prst="rect">
                <a:avLst/>
              </a:prstGeom>
              <a:solidFill>
                <a:srgbClr val="0303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15" name="Rectangle 4612"/>
              <p:cNvSpPr>
                <a:spLocks noChangeArrowheads="1"/>
              </p:cNvSpPr>
              <p:nvPr/>
            </p:nvSpPr>
            <p:spPr bwMode="auto">
              <a:xfrm>
                <a:off x="2473" y="776"/>
                <a:ext cx="20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16" name="Rectangle 4613"/>
              <p:cNvSpPr>
                <a:spLocks noChangeArrowheads="1"/>
              </p:cNvSpPr>
              <p:nvPr/>
            </p:nvSpPr>
            <p:spPr bwMode="auto">
              <a:xfrm>
                <a:off x="2493" y="776"/>
                <a:ext cx="8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17" name="Rectangle 4614"/>
              <p:cNvSpPr>
                <a:spLocks noChangeArrowheads="1"/>
              </p:cNvSpPr>
              <p:nvPr/>
            </p:nvSpPr>
            <p:spPr bwMode="auto">
              <a:xfrm>
                <a:off x="2501" y="776"/>
                <a:ext cx="2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18" name="Rectangle 4615"/>
              <p:cNvSpPr>
                <a:spLocks noChangeArrowheads="1"/>
              </p:cNvSpPr>
              <p:nvPr/>
            </p:nvSpPr>
            <p:spPr bwMode="auto">
              <a:xfrm>
                <a:off x="2524" y="776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19" name="Rectangle 4616"/>
              <p:cNvSpPr>
                <a:spLocks noChangeArrowheads="1"/>
              </p:cNvSpPr>
              <p:nvPr/>
            </p:nvSpPr>
            <p:spPr bwMode="auto">
              <a:xfrm>
                <a:off x="2532" y="776"/>
                <a:ext cx="24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20" name="Rectangle 4617"/>
              <p:cNvSpPr>
                <a:spLocks noChangeArrowheads="1"/>
              </p:cNvSpPr>
              <p:nvPr/>
            </p:nvSpPr>
            <p:spPr bwMode="auto">
              <a:xfrm>
                <a:off x="2556" y="776"/>
                <a:ext cx="8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21" name="Rectangle 4618"/>
              <p:cNvSpPr>
                <a:spLocks noChangeArrowheads="1"/>
              </p:cNvSpPr>
              <p:nvPr/>
            </p:nvSpPr>
            <p:spPr bwMode="auto">
              <a:xfrm>
                <a:off x="2564" y="776"/>
                <a:ext cx="1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22" name="Rectangle 4619"/>
              <p:cNvSpPr>
                <a:spLocks noChangeArrowheads="1"/>
              </p:cNvSpPr>
              <p:nvPr/>
            </p:nvSpPr>
            <p:spPr bwMode="auto">
              <a:xfrm>
                <a:off x="2576" y="776"/>
                <a:ext cx="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23" name="Rectangle 4620"/>
              <p:cNvSpPr>
                <a:spLocks noChangeArrowheads="1"/>
              </p:cNvSpPr>
              <p:nvPr/>
            </p:nvSpPr>
            <p:spPr bwMode="auto">
              <a:xfrm>
                <a:off x="2584" y="776"/>
                <a:ext cx="11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24" name="Rectangle 4621"/>
              <p:cNvSpPr>
                <a:spLocks noChangeArrowheads="1"/>
              </p:cNvSpPr>
              <p:nvPr/>
            </p:nvSpPr>
            <p:spPr bwMode="auto">
              <a:xfrm>
                <a:off x="2595" y="776"/>
                <a:ext cx="5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25" name="Rectangle 4622"/>
              <p:cNvSpPr>
                <a:spLocks noChangeArrowheads="1"/>
              </p:cNvSpPr>
              <p:nvPr/>
            </p:nvSpPr>
            <p:spPr bwMode="auto">
              <a:xfrm>
                <a:off x="2647" y="776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26" name="Rectangle 4623"/>
              <p:cNvSpPr>
                <a:spLocks noChangeArrowheads="1"/>
              </p:cNvSpPr>
              <p:nvPr/>
            </p:nvSpPr>
            <p:spPr bwMode="auto">
              <a:xfrm>
                <a:off x="2659" y="776"/>
                <a:ext cx="5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27" name="Rectangle 4624"/>
              <p:cNvSpPr>
                <a:spLocks noChangeArrowheads="1"/>
              </p:cNvSpPr>
              <p:nvPr/>
            </p:nvSpPr>
            <p:spPr bwMode="auto">
              <a:xfrm>
                <a:off x="2710" y="776"/>
                <a:ext cx="20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28" name="Rectangle 4625"/>
              <p:cNvSpPr>
                <a:spLocks noChangeArrowheads="1"/>
              </p:cNvSpPr>
              <p:nvPr/>
            </p:nvSpPr>
            <p:spPr bwMode="auto">
              <a:xfrm>
                <a:off x="2730" y="776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29" name="Rectangle 4626"/>
              <p:cNvSpPr>
                <a:spLocks noChangeArrowheads="1"/>
              </p:cNvSpPr>
              <p:nvPr/>
            </p:nvSpPr>
            <p:spPr bwMode="auto">
              <a:xfrm>
                <a:off x="2742" y="776"/>
                <a:ext cx="1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30" name="Rectangle 4627"/>
              <p:cNvSpPr>
                <a:spLocks noChangeArrowheads="1"/>
              </p:cNvSpPr>
              <p:nvPr/>
            </p:nvSpPr>
            <p:spPr bwMode="auto">
              <a:xfrm>
                <a:off x="2753" y="776"/>
                <a:ext cx="8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31" name="Rectangle 4628"/>
              <p:cNvSpPr>
                <a:spLocks noChangeArrowheads="1"/>
              </p:cNvSpPr>
              <p:nvPr/>
            </p:nvSpPr>
            <p:spPr bwMode="auto">
              <a:xfrm>
                <a:off x="2753" y="793"/>
                <a:ext cx="8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32" name="Rectangle 4629"/>
              <p:cNvSpPr>
                <a:spLocks noChangeArrowheads="1"/>
              </p:cNvSpPr>
              <p:nvPr/>
            </p:nvSpPr>
            <p:spPr bwMode="auto">
              <a:xfrm>
                <a:off x="2761" y="776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33" name="Rectangle 4630"/>
              <p:cNvSpPr>
                <a:spLocks noChangeArrowheads="1"/>
              </p:cNvSpPr>
              <p:nvPr/>
            </p:nvSpPr>
            <p:spPr bwMode="auto">
              <a:xfrm>
                <a:off x="2773" y="776"/>
                <a:ext cx="12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34" name="Rectangle 4631"/>
              <p:cNvSpPr>
                <a:spLocks noChangeArrowheads="1"/>
              </p:cNvSpPr>
              <p:nvPr/>
            </p:nvSpPr>
            <p:spPr bwMode="auto">
              <a:xfrm>
                <a:off x="2785" y="776"/>
                <a:ext cx="7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35" name="Rectangle 4632"/>
              <p:cNvSpPr>
                <a:spLocks noChangeArrowheads="1"/>
              </p:cNvSpPr>
              <p:nvPr/>
            </p:nvSpPr>
            <p:spPr bwMode="auto">
              <a:xfrm>
                <a:off x="2856" y="776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36" name="Rectangle 4633"/>
              <p:cNvSpPr>
                <a:spLocks noChangeArrowheads="1"/>
              </p:cNvSpPr>
              <p:nvPr/>
            </p:nvSpPr>
            <p:spPr bwMode="auto">
              <a:xfrm>
                <a:off x="2868" y="776"/>
                <a:ext cx="9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37" name="Rectangle 4634"/>
              <p:cNvSpPr>
                <a:spLocks noChangeArrowheads="1"/>
              </p:cNvSpPr>
              <p:nvPr/>
            </p:nvSpPr>
            <p:spPr bwMode="auto">
              <a:xfrm>
                <a:off x="2959" y="776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38" name="Rectangle 4635"/>
              <p:cNvSpPr>
                <a:spLocks noChangeArrowheads="1"/>
              </p:cNvSpPr>
              <p:nvPr/>
            </p:nvSpPr>
            <p:spPr bwMode="auto">
              <a:xfrm>
                <a:off x="2971" y="776"/>
                <a:ext cx="4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39" name="Rectangle 4636"/>
              <p:cNvSpPr>
                <a:spLocks noChangeArrowheads="1"/>
              </p:cNvSpPr>
              <p:nvPr/>
            </p:nvSpPr>
            <p:spPr bwMode="auto">
              <a:xfrm>
                <a:off x="3014" y="776"/>
                <a:ext cx="8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40" name="Rectangle 4637"/>
              <p:cNvSpPr>
                <a:spLocks noChangeArrowheads="1"/>
              </p:cNvSpPr>
              <p:nvPr/>
            </p:nvSpPr>
            <p:spPr bwMode="auto">
              <a:xfrm>
                <a:off x="3022" y="776"/>
                <a:ext cx="5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41" name="Rectangle 4638"/>
              <p:cNvSpPr>
                <a:spLocks noChangeArrowheads="1"/>
              </p:cNvSpPr>
              <p:nvPr/>
            </p:nvSpPr>
            <p:spPr bwMode="auto">
              <a:xfrm>
                <a:off x="3073" y="776"/>
                <a:ext cx="1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42" name="Rectangle 4639"/>
              <p:cNvSpPr>
                <a:spLocks noChangeArrowheads="1"/>
              </p:cNvSpPr>
              <p:nvPr/>
            </p:nvSpPr>
            <p:spPr bwMode="auto">
              <a:xfrm>
                <a:off x="3085" y="776"/>
                <a:ext cx="9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43" name="Rectangle 4640"/>
              <p:cNvSpPr>
                <a:spLocks noChangeArrowheads="1"/>
              </p:cNvSpPr>
              <p:nvPr/>
            </p:nvSpPr>
            <p:spPr bwMode="auto">
              <a:xfrm>
                <a:off x="3180" y="776"/>
                <a:ext cx="383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44" name="Rectangle 4641"/>
              <p:cNvSpPr>
                <a:spLocks noChangeArrowheads="1"/>
              </p:cNvSpPr>
              <p:nvPr/>
            </p:nvSpPr>
            <p:spPr bwMode="auto">
              <a:xfrm>
                <a:off x="3563" y="776"/>
                <a:ext cx="3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45" name="Rectangle 4642"/>
              <p:cNvSpPr>
                <a:spLocks noChangeArrowheads="1"/>
              </p:cNvSpPr>
              <p:nvPr/>
            </p:nvSpPr>
            <p:spPr bwMode="auto">
              <a:xfrm>
                <a:off x="3595" y="776"/>
                <a:ext cx="11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46" name="Rectangle 4643"/>
              <p:cNvSpPr>
                <a:spLocks noChangeArrowheads="1"/>
              </p:cNvSpPr>
              <p:nvPr/>
            </p:nvSpPr>
            <p:spPr bwMode="auto">
              <a:xfrm>
                <a:off x="3606" y="776"/>
                <a:ext cx="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47" name="Rectangle 4644"/>
              <p:cNvSpPr>
                <a:spLocks noChangeArrowheads="1"/>
              </p:cNvSpPr>
              <p:nvPr/>
            </p:nvSpPr>
            <p:spPr bwMode="auto">
              <a:xfrm>
                <a:off x="3614" y="776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48" name="Rectangle 4645"/>
              <p:cNvSpPr>
                <a:spLocks noChangeArrowheads="1"/>
              </p:cNvSpPr>
              <p:nvPr/>
            </p:nvSpPr>
            <p:spPr bwMode="auto">
              <a:xfrm>
                <a:off x="3626" y="776"/>
                <a:ext cx="20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49" name="Rectangle 4646"/>
              <p:cNvSpPr>
                <a:spLocks noChangeArrowheads="1"/>
              </p:cNvSpPr>
              <p:nvPr/>
            </p:nvSpPr>
            <p:spPr bwMode="auto">
              <a:xfrm>
                <a:off x="3646" y="776"/>
                <a:ext cx="11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50" name="Rectangle 4647"/>
              <p:cNvSpPr>
                <a:spLocks noChangeArrowheads="1"/>
              </p:cNvSpPr>
              <p:nvPr/>
            </p:nvSpPr>
            <p:spPr bwMode="auto">
              <a:xfrm>
                <a:off x="3657" y="776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51" name="Rectangle 4648"/>
              <p:cNvSpPr>
                <a:spLocks noChangeArrowheads="1"/>
              </p:cNvSpPr>
              <p:nvPr/>
            </p:nvSpPr>
            <p:spPr bwMode="auto">
              <a:xfrm>
                <a:off x="3669" y="776"/>
                <a:ext cx="5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52" name="Rectangle 4649"/>
              <p:cNvSpPr>
                <a:spLocks noChangeArrowheads="1"/>
              </p:cNvSpPr>
              <p:nvPr/>
            </p:nvSpPr>
            <p:spPr bwMode="auto">
              <a:xfrm>
                <a:off x="3721" y="776"/>
                <a:ext cx="8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53" name="Rectangle 4650"/>
              <p:cNvSpPr>
                <a:spLocks noChangeArrowheads="1"/>
              </p:cNvSpPr>
              <p:nvPr/>
            </p:nvSpPr>
            <p:spPr bwMode="auto">
              <a:xfrm>
                <a:off x="3729" y="776"/>
                <a:ext cx="5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54" name="Rectangle 4651"/>
              <p:cNvSpPr>
                <a:spLocks noChangeArrowheads="1"/>
              </p:cNvSpPr>
              <p:nvPr/>
            </p:nvSpPr>
            <p:spPr bwMode="auto">
              <a:xfrm>
                <a:off x="3784" y="776"/>
                <a:ext cx="8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55" name="Rectangle 4652"/>
              <p:cNvSpPr>
                <a:spLocks noChangeArrowheads="1"/>
              </p:cNvSpPr>
              <p:nvPr/>
            </p:nvSpPr>
            <p:spPr bwMode="auto">
              <a:xfrm>
                <a:off x="3792" y="776"/>
                <a:ext cx="3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56" name="Rectangle 4653"/>
              <p:cNvSpPr>
                <a:spLocks noChangeArrowheads="1"/>
              </p:cNvSpPr>
              <p:nvPr/>
            </p:nvSpPr>
            <p:spPr bwMode="auto">
              <a:xfrm>
                <a:off x="3823" y="776"/>
                <a:ext cx="20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57" name="Rectangle 4654"/>
              <p:cNvSpPr>
                <a:spLocks noChangeArrowheads="1"/>
              </p:cNvSpPr>
              <p:nvPr/>
            </p:nvSpPr>
            <p:spPr bwMode="auto">
              <a:xfrm>
                <a:off x="3843" y="776"/>
                <a:ext cx="64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58" name="Rectangle 4655"/>
              <p:cNvSpPr>
                <a:spLocks noChangeArrowheads="1"/>
              </p:cNvSpPr>
              <p:nvPr/>
            </p:nvSpPr>
            <p:spPr bwMode="auto">
              <a:xfrm>
                <a:off x="3907" y="776"/>
                <a:ext cx="11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59" name="Rectangle 4656"/>
              <p:cNvSpPr>
                <a:spLocks noChangeArrowheads="1"/>
              </p:cNvSpPr>
              <p:nvPr/>
            </p:nvSpPr>
            <p:spPr bwMode="auto">
              <a:xfrm>
                <a:off x="3918" y="776"/>
                <a:ext cx="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60" name="Rectangle 4657"/>
              <p:cNvSpPr>
                <a:spLocks noChangeArrowheads="1"/>
              </p:cNvSpPr>
              <p:nvPr/>
            </p:nvSpPr>
            <p:spPr bwMode="auto">
              <a:xfrm>
                <a:off x="3926" y="776"/>
                <a:ext cx="12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61" name="Rectangle 4658"/>
              <p:cNvSpPr>
                <a:spLocks noChangeArrowheads="1"/>
              </p:cNvSpPr>
              <p:nvPr/>
            </p:nvSpPr>
            <p:spPr bwMode="auto">
              <a:xfrm>
                <a:off x="3938" y="776"/>
                <a:ext cx="8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62" name="Rectangle 4659"/>
              <p:cNvSpPr>
                <a:spLocks noChangeArrowheads="1"/>
              </p:cNvSpPr>
              <p:nvPr/>
            </p:nvSpPr>
            <p:spPr bwMode="auto">
              <a:xfrm>
                <a:off x="4021" y="776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63" name="Rectangle 4660"/>
              <p:cNvSpPr>
                <a:spLocks noChangeArrowheads="1"/>
              </p:cNvSpPr>
              <p:nvPr/>
            </p:nvSpPr>
            <p:spPr bwMode="auto">
              <a:xfrm>
                <a:off x="4033" y="776"/>
                <a:ext cx="7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64" name="Rectangle 4661"/>
              <p:cNvSpPr>
                <a:spLocks noChangeArrowheads="1"/>
              </p:cNvSpPr>
              <p:nvPr/>
            </p:nvSpPr>
            <p:spPr bwMode="auto">
              <a:xfrm>
                <a:off x="4104" y="776"/>
                <a:ext cx="12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65" name="Rectangle 4662"/>
              <p:cNvSpPr>
                <a:spLocks noChangeArrowheads="1"/>
              </p:cNvSpPr>
              <p:nvPr/>
            </p:nvSpPr>
            <p:spPr bwMode="auto">
              <a:xfrm>
                <a:off x="4116" y="776"/>
                <a:ext cx="19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66" name="Rectangle 4663"/>
              <p:cNvSpPr>
                <a:spLocks noChangeArrowheads="1"/>
              </p:cNvSpPr>
              <p:nvPr/>
            </p:nvSpPr>
            <p:spPr bwMode="auto">
              <a:xfrm>
                <a:off x="4135" y="776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67" name="Rectangle 4664"/>
              <p:cNvSpPr>
                <a:spLocks noChangeArrowheads="1"/>
              </p:cNvSpPr>
              <p:nvPr/>
            </p:nvSpPr>
            <p:spPr bwMode="auto">
              <a:xfrm>
                <a:off x="4147" y="776"/>
                <a:ext cx="10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68" name="Rectangle 4665"/>
              <p:cNvSpPr>
                <a:spLocks noChangeArrowheads="1"/>
              </p:cNvSpPr>
              <p:nvPr/>
            </p:nvSpPr>
            <p:spPr bwMode="auto">
              <a:xfrm>
                <a:off x="4250" y="776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69" name="Rectangle 4666"/>
              <p:cNvSpPr>
                <a:spLocks noChangeArrowheads="1"/>
              </p:cNvSpPr>
              <p:nvPr/>
            </p:nvSpPr>
            <p:spPr bwMode="auto">
              <a:xfrm>
                <a:off x="4262" y="776"/>
                <a:ext cx="19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70" name="Rectangle 4667"/>
              <p:cNvSpPr>
                <a:spLocks noChangeArrowheads="1"/>
              </p:cNvSpPr>
              <p:nvPr/>
            </p:nvSpPr>
            <p:spPr bwMode="auto">
              <a:xfrm>
                <a:off x="4281" y="776"/>
                <a:ext cx="1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71" name="Rectangle 4668"/>
              <p:cNvSpPr>
                <a:spLocks noChangeArrowheads="1"/>
              </p:cNvSpPr>
              <p:nvPr/>
            </p:nvSpPr>
            <p:spPr bwMode="auto">
              <a:xfrm>
                <a:off x="4293" y="776"/>
                <a:ext cx="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72" name="Rectangle 4669"/>
              <p:cNvSpPr>
                <a:spLocks noChangeArrowheads="1"/>
              </p:cNvSpPr>
              <p:nvPr/>
            </p:nvSpPr>
            <p:spPr bwMode="auto">
              <a:xfrm>
                <a:off x="4301" y="776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73" name="Rectangle 4670"/>
              <p:cNvSpPr>
                <a:spLocks noChangeArrowheads="1"/>
              </p:cNvSpPr>
              <p:nvPr/>
            </p:nvSpPr>
            <p:spPr bwMode="auto">
              <a:xfrm>
                <a:off x="4313" y="776"/>
                <a:ext cx="1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74" name="Rectangle 4671"/>
              <p:cNvSpPr>
                <a:spLocks noChangeArrowheads="1"/>
              </p:cNvSpPr>
              <p:nvPr/>
            </p:nvSpPr>
            <p:spPr bwMode="auto">
              <a:xfrm>
                <a:off x="4325" y="776"/>
                <a:ext cx="8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75" name="Rectangle 4672"/>
              <p:cNvSpPr>
                <a:spLocks noChangeArrowheads="1"/>
              </p:cNvSpPr>
              <p:nvPr/>
            </p:nvSpPr>
            <p:spPr bwMode="auto">
              <a:xfrm>
                <a:off x="4333" y="776"/>
                <a:ext cx="3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76" name="Rectangle 4673"/>
              <p:cNvSpPr>
                <a:spLocks noChangeArrowheads="1"/>
              </p:cNvSpPr>
              <p:nvPr/>
            </p:nvSpPr>
            <p:spPr bwMode="auto">
              <a:xfrm>
                <a:off x="4364" y="776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77" name="Rectangle 4674"/>
              <p:cNvSpPr>
                <a:spLocks noChangeArrowheads="1"/>
              </p:cNvSpPr>
              <p:nvPr/>
            </p:nvSpPr>
            <p:spPr bwMode="auto">
              <a:xfrm>
                <a:off x="4376" y="776"/>
                <a:ext cx="8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78" name="Rectangle 4675"/>
              <p:cNvSpPr>
                <a:spLocks noChangeArrowheads="1"/>
              </p:cNvSpPr>
              <p:nvPr/>
            </p:nvSpPr>
            <p:spPr bwMode="auto">
              <a:xfrm>
                <a:off x="4384" y="776"/>
                <a:ext cx="5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79" name="Rectangle 4676"/>
              <p:cNvSpPr>
                <a:spLocks noChangeArrowheads="1"/>
              </p:cNvSpPr>
              <p:nvPr/>
            </p:nvSpPr>
            <p:spPr bwMode="auto">
              <a:xfrm>
                <a:off x="4439" y="776"/>
                <a:ext cx="8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80" name="Rectangle 4677"/>
              <p:cNvSpPr>
                <a:spLocks noChangeArrowheads="1"/>
              </p:cNvSpPr>
              <p:nvPr/>
            </p:nvSpPr>
            <p:spPr bwMode="auto">
              <a:xfrm>
                <a:off x="4447" y="776"/>
                <a:ext cx="1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81" name="Rectangle 4678"/>
              <p:cNvSpPr>
                <a:spLocks noChangeArrowheads="1"/>
              </p:cNvSpPr>
              <p:nvPr/>
            </p:nvSpPr>
            <p:spPr bwMode="auto">
              <a:xfrm>
                <a:off x="4459" y="776"/>
                <a:ext cx="8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82" name="Rectangle 4679"/>
              <p:cNvSpPr>
                <a:spLocks noChangeArrowheads="1"/>
              </p:cNvSpPr>
              <p:nvPr/>
            </p:nvSpPr>
            <p:spPr bwMode="auto">
              <a:xfrm>
                <a:off x="4467" y="776"/>
                <a:ext cx="24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83" name="Rectangle 4680"/>
              <p:cNvSpPr>
                <a:spLocks noChangeArrowheads="1"/>
              </p:cNvSpPr>
              <p:nvPr/>
            </p:nvSpPr>
            <p:spPr bwMode="auto">
              <a:xfrm>
                <a:off x="4491" y="776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84" name="Rectangle 4681"/>
              <p:cNvSpPr>
                <a:spLocks noChangeArrowheads="1"/>
              </p:cNvSpPr>
              <p:nvPr/>
            </p:nvSpPr>
            <p:spPr bwMode="auto">
              <a:xfrm>
                <a:off x="4499" y="776"/>
                <a:ext cx="8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85" name="Rectangle 4682"/>
              <p:cNvSpPr>
                <a:spLocks noChangeArrowheads="1"/>
              </p:cNvSpPr>
              <p:nvPr/>
            </p:nvSpPr>
            <p:spPr bwMode="auto">
              <a:xfrm>
                <a:off x="4582" y="776"/>
                <a:ext cx="11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86" name="Rectangle 4683"/>
              <p:cNvSpPr>
                <a:spLocks noChangeArrowheads="1"/>
              </p:cNvSpPr>
              <p:nvPr/>
            </p:nvSpPr>
            <p:spPr bwMode="auto">
              <a:xfrm>
                <a:off x="4593" y="776"/>
                <a:ext cx="11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87" name="Rectangle 4684"/>
              <p:cNvSpPr>
                <a:spLocks noChangeArrowheads="1"/>
              </p:cNvSpPr>
              <p:nvPr/>
            </p:nvSpPr>
            <p:spPr bwMode="auto">
              <a:xfrm>
                <a:off x="4708" y="776"/>
                <a:ext cx="312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88" name="Rectangle 4685"/>
              <p:cNvSpPr>
                <a:spLocks noChangeArrowheads="1"/>
              </p:cNvSpPr>
              <p:nvPr/>
            </p:nvSpPr>
            <p:spPr bwMode="auto">
              <a:xfrm>
                <a:off x="5020" y="776"/>
                <a:ext cx="114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89" name="Rectangle 4686"/>
              <p:cNvSpPr>
                <a:spLocks noChangeArrowheads="1"/>
              </p:cNvSpPr>
              <p:nvPr/>
            </p:nvSpPr>
            <p:spPr bwMode="auto">
              <a:xfrm>
                <a:off x="5134" y="776"/>
                <a:ext cx="12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90" name="Rectangle 4687"/>
              <p:cNvSpPr>
                <a:spLocks noChangeArrowheads="1"/>
              </p:cNvSpPr>
              <p:nvPr/>
            </p:nvSpPr>
            <p:spPr bwMode="auto">
              <a:xfrm>
                <a:off x="5146" y="776"/>
                <a:ext cx="5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91" name="Rectangle 4688"/>
              <p:cNvSpPr>
                <a:spLocks noChangeArrowheads="1"/>
              </p:cNvSpPr>
              <p:nvPr/>
            </p:nvSpPr>
            <p:spPr bwMode="auto">
              <a:xfrm>
                <a:off x="5197" y="776"/>
                <a:ext cx="13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92" name="Rectangle 4689"/>
              <p:cNvSpPr>
                <a:spLocks noChangeArrowheads="1"/>
              </p:cNvSpPr>
              <p:nvPr/>
            </p:nvSpPr>
            <p:spPr bwMode="auto">
              <a:xfrm>
                <a:off x="5210" y="776"/>
                <a:ext cx="236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93" name="Rectangle 4690"/>
              <p:cNvSpPr>
                <a:spLocks noChangeArrowheads="1"/>
              </p:cNvSpPr>
              <p:nvPr/>
            </p:nvSpPr>
            <p:spPr bwMode="auto">
              <a:xfrm>
                <a:off x="5446" y="776"/>
                <a:ext cx="12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94" name="Rectangle 4691"/>
              <p:cNvSpPr>
                <a:spLocks noChangeArrowheads="1"/>
              </p:cNvSpPr>
              <p:nvPr/>
            </p:nvSpPr>
            <p:spPr bwMode="auto">
              <a:xfrm>
                <a:off x="5458" y="776"/>
                <a:ext cx="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95" name="Rectangle 4692"/>
              <p:cNvSpPr>
                <a:spLocks noChangeArrowheads="1"/>
              </p:cNvSpPr>
              <p:nvPr/>
            </p:nvSpPr>
            <p:spPr bwMode="auto">
              <a:xfrm>
                <a:off x="5466" y="776"/>
                <a:ext cx="24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96" name="Rectangle 4693"/>
              <p:cNvSpPr>
                <a:spLocks noChangeArrowheads="1"/>
              </p:cNvSpPr>
              <p:nvPr/>
            </p:nvSpPr>
            <p:spPr bwMode="auto">
              <a:xfrm>
                <a:off x="5490" y="776"/>
                <a:ext cx="229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97" name="Rectangle 4694"/>
              <p:cNvSpPr>
                <a:spLocks noChangeArrowheads="1"/>
              </p:cNvSpPr>
              <p:nvPr/>
            </p:nvSpPr>
            <p:spPr bwMode="auto">
              <a:xfrm>
                <a:off x="5719" y="776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98" name="Rectangle 4695"/>
              <p:cNvSpPr>
                <a:spLocks noChangeArrowheads="1"/>
              </p:cNvSpPr>
              <p:nvPr/>
            </p:nvSpPr>
            <p:spPr bwMode="auto">
              <a:xfrm>
                <a:off x="5727" y="776"/>
                <a:ext cx="106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99" name="Rectangle 4696"/>
              <p:cNvSpPr>
                <a:spLocks noChangeArrowheads="1"/>
              </p:cNvSpPr>
              <p:nvPr/>
            </p:nvSpPr>
            <p:spPr bwMode="auto">
              <a:xfrm>
                <a:off x="5833" y="776"/>
                <a:ext cx="221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00" name="Rectangle 4697"/>
              <p:cNvSpPr>
                <a:spLocks noChangeArrowheads="1"/>
              </p:cNvSpPr>
              <p:nvPr/>
            </p:nvSpPr>
            <p:spPr bwMode="auto">
              <a:xfrm>
                <a:off x="661" y="839"/>
                <a:ext cx="272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01" name="Rectangle 4698"/>
              <p:cNvSpPr>
                <a:spLocks noChangeArrowheads="1"/>
              </p:cNvSpPr>
              <p:nvPr/>
            </p:nvSpPr>
            <p:spPr bwMode="auto">
              <a:xfrm>
                <a:off x="933" y="839"/>
                <a:ext cx="2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02" name="Rectangle 4699"/>
              <p:cNvSpPr>
                <a:spLocks noChangeArrowheads="1"/>
              </p:cNvSpPr>
              <p:nvPr/>
            </p:nvSpPr>
            <p:spPr bwMode="auto">
              <a:xfrm>
                <a:off x="961" y="839"/>
                <a:ext cx="12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03" name="Rectangle 4700"/>
              <p:cNvSpPr>
                <a:spLocks noChangeArrowheads="1"/>
              </p:cNvSpPr>
              <p:nvPr/>
            </p:nvSpPr>
            <p:spPr bwMode="auto">
              <a:xfrm>
                <a:off x="973" y="839"/>
                <a:ext cx="11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04" name="Rectangle 4701"/>
              <p:cNvSpPr>
                <a:spLocks noChangeArrowheads="1"/>
              </p:cNvSpPr>
              <p:nvPr/>
            </p:nvSpPr>
            <p:spPr bwMode="auto">
              <a:xfrm>
                <a:off x="984" y="839"/>
                <a:ext cx="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05" name="Rectangle 4702"/>
              <p:cNvSpPr>
                <a:spLocks noChangeArrowheads="1"/>
              </p:cNvSpPr>
              <p:nvPr/>
            </p:nvSpPr>
            <p:spPr bwMode="auto">
              <a:xfrm>
                <a:off x="992" y="839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06" name="Rectangle 4703"/>
              <p:cNvSpPr>
                <a:spLocks noChangeArrowheads="1"/>
              </p:cNvSpPr>
              <p:nvPr/>
            </p:nvSpPr>
            <p:spPr bwMode="auto">
              <a:xfrm>
                <a:off x="1004" y="839"/>
                <a:ext cx="146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07" name="Rectangle 4704"/>
              <p:cNvSpPr>
                <a:spLocks noChangeArrowheads="1"/>
              </p:cNvSpPr>
              <p:nvPr/>
            </p:nvSpPr>
            <p:spPr bwMode="auto">
              <a:xfrm>
                <a:off x="1150" y="839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08" name="Rectangle 4705"/>
              <p:cNvSpPr>
                <a:spLocks noChangeArrowheads="1"/>
              </p:cNvSpPr>
              <p:nvPr/>
            </p:nvSpPr>
            <p:spPr bwMode="auto">
              <a:xfrm>
                <a:off x="1158" y="839"/>
                <a:ext cx="56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09" name="Rectangle 4706"/>
              <p:cNvSpPr>
                <a:spLocks noChangeArrowheads="1"/>
              </p:cNvSpPr>
              <p:nvPr/>
            </p:nvSpPr>
            <p:spPr bwMode="auto">
              <a:xfrm>
                <a:off x="1214" y="839"/>
                <a:ext cx="7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10" name="Rectangle 4707"/>
              <p:cNvSpPr>
                <a:spLocks noChangeArrowheads="1"/>
              </p:cNvSpPr>
              <p:nvPr/>
            </p:nvSpPr>
            <p:spPr bwMode="auto">
              <a:xfrm>
                <a:off x="1221" y="839"/>
                <a:ext cx="9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11" name="Rectangle 4708"/>
              <p:cNvSpPr>
                <a:spLocks noChangeArrowheads="1"/>
              </p:cNvSpPr>
              <p:nvPr/>
            </p:nvSpPr>
            <p:spPr bwMode="auto">
              <a:xfrm>
                <a:off x="1316" y="839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12" name="Rectangle 4709"/>
              <p:cNvSpPr>
                <a:spLocks noChangeArrowheads="1"/>
              </p:cNvSpPr>
              <p:nvPr/>
            </p:nvSpPr>
            <p:spPr bwMode="auto">
              <a:xfrm>
                <a:off x="1328" y="839"/>
                <a:ext cx="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13" name="Rectangle 4710"/>
              <p:cNvSpPr>
                <a:spLocks noChangeArrowheads="1"/>
              </p:cNvSpPr>
              <p:nvPr/>
            </p:nvSpPr>
            <p:spPr bwMode="auto">
              <a:xfrm>
                <a:off x="1336" y="839"/>
                <a:ext cx="11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14" name="Rectangle 4711"/>
              <p:cNvSpPr>
                <a:spLocks noChangeArrowheads="1"/>
              </p:cNvSpPr>
              <p:nvPr/>
            </p:nvSpPr>
            <p:spPr bwMode="auto">
              <a:xfrm>
                <a:off x="1347" y="839"/>
                <a:ext cx="147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15" name="Rectangle 4712"/>
              <p:cNvSpPr>
                <a:spLocks noChangeArrowheads="1"/>
              </p:cNvSpPr>
              <p:nvPr/>
            </p:nvSpPr>
            <p:spPr bwMode="auto">
              <a:xfrm>
                <a:off x="1494" y="839"/>
                <a:ext cx="7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16" name="Rectangle 4713"/>
              <p:cNvSpPr>
                <a:spLocks noChangeArrowheads="1"/>
              </p:cNvSpPr>
              <p:nvPr/>
            </p:nvSpPr>
            <p:spPr bwMode="auto">
              <a:xfrm>
                <a:off x="1501" y="839"/>
                <a:ext cx="56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17" name="Rectangle 4714"/>
              <p:cNvSpPr>
                <a:spLocks noChangeArrowheads="1"/>
              </p:cNvSpPr>
              <p:nvPr/>
            </p:nvSpPr>
            <p:spPr bwMode="auto">
              <a:xfrm>
                <a:off x="1557" y="839"/>
                <a:ext cx="8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18" name="Rectangle 4715"/>
              <p:cNvSpPr>
                <a:spLocks noChangeArrowheads="1"/>
              </p:cNvSpPr>
              <p:nvPr/>
            </p:nvSpPr>
            <p:spPr bwMode="auto">
              <a:xfrm>
                <a:off x="1565" y="839"/>
                <a:ext cx="8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19" name="Rectangle 4716"/>
              <p:cNvSpPr>
                <a:spLocks noChangeArrowheads="1"/>
              </p:cNvSpPr>
              <p:nvPr/>
            </p:nvSpPr>
            <p:spPr bwMode="auto">
              <a:xfrm>
                <a:off x="1648" y="839"/>
                <a:ext cx="11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20" name="Rectangle 4717"/>
              <p:cNvSpPr>
                <a:spLocks noChangeArrowheads="1"/>
              </p:cNvSpPr>
              <p:nvPr/>
            </p:nvSpPr>
            <p:spPr bwMode="auto">
              <a:xfrm>
                <a:off x="1659" y="839"/>
                <a:ext cx="1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21" name="Rectangle 4718"/>
              <p:cNvSpPr>
                <a:spLocks noChangeArrowheads="1"/>
              </p:cNvSpPr>
              <p:nvPr/>
            </p:nvSpPr>
            <p:spPr bwMode="auto">
              <a:xfrm>
                <a:off x="1671" y="839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22" name="Rectangle 4719"/>
              <p:cNvSpPr>
                <a:spLocks noChangeArrowheads="1"/>
              </p:cNvSpPr>
              <p:nvPr/>
            </p:nvSpPr>
            <p:spPr bwMode="auto">
              <a:xfrm>
                <a:off x="1679" y="839"/>
                <a:ext cx="5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23" name="Rectangle 4720"/>
              <p:cNvSpPr>
                <a:spLocks noChangeArrowheads="1"/>
              </p:cNvSpPr>
              <p:nvPr/>
            </p:nvSpPr>
            <p:spPr bwMode="auto">
              <a:xfrm>
                <a:off x="1731" y="839"/>
                <a:ext cx="11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24" name="Rectangle 4721"/>
              <p:cNvSpPr>
                <a:spLocks noChangeArrowheads="1"/>
              </p:cNvSpPr>
              <p:nvPr/>
            </p:nvSpPr>
            <p:spPr bwMode="auto">
              <a:xfrm>
                <a:off x="1742" y="839"/>
                <a:ext cx="1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25" name="Rectangle 4722"/>
              <p:cNvSpPr>
                <a:spLocks noChangeArrowheads="1"/>
              </p:cNvSpPr>
              <p:nvPr/>
            </p:nvSpPr>
            <p:spPr bwMode="auto">
              <a:xfrm>
                <a:off x="1754" y="839"/>
                <a:ext cx="8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26" name="Rectangle 4723"/>
              <p:cNvSpPr>
                <a:spLocks noChangeArrowheads="1"/>
              </p:cNvSpPr>
              <p:nvPr/>
            </p:nvSpPr>
            <p:spPr bwMode="auto">
              <a:xfrm>
                <a:off x="1762" y="839"/>
                <a:ext cx="9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27" name="Rectangle 4724"/>
              <p:cNvSpPr>
                <a:spLocks noChangeArrowheads="1"/>
              </p:cNvSpPr>
              <p:nvPr/>
            </p:nvSpPr>
            <p:spPr bwMode="auto">
              <a:xfrm>
                <a:off x="1857" y="839"/>
                <a:ext cx="1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28" name="Rectangle 4725"/>
              <p:cNvSpPr>
                <a:spLocks noChangeArrowheads="1"/>
              </p:cNvSpPr>
              <p:nvPr/>
            </p:nvSpPr>
            <p:spPr bwMode="auto">
              <a:xfrm>
                <a:off x="1869" y="839"/>
                <a:ext cx="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29" name="Rectangle 4726"/>
              <p:cNvSpPr>
                <a:spLocks noChangeArrowheads="1"/>
              </p:cNvSpPr>
              <p:nvPr/>
            </p:nvSpPr>
            <p:spPr bwMode="auto">
              <a:xfrm>
                <a:off x="1877" y="839"/>
                <a:ext cx="1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30" name="Rectangle 4727"/>
              <p:cNvSpPr>
                <a:spLocks noChangeArrowheads="1"/>
              </p:cNvSpPr>
              <p:nvPr/>
            </p:nvSpPr>
            <p:spPr bwMode="auto">
              <a:xfrm>
                <a:off x="1889" y="839"/>
                <a:ext cx="1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31" name="Rectangle 4728"/>
              <p:cNvSpPr>
                <a:spLocks noChangeArrowheads="1"/>
              </p:cNvSpPr>
              <p:nvPr/>
            </p:nvSpPr>
            <p:spPr bwMode="auto">
              <a:xfrm>
                <a:off x="1900" y="839"/>
                <a:ext cx="301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32" name="Rectangle 4729"/>
              <p:cNvSpPr>
                <a:spLocks noChangeArrowheads="1"/>
              </p:cNvSpPr>
              <p:nvPr/>
            </p:nvSpPr>
            <p:spPr bwMode="auto">
              <a:xfrm>
                <a:off x="2201" y="839"/>
                <a:ext cx="11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33" name="Rectangle 4730"/>
              <p:cNvSpPr>
                <a:spLocks noChangeArrowheads="1"/>
              </p:cNvSpPr>
              <p:nvPr/>
            </p:nvSpPr>
            <p:spPr bwMode="auto">
              <a:xfrm>
                <a:off x="2212" y="839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34" name="Rectangle 4731"/>
              <p:cNvSpPr>
                <a:spLocks noChangeArrowheads="1"/>
              </p:cNvSpPr>
              <p:nvPr/>
            </p:nvSpPr>
            <p:spPr bwMode="auto">
              <a:xfrm>
                <a:off x="2220" y="839"/>
                <a:ext cx="1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35" name="Rectangle 4732"/>
              <p:cNvSpPr>
                <a:spLocks noChangeArrowheads="1"/>
              </p:cNvSpPr>
              <p:nvPr/>
            </p:nvSpPr>
            <p:spPr bwMode="auto">
              <a:xfrm>
                <a:off x="2232" y="839"/>
                <a:ext cx="20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36" name="Rectangle 4733"/>
              <p:cNvSpPr>
                <a:spLocks noChangeArrowheads="1"/>
              </p:cNvSpPr>
              <p:nvPr/>
            </p:nvSpPr>
            <p:spPr bwMode="auto">
              <a:xfrm>
                <a:off x="2232" y="856"/>
                <a:ext cx="20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37" name="Rectangle 4734"/>
              <p:cNvSpPr>
                <a:spLocks noChangeArrowheads="1"/>
              </p:cNvSpPr>
              <p:nvPr/>
            </p:nvSpPr>
            <p:spPr bwMode="auto">
              <a:xfrm>
                <a:off x="2252" y="839"/>
                <a:ext cx="1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38" name="Rectangle 4735"/>
              <p:cNvSpPr>
                <a:spLocks noChangeArrowheads="1"/>
              </p:cNvSpPr>
              <p:nvPr/>
            </p:nvSpPr>
            <p:spPr bwMode="auto">
              <a:xfrm>
                <a:off x="2264" y="839"/>
                <a:ext cx="8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39" name="Rectangle 4736"/>
              <p:cNvSpPr>
                <a:spLocks noChangeArrowheads="1"/>
              </p:cNvSpPr>
              <p:nvPr/>
            </p:nvSpPr>
            <p:spPr bwMode="auto">
              <a:xfrm>
                <a:off x="2272" y="839"/>
                <a:ext cx="11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40" name="Rectangle 4737"/>
              <p:cNvSpPr>
                <a:spLocks noChangeArrowheads="1"/>
              </p:cNvSpPr>
              <p:nvPr/>
            </p:nvSpPr>
            <p:spPr bwMode="auto">
              <a:xfrm>
                <a:off x="2283" y="839"/>
                <a:ext cx="64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41" name="Rectangle 4738"/>
              <p:cNvSpPr>
                <a:spLocks noChangeArrowheads="1"/>
              </p:cNvSpPr>
              <p:nvPr/>
            </p:nvSpPr>
            <p:spPr bwMode="auto">
              <a:xfrm>
                <a:off x="2347" y="839"/>
                <a:ext cx="126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42" name="Rectangle 4739"/>
              <p:cNvSpPr>
                <a:spLocks noChangeArrowheads="1"/>
              </p:cNvSpPr>
              <p:nvPr/>
            </p:nvSpPr>
            <p:spPr bwMode="auto">
              <a:xfrm>
                <a:off x="2347" y="856"/>
                <a:ext cx="126" cy="6"/>
              </a:xfrm>
              <a:prstGeom prst="rect">
                <a:avLst/>
              </a:prstGeom>
              <a:solidFill>
                <a:srgbClr val="0303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43" name="Rectangle 4740"/>
              <p:cNvSpPr>
                <a:spLocks noChangeArrowheads="1"/>
              </p:cNvSpPr>
              <p:nvPr/>
            </p:nvSpPr>
            <p:spPr bwMode="auto">
              <a:xfrm>
                <a:off x="2473" y="839"/>
                <a:ext cx="20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44" name="Rectangle 4741"/>
              <p:cNvSpPr>
                <a:spLocks noChangeArrowheads="1"/>
              </p:cNvSpPr>
              <p:nvPr/>
            </p:nvSpPr>
            <p:spPr bwMode="auto">
              <a:xfrm>
                <a:off x="2493" y="839"/>
                <a:ext cx="8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45" name="Rectangle 4742"/>
              <p:cNvSpPr>
                <a:spLocks noChangeArrowheads="1"/>
              </p:cNvSpPr>
              <p:nvPr/>
            </p:nvSpPr>
            <p:spPr bwMode="auto">
              <a:xfrm>
                <a:off x="2501" y="839"/>
                <a:ext cx="2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46" name="Rectangle 4743"/>
              <p:cNvSpPr>
                <a:spLocks noChangeArrowheads="1"/>
              </p:cNvSpPr>
              <p:nvPr/>
            </p:nvSpPr>
            <p:spPr bwMode="auto">
              <a:xfrm>
                <a:off x="2524" y="839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47" name="Rectangle 4744"/>
              <p:cNvSpPr>
                <a:spLocks noChangeArrowheads="1"/>
              </p:cNvSpPr>
              <p:nvPr/>
            </p:nvSpPr>
            <p:spPr bwMode="auto">
              <a:xfrm>
                <a:off x="2532" y="839"/>
                <a:ext cx="24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48" name="Rectangle 4745"/>
              <p:cNvSpPr>
                <a:spLocks noChangeArrowheads="1"/>
              </p:cNvSpPr>
              <p:nvPr/>
            </p:nvSpPr>
            <p:spPr bwMode="auto">
              <a:xfrm>
                <a:off x="2556" y="839"/>
                <a:ext cx="8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49" name="Rectangle 4746"/>
              <p:cNvSpPr>
                <a:spLocks noChangeArrowheads="1"/>
              </p:cNvSpPr>
              <p:nvPr/>
            </p:nvSpPr>
            <p:spPr bwMode="auto">
              <a:xfrm>
                <a:off x="2564" y="839"/>
                <a:ext cx="1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50" name="Rectangle 4747"/>
              <p:cNvSpPr>
                <a:spLocks noChangeArrowheads="1"/>
              </p:cNvSpPr>
              <p:nvPr/>
            </p:nvSpPr>
            <p:spPr bwMode="auto">
              <a:xfrm>
                <a:off x="2576" y="839"/>
                <a:ext cx="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51" name="Rectangle 4748"/>
              <p:cNvSpPr>
                <a:spLocks noChangeArrowheads="1"/>
              </p:cNvSpPr>
              <p:nvPr/>
            </p:nvSpPr>
            <p:spPr bwMode="auto">
              <a:xfrm>
                <a:off x="2584" y="839"/>
                <a:ext cx="11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52" name="Rectangle 4749"/>
              <p:cNvSpPr>
                <a:spLocks noChangeArrowheads="1"/>
              </p:cNvSpPr>
              <p:nvPr/>
            </p:nvSpPr>
            <p:spPr bwMode="auto">
              <a:xfrm>
                <a:off x="2595" y="839"/>
                <a:ext cx="5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53" name="Rectangle 4750"/>
              <p:cNvSpPr>
                <a:spLocks noChangeArrowheads="1"/>
              </p:cNvSpPr>
              <p:nvPr/>
            </p:nvSpPr>
            <p:spPr bwMode="auto">
              <a:xfrm>
                <a:off x="2647" y="839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54" name="Rectangle 4751"/>
              <p:cNvSpPr>
                <a:spLocks noChangeArrowheads="1"/>
              </p:cNvSpPr>
              <p:nvPr/>
            </p:nvSpPr>
            <p:spPr bwMode="auto">
              <a:xfrm>
                <a:off x="2659" y="839"/>
                <a:ext cx="5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55" name="Rectangle 4752"/>
              <p:cNvSpPr>
                <a:spLocks noChangeArrowheads="1"/>
              </p:cNvSpPr>
              <p:nvPr/>
            </p:nvSpPr>
            <p:spPr bwMode="auto">
              <a:xfrm>
                <a:off x="2710" y="839"/>
                <a:ext cx="32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56" name="Rectangle 4753"/>
              <p:cNvSpPr>
                <a:spLocks noChangeArrowheads="1"/>
              </p:cNvSpPr>
              <p:nvPr/>
            </p:nvSpPr>
            <p:spPr bwMode="auto">
              <a:xfrm>
                <a:off x="2742" y="839"/>
                <a:ext cx="1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57" name="Rectangle 4754"/>
              <p:cNvSpPr>
                <a:spLocks noChangeArrowheads="1"/>
              </p:cNvSpPr>
              <p:nvPr/>
            </p:nvSpPr>
            <p:spPr bwMode="auto">
              <a:xfrm>
                <a:off x="2753" y="839"/>
                <a:ext cx="8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58" name="Rectangle 4755"/>
              <p:cNvSpPr>
                <a:spLocks noChangeArrowheads="1"/>
              </p:cNvSpPr>
              <p:nvPr/>
            </p:nvSpPr>
            <p:spPr bwMode="auto">
              <a:xfrm>
                <a:off x="2753" y="856"/>
                <a:ext cx="8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59" name="Rectangle 4756"/>
              <p:cNvSpPr>
                <a:spLocks noChangeArrowheads="1"/>
              </p:cNvSpPr>
              <p:nvPr/>
            </p:nvSpPr>
            <p:spPr bwMode="auto">
              <a:xfrm>
                <a:off x="2761" y="839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60" name="Rectangle 4757"/>
              <p:cNvSpPr>
                <a:spLocks noChangeArrowheads="1"/>
              </p:cNvSpPr>
              <p:nvPr/>
            </p:nvSpPr>
            <p:spPr bwMode="auto">
              <a:xfrm>
                <a:off x="2773" y="839"/>
                <a:ext cx="12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61" name="Rectangle 4758"/>
              <p:cNvSpPr>
                <a:spLocks noChangeArrowheads="1"/>
              </p:cNvSpPr>
              <p:nvPr/>
            </p:nvSpPr>
            <p:spPr bwMode="auto">
              <a:xfrm>
                <a:off x="2785" y="839"/>
                <a:ext cx="7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62" name="Rectangle 4759"/>
              <p:cNvSpPr>
                <a:spLocks noChangeArrowheads="1"/>
              </p:cNvSpPr>
              <p:nvPr/>
            </p:nvSpPr>
            <p:spPr bwMode="auto">
              <a:xfrm>
                <a:off x="2856" y="839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63" name="Rectangle 4760"/>
              <p:cNvSpPr>
                <a:spLocks noChangeArrowheads="1"/>
              </p:cNvSpPr>
              <p:nvPr/>
            </p:nvSpPr>
            <p:spPr bwMode="auto">
              <a:xfrm>
                <a:off x="2868" y="839"/>
                <a:ext cx="9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64" name="Rectangle 4761"/>
              <p:cNvSpPr>
                <a:spLocks noChangeArrowheads="1"/>
              </p:cNvSpPr>
              <p:nvPr/>
            </p:nvSpPr>
            <p:spPr bwMode="auto">
              <a:xfrm>
                <a:off x="2959" y="839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65" name="Rectangle 4762"/>
              <p:cNvSpPr>
                <a:spLocks noChangeArrowheads="1"/>
              </p:cNvSpPr>
              <p:nvPr/>
            </p:nvSpPr>
            <p:spPr bwMode="auto">
              <a:xfrm>
                <a:off x="2971" y="839"/>
                <a:ext cx="4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66" name="Rectangle 4763"/>
              <p:cNvSpPr>
                <a:spLocks noChangeArrowheads="1"/>
              </p:cNvSpPr>
              <p:nvPr/>
            </p:nvSpPr>
            <p:spPr bwMode="auto">
              <a:xfrm>
                <a:off x="3014" y="839"/>
                <a:ext cx="8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67" name="Rectangle 4764"/>
              <p:cNvSpPr>
                <a:spLocks noChangeArrowheads="1"/>
              </p:cNvSpPr>
              <p:nvPr/>
            </p:nvSpPr>
            <p:spPr bwMode="auto">
              <a:xfrm>
                <a:off x="3022" y="839"/>
                <a:ext cx="5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68" name="Rectangle 4765"/>
              <p:cNvSpPr>
                <a:spLocks noChangeArrowheads="1"/>
              </p:cNvSpPr>
              <p:nvPr/>
            </p:nvSpPr>
            <p:spPr bwMode="auto">
              <a:xfrm>
                <a:off x="3073" y="839"/>
                <a:ext cx="1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69" name="Rectangle 4766"/>
              <p:cNvSpPr>
                <a:spLocks noChangeArrowheads="1"/>
              </p:cNvSpPr>
              <p:nvPr/>
            </p:nvSpPr>
            <p:spPr bwMode="auto">
              <a:xfrm>
                <a:off x="3085" y="839"/>
                <a:ext cx="9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70" name="Rectangle 4767"/>
              <p:cNvSpPr>
                <a:spLocks noChangeArrowheads="1"/>
              </p:cNvSpPr>
              <p:nvPr/>
            </p:nvSpPr>
            <p:spPr bwMode="auto">
              <a:xfrm>
                <a:off x="3180" y="839"/>
                <a:ext cx="383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71" name="Rectangle 4768"/>
              <p:cNvSpPr>
                <a:spLocks noChangeArrowheads="1"/>
              </p:cNvSpPr>
              <p:nvPr/>
            </p:nvSpPr>
            <p:spPr bwMode="auto">
              <a:xfrm>
                <a:off x="3563" y="839"/>
                <a:ext cx="3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72" name="Rectangle 4769"/>
              <p:cNvSpPr>
                <a:spLocks noChangeArrowheads="1"/>
              </p:cNvSpPr>
              <p:nvPr/>
            </p:nvSpPr>
            <p:spPr bwMode="auto">
              <a:xfrm>
                <a:off x="3595" y="839"/>
                <a:ext cx="11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73" name="Rectangle 4770"/>
              <p:cNvSpPr>
                <a:spLocks noChangeArrowheads="1"/>
              </p:cNvSpPr>
              <p:nvPr/>
            </p:nvSpPr>
            <p:spPr bwMode="auto">
              <a:xfrm>
                <a:off x="3606" y="839"/>
                <a:ext cx="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74" name="Rectangle 4771"/>
              <p:cNvSpPr>
                <a:spLocks noChangeArrowheads="1"/>
              </p:cNvSpPr>
              <p:nvPr/>
            </p:nvSpPr>
            <p:spPr bwMode="auto">
              <a:xfrm>
                <a:off x="3614" y="839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grpSp>
          <p:nvGrpSpPr>
            <p:cNvPr id="12016" name="Group 4973"/>
            <p:cNvGrpSpPr>
              <a:grpSpLocks/>
            </p:cNvGrpSpPr>
            <p:nvPr/>
          </p:nvGrpSpPr>
          <p:grpSpPr bwMode="auto">
            <a:xfrm>
              <a:off x="1049338" y="1331913"/>
              <a:ext cx="8561388" cy="263525"/>
              <a:chOff x="661" y="839"/>
              <a:chExt cx="5393" cy="166"/>
            </a:xfrm>
          </p:grpSpPr>
          <p:sp>
            <p:nvSpPr>
              <p:cNvPr id="15375" name="Rectangle 4773"/>
              <p:cNvSpPr>
                <a:spLocks noChangeArrowheads="1"/>
              </p:cNvSpPr>
              <p:nvPr/>
            </p:nvSpPr>
            <p:spPr bwMode="auto">
              <a:xfrm>
                <a:off x="3626" y="839"/>
                <a:ext cx="20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76" name="Rectangle 4774"/>
              <p:cNvSpPr>
                <a:spLocks noChangeArrowheads="1"/>
              </p:cNvSpPr>
              <p:nvPr/>
            </p:nvSpPr>
            <p:spPr bwMode="auto">
              <a:xfrm>
                <a:off x="3646" y="839"/>
                <a:ext cx="23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77" name="Rectangle 4775"/>
              <p:cNvSpPr>
                <a:spLocks noChangeArrowheads="1"/>
              </p:cNvSpPr>
              <p:nvPr/>
            </p:nvSpPr>
            <p:spPr bwMode="auto">
              <a:xfrm>
                <a:off x="3669" y="839"/>
                <a:ext cx="5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78" name="Rectangle 4776"/>
              <p:cNvSpPr>
                <a:spLocks noChangeArrowheads="1"/>
              </p:cNvSpPr>
              <p:nvPr/>
            </p:nvSpPr>
            <p:spPr bwMode="auto">
              <a:xfrm>
                <a:off x="3721" y="839"/>
                <a:ext cx="8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79" name="Rectangle 4777"/>
              <p:cNvSpPr>
                <a:spLocks noChangeArrowheads="1"/>
              </p:cNvSpPr>
              <p:nvPr/>
            </p:nvSpPr>
            <p:spPr bwMode="auto">
              <a:xfrm>
                <a:off x="3729" y="839"/>
                <a:ext cx="5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80" name="Rectangle 4778"/>
              <p:cNvSpPr>
                <a:spLocks noChangeArrowheads="1"/>
              </p:cNvSpPr>
              <p:nvPr/>
            </p:nvSpPr>
            <p:spPr bwMode="auto">
              <a:xfrm>
                <a:off x="3784" y="839"/>
                <a:ext cx="8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81" name="Rectangle 4779"/>
              <p:cNvSpPr>
                <a:spLocks noChangeArrowheads="1"/>
              </p:cNvSpPr>
              <p:nvPr/>
            </p:nvSpPr>
            <p:spPr bwMode="auto">
              <a:xfrm>
                <a:off x="3792" y="839"/>
                <a:ext cx="3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82" name="Rectangle 4780"/>
              <p:cNvSpPr>
                <a:spLocks noChangeArrowheads="1"/>
              </p:cNvSpPr>
              <p:nvPr/>
            </p:nvSpPr>
            <p:spPr bwMode="auto">
              <a:xfrm>
                <a:off x="3823" y="839"/>
                <a:ext cx="20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83" name="Rectangle 4781"/>
              <p:cNvSpPr>
                <a:spLocks noChangeArrowheads="1"/>
              </p:cNvSpPr>
              <p:nvPr/>
            </p:nvSpPr>
            <p:spPr bwMode="auto">
              <a:xfrm>
                <a:off x="3843" y="839"/>
                <a:ext cx="64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84" name="Rectangle 4782"/>
              <p:cNvSpPr>
                <a:spLocks noChangeArrowheads="1"/>
              </p:cNvSpPr>
              <p:nvPr/>
            </p:nvSpPr>
            <p:spPr bwMode="auto">
              <a:xfrm>
                <a:off x="3907" y="839"/>
                <a:ext cx="11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85" name="Rectangle 4783"/>
              <p:cNvSpPr>
                <a:spLocks noChangeArrowheads="1"/>
              </p:cNvSpPr>
              <p:nvPr/>
            </p:nvSpPr>
            <p:spPr bwMode="auto">
              <a:xfrm>
                <a:off x="3918" y="839"/>
                <a:ext cx="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86" name="Rectangle 4784"/>
              <p:cNvSpPr>
                <a:spLocks noChangeArrowheads="1"/>
              </p:cNvSpPr>
              <p:nvPr/>
            </p:nvSpPr>
            <p:spPr bwMode="auto">
              <a:xfrm>
                <a:off x="3926" y="839"/>
                <a:ext cx="12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87" name="Rectangle 4785"/>
              <p:cNvSpPr>
                <a:spLocks noChangeArrowheads="1"/>
              </p:cNvSpPr>
              <p:nvPr/>
            </p:nvSpPr>
            <p:spPr bwMode="auto">
              <a:xfrm>
                <a:off x="3938" y="839"/>
                <a:ext cx="166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88" name="Rectangle 4786"/>
              <p:cNvSpPr>
                <a:spLocks noChangeArrowheads="1"/>
              </p:cNvSpPr>
              <p:nvPr/>
            </p:nvSpPr>
            <p:spPr bwMode="auto">
              <a:xfrm>
                <a:off x="4104" y="839"/>
                <a:ext cx="12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89" name="Rectangle 4787"/>
              <p:cNvSpPr>
                <a:spLocks noChangeArrowheads="1"/>
              </p:cNvSpPr>
              <p:nvPr/>
            </p:nvSpPr>
            <p:spPr bwMode="auto">
              <a:xfrm>
                <a:off x="4116" y="839"/>
                <a:ext cx="19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90" name="Rectangle 4788"/>
              <p:cNvSpPr>
                <a:spLocks noChangeArrowheads="1"/>
              </p:cNvSpPr>
              <p:nvPr/>
            </p:nvSpPr>
            <p:spPr bwMode="auto">
              <a:xfrm>
                <a:off x="4135" y="839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91" name="Rectangle 4789"/>
              <p:cNvSpPr>
                <a:spLocks noChangeArrowheads="1"/>
              </p:cNvSpPr>
              <p:nvPr/>
            </p:nvSpPr>
            <p:spPr bwMode="auto">
              <a:xfrm>
                <a:off x="4147" y="839"/>
                <a:ext cx="10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92" name="Rectangle 4790"/>
              <p:cNvSpPr>
                <a:spLocks noChangeArrowheads="1"/>
              </p:cNvSpPr>
              <p:nvPr/>
            </p:nvSpPr>
            <p:spPr bwMode="auto">
              <a:xfrm>
                <a:off x="4250" y="839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93" name="Rectangle 4791"/>
              <p:cNvSpPr>
                <a:spLocks noChangeArrowheads="1"/>
              </p:cNvSpPr>
              <p:nvPr/>
            </p:nvSpPr>
            <p:spPr bwMode="auto">
              <a:xfrm>
                <a:off x="4262" y="839"/>
                <a:ext cx="19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94" name="Rectangle 4792"/>
              <p:cNvSpPr>
                <a:spLocks noChangeArrowheads="1"/>
              </p:cNvSpPr>
              <p:nvPr/>
            </p:nvSpPr>
            <p:spPr bwMode="auto">
              <a:xfrm>
                <a:off x="4281" y="839"/>
                <a:ext cx="1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95" name="Rectangle 4793"/>
              <p:cNvSpPr>
                <a:spLocks noChangeArrowheads="1"/>
              </p:cNvSpPr>
              <p:nvPr/>
            </p:nvSpPr>
            <p:spPr bwMode="auto">
              <a:xfrm>
                <a:off x="4293" y="839"/>
                <a:ext cx="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96" name="Rectangle 4794"/>
              <p:cNvSpPr>
                <a:spLocks noChangeArrowheads="1"/>
              </p:cNvSpPr>
              <p:nvPr/>
            </p:nvSpPr>
            <p:spPr bwMode="auto">
              <a:xfrm>
                <a:off x="4301" y="839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97" name="Rectangle 4795"/>
              <p:cNvSpPr>
                <a:spLocks noChangeArrowheads="1"/>
              </p:cNvSpPr>
              <p:nvPr/>
            </p:nvSpPr>
            <p:spPr bwMode="auto">
              <a:xfrm>
                <a:off x="4313" y="839"/>
                <a:ext cx="1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98" name="Rectangle 4796"/>
              <p:cNvSpPr>
                <a:spLocks noChangeArrowheads="1"/>
              </p:cNvSpPr>
              <p:nvPr/>
            </p:nvSpPr>
            <p:spPr bwMode="auto">
              <a:xfrm>
                <a:off x="4325" y="839"/>
                <a:ext cx="8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99" name="Rectangle 4797"/>
              <p:cNvSpPr>
                <a:spLocks noChangeArrowheads="1"/>
              </p:cNvSpPr>
              <p:nvPr/>
            </p:nvSpPr>
            <p:spPr bwMode="auto">
              <a:xfrm>
                <a:off x="4333" y="839"/>
                <a:ext cx="3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00" name="Rectangle 4798"/>
              <p:cNvSpPr>
                <a:spLocks noChangeArrowheads="1"/>
              </p:cNvSpPr>
              <p:nvPr/>
            </p:nvSpPr>
            <p:spPr bwMode="auto">
              <a:xfrm>
                <a:off x="4364" y="839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01" name="Rectangle 4799"/>
              <p:cNvSpPr>
                <a:spLocks noChangeArrowheads="1"/>
              </p:cNvSpPr>
              <p:nvPr/>
            </p:nvSpPr>
            <p:spPr bwMode="auto">
              <a:xfrm>
                <a:off x="4376" y="839"/>
                <a:ext cx="8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02" name="Rectangle 4800"/>
              <p:cNvSpPr>
                <a:spLocks noChangeArrowheads="1"/>
              </p:cNvSpPr>
              <p:nvPr/>
            </p:nvSpPr>
            <p:spPr bwMode="auto">
              <a:xfrm>
                <a:off x="4384" y="839"/>
                <a:ext cx="5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03" name="Rectangle 4801"/>
              <p:cNvSpPr>
                <a:spLocks noChangeArrowheads="1"/>
              </p:cNvSpPr>
              <p:nvPr/>
            </p:nvSpPr>
            <p:spPr bwMode="auto">
              <a:xfrm>
                <a:off x="4439" y="839"/>
                <a:ext cx="8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04" name="Rectangle 4802"/>
              <p:cNvSpPr>
                <a:spLocks noChangeArrowheads="1"/>
              </p:cNvSpPr>
              <p:nvPr/>
            </p:nvSpPr>
            <p:spPr bwMode="auto">
              <a:xfrm>
                <a:off x="4447" y="839"/>
                <a:ext cx="1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05" name="Rectangle 4803"/>
              <p:cNvSpPr>
                <a:spLocks noChangeArrowheads="1"/>
              </p:cNvSpPr>
              <p:nvPr/>
            </p:nvSpPr>
            <p:spPr bwMode="auto">
              <a:xfrm>
                <a:off x="4459" y="839"/>
                <a:ext cx="8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06" name="Rectangle 4804"/>
              <p:cNvSpPr>
                <a:spLocks noChangeArrowheads="1"/>
              </p:cNvSpPr>
              <p:nvPr/>
            </p:nvSpPr>
            <p:spPr bwMode="auto">
              <a:xfrm>
                <a:off x="4467" y="839"/>
                <a:ext cx="24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07" name="Rectangle 4805"/>
              <p:cNvSpPr>
                <a:spLocks noChangeArrowheads="1"/>
              </p:cNvSpPr>
              <p:nvPr/>
            </p:nvSpPr>
            <p:spPr bwMode="auto">
              <a:xfrm>
                <a:off x="4491" y="839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08" name="Rectangle 4806"/>
              <p:cNvSpPr>
                <a:spLocks noChangeArrowheads="1"/>
              </p:cNvSpPr>
              <p:nvPr/>
            </p:nvSpPr>
            <p:spPr bwMode="auto">
              <a:xfrm>
                <a:off x="4499" y="839"/>
                <a:ext cx="8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09" name="Rectangle 4807"/>
              <p:cNvSpPr>
                <a:spLocks noChangeArrowheads="1"/>
              </p:cNvSpPr>
              <p:nvPr/>
            </p:nvSpPr>
            <p:spPr bwMode="auto">
              <a:xfrm>
                <a:off x="4582" y="839"/>
                <a:ext cx="11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10" name="Rectangle 4808"/>
              <p:cNvSpPr>
                <a:spLocks noChangeArrowheads="1"/>
              </p:cNvSpPr>
              <p:nvPr/>
            </p:nvSpPr>
            <p:spPr bwMode="auto">
              <a:xfrm>
                <a:off x="4593" y="839"/>
                <a:ext cx="11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11" name="Rectangle 4809"/>
              <p:cNvSpPr>
                <a:spLocks noChangeArrowheads="1"/>
              </p:cNvSpPr>
              <p:nvPr/>
            </p:nvSpPr>
            <p:spPr bwMode="auto">
              <a:xfrm>
                <a:off x="4708" y="839"/>
                <a:ext cx="312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12" name="Rectangle 4810"/>
              <p:cNvSpPr>
                <a:spLocks noChangeArrowheads="1"/>
              </p:cNvSpPr>
              <p:nvPr/>
            </p:nvSpPr>
            <p:spPr bwMode="auto">
              <a:xfrm>
                <a:off x="5020" y="839"/>
                <a:ext cx="114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13" name="Rectangle 4811"/>
              <p:cNvSpPr>
                <a:spLocks noChangeArrowheads="1"/>
              </p:cNvSpPr>
              <p:nvPr/>
            </p:nvSpPr>
            <p:spPr bwMode="auto">
              <a:xfrm>
                <a:off x="5134" y="839"/>
                <a:ext cx="12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14" name="Rectangle 4812"/>
              <p:cNvSpPr>
                <a:spLocks noChangeArrowheads="1"/>
              </p:cNvSpPr>
              <p:nvPr/>
            </p:nvSpPr>
            <p:spPr bwMode="auto">
              <a:xfrm>
                <a:off x="5146" y="839"/>
                <a:ext cx="300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15" name="Rectangle 4813"/>
              <p:cNvSpPr>
                <a:spLocks noChangeArrowheads="1"/>
              </p:cNvSpPr>
              <p:nvPr/>
            </p:nvSpPr>
            <p:spPr bwMode="auto">
              <a:xfrm>
                <a:off x="5446" y="839"/>
                <a:ext cx="12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16" name="Rectangle 4814"/>
              <p:cNvSpPr>
                <a:spLocks noChangeArrowheads="1"/>
              </p:cNvSpPr>
              <p:nvPr/>
            </p:nvSpPr>
            <p:spPr bwMode="auto">
              <a:xfrm>
                <a:off x="5458" y="839"/>
                <a:ext cx="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17" name="Rectangle 4815"/>
              <p:cNvSpPr>
                <a:spLocks noChangeArrowheads="1"/>
              </p:cNvSpPr>
              <p:nvPr/>
            </p:nvSpPr>
            <p:spPr bwMode="auto">
              <a:xfrm>
                <a:off x="5466" y="839"/>
                <a:ext cx="24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18" name="Rectangle 4816"/>
              <p:cNvSpPr>
                <a:spLocks noChangeArrowheads="1"/>
              </p:cNvSpPr>
              <p:nvPr/>
            </p:nvSpPr>
            <p:spPr bwMode="auto">
              <a:xfrm>
                <a:off x="5490" y="839"/>
                <a:ext cx="229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19" name="Rectangle 4817"/>
              <p:cNvSpPr>
                <a:spLocks noChangeArrowheads="1"/>
              </p:cNvSpPr>
              <p:nvPr/>
            </p:nvSpPr>
            <p:spPr bwMode="auto">
              <a:xfrm>
                <a:off x="5719" y="839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20" name="Rectangle 4818"/>
              <p:cNvSpPr>
                <a:spLocks noChangeArrowheads="1"/>
              </p:cNvSpPr>
              <p:nvPr/>
            </p:nvSpPr>
            <p:spPr bwMode="auto">
              <a:xfrm>
                <a:off x="5727" y="839"/>
                <a:ext cx="106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21" name="Rectangle 4819"/>
              <p:cNvSpPr>
                <a:spLocks noChangeArrowheads="1"/>
              </p:cNvSpPr>
              <p:nvPr/>
            </p:nvSpPr>
            <p:spPr bwMode="auto">
              <a:xfrm>
                <a:off x="5833" y="839"/>
                <a:ext cx="221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22" name="Rectangle 4820"/>
              <p:cNvSpPr>
                <a:spLocks noChangeArrowheads="1"/>
              </p:cNvSpPr>
              <p:nvPr/>
            </p:nvSpPr>
            <p:spPr bwMode="auto">
              <a:xfrm>
                <a:off x="661" y="902"/>
                <a:ext cx="272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23" name="Rectangle 4821"/>
              <p:cNvSpPr>
                <a:spLocks noChangeArrowheads="1"/>
              </p:cNvSpPr>
              <p:nvPr/>
            </p:nvSpPr>
            <p:spPr bwMode="auto">
              <a:xfrm>
                <a:off x="933" y="902"/>
                <a:ext cx="2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24" name="Rectangle 4822"/>
              <p:cNvSpPr>
                <a:spLocks noChangeArrowheads="1"/>
              </p:cNvSpPr>
              <p:nvPr/>
            </p:nvSpPr>
            <p:spPr bwMode="auto">
              <a:xfrm>
                <a:off x="961" y="902"/>
                <a:ext cx="12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25" name="Rectangle 4823"/>
              <p:cNvSpPr>
                <a:spLocks noChangeArrowheads="1"/>
              </p:cNvSpPr>
              <p:nvPr/>
            </p:nvSpPr>
            <p:spPr bwMode="auto">
              <a:xfrm>
                <a:off x="973" y="902"/>
                <a:ext cx="11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26" name="Rectangle 4824"/>
              <p:cNvSpPr>
                <a:spLocks noChangeArrowheads="1"/>
              </p:cNvSpPr>
              <p:nvPr/>
            </p:nvSpPr>
            <p:spPr bwMode="auto">
              <a:xfrm>
                <a:off x="984" y="902"/>
                <a:ext cx="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27" name="Rectangle 4825"/>
              <p:cNvSpPr>
                <a:spLocks noChangeArrowheads="1"/>
              </p:cNvSpPr>
              <p:nvPr/>
            </p:nvSpPr>
            <p:spPr bwMode="auto">
              <a:xfrm>
                <a:off x="992" y="902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28" name="Rectangle 4826"/>
              <p:cNvSpPr>
                <a:spLocks noChangeArrowheads="1"/>
              </p:cNvSpPr>
              <p:nvPr/>
            </p:nvSpPr>
            <p:spPr bwMode="auto">
              <a:xfrm>
                <a:off x="1004" y="902"/>
                <a:ext cx="146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29" name="Rectangle 4827"/>
              <p:cNvSpPr>
                <a:spLocks noChangeArrowheads="1"/>
              </p:cNvSpPr>
              <p:nvPr/>
            </p:nvSpPr>
            <p:spPr bwMode="auto">
              <a:xfrm>
                <a:off x="1150" y="902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30" name="Rectangle 4828"/>
              <p:cNvSpPr>
                <a:spLocks noChangeArrowheads="1"/>
              </p:cNvSpPr>
              <p:nvPr/>
            </p:nvSpPr>
            <p:spPr bwMode="auto">
              <a:xfrm>
                <a:off x="1158" y="902"/>
                <a:ext cx="56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31" name="Rectangle 4829"/>
              <p:cNvSpPr>
                <a:spLocks noChangeArrowheads="1"/>
              </p:cNvSpPr>
              <p:nvPr/>
            </p:nvSpPr>
            <p:spPr bwMode="auto">
              <a:xfrm>
                <a:off x="1214" y="902"/>
                <a:ext cx="7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32" name="Rectangle 4830"/>
              <p:cNvSpPr>
                <a:spLocks noChangeArrowheads="1"/>
              </p:cNvSpPr>
              <p:nvPr/>
            </p:nvSpPr>
            <p:spPr bwMode="auto">
              <a:xfrm>
                <a:off x="1221" y="902"/>
                <a:ext cx="9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33" name="Rectangle 4831"/>
              <p:cNvSpPr>
                <a:spLocks noChangeArrowheads="1"/>
              </p:cNvSpPr>
              <p:nvPr/>
            </p:nvSpPr>
            <p:spPr bwMode="auto">
              <a:xfrm>
                <a:off x="1316" y="902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34" name="Rectangle 4832"/>
              <p:cNvSpPr>
                <a:spLocks noChangeArrowheads="1"/>
              </p:cNvSpPr>
              <p:nvPr/>
            </p:nvSpPr>
            <p:spPr bwMode="auto">
              <a:xfrm>
                <a:off x="1328" y="902"/>
                <a:ext cx="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35" name="Rectangle 4833"/>
              <p:cNvSpPr>
                <a:spLocks noChangeArrowheads="1"/>
              </p:cNvSpPr>
              <p:nvPr/>
            </p:nvSpPr>
            <p:spPr bwMode="auto">
              <a:xfrm>
                <a:off x="1336" y="902"/>
                <a:ext cx="11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36" name="Rectangle 4834"/>
              <p:cNvSpPr>
                <a:spLocks noChangeArrowheads="1"/>
              </p:cNvSpPr>
              <p:nvPr/>
            </p:nvSpPr>
            <p:spPr bwMode="auto">
              <a:xfrm>
                <a:off x="1347" y="902"/>
                <a:ext cx="147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37" name="Rectangle 4835"/>
              <p:cNvSpPr>
                <a:spLocks noChangeArrowheads="1"/>
              </p:cNvSpPr>
              <p:nvPr/>
            </p:nvSpPr>
            <p:spPr bwMode="auto">
              <a:xfrm>
                <a:off x="1494" y="902"/>
                <a:ext cx="7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38" name="Rectangle 4836"/>
              <p:cNvSpPr>
                <a:spLocks noChangeArrowheads="1"/>
              </p:cNvSpPr>
              <p:nvPr/>
            </p:nvSpPr>
            <p:spPr bwMode="auto">
              <a:xfrm>
                <a:off x="1501" y="902"/>
                <a:ext cx="56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39" name="Rectangle 4837"/>
              <p:cNvSpPr>
                <a:spLocks noChangeArrowheads="1"/>
              </p:cNvSpPr>
              <p:nvPr/>
            </p:nvSpPr>
            <p:spPr bwMode="auto">
              <a:xfrm>
                <a:off x="1557" y="902"/>
                <a:ext cx="8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40" name="Rectangle 4838"/>
              <p:cNvSpPr>
                <a:spLocks noChangeArrowheads="1"/>
              </p:cNvSpPr>
              <p:nvPr/>
            </p:nvSpPr>
            <p:spPr bwMode="auto">
              <a:xfrm>
                <a:off x="1565" y="902"/>
                <a:ext cx="8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41" name="Rectangle 4839"/>
              <p:cNvSpPr>
                <a:spLocks noChangeArrowheads="1"/>
              </p:cNvSpPr>
              <p:nvPr/>
            </p:nvSpPr>
            <p:spPr bwMode="auto">
              <a:xfrm>
                <a:off x="1648" y="902"/>
                <a:ext cx="11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42" name="Rectangle 4840"/>
              <p:cNvSpPr>
                <a:spLocks noChangeArrowheads="1"/>
              </p:cNvSpPr>
              <p:nvPr/>
            </p:nvSpPr>
            <p:spPr bwMode="auto">
              <a:xfrm>
                <a:off x="1659" y="902"/>
                <a:ext cx="1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43" name="Rectangle 4841"/>
              <p:cNvSpPr>
                <a:spLocks noChangeArrowheads="1"/>
              </p:cNvSpPr>
              <p:nvPr/>
            </p:nvSpPr>
            <p:spPr bwMode="auto">
              <a:xfrm>
                <a:off x="1671" y="902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44" name="Rectangle 4842"/>
              <p:cNvSpPr>
                <a:spLocks noChangeArrowheads="1"/>
              </p:cNvSpPr>
              <p:nvPr/>
            </p:nvSpPr>
            <p:spPr bwMode="auto">
              <a:xfrm>
                <a:off x="1679" y="902"/>
                <a:ext cx="5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45" name="Rectangle 4843"/>
              <p:cNvSpPr>
                <a:spLocks noChangeArrowheads="1"/>
              </p:cNvSpPr>
              <p:nvPr/>
            </p:nvSpPr>
            <p:spPr bwMode="auto">
              <a:xfrm>
                <a:off x="1731" y="902"/>
                <a:ext cx="11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46" name="Rectangle 4844"/>
              <p:cNvSpPr>
                <a:spLocks noChangeArrowheads="1"/>
              </p:cNvSpPr>
              <p:nvPr/>
            </p:nvSpPr>
            <p:spPr bwMode="auto">
              <a:xfrm>
                <a:off x="1742" y="902"/>
                <a:ext cx="1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47" name="Rectangle 4845"/>
              <p:cNvSpPr>
                <a:spLocks noChangeArrowheads="1"/>
              </p:cNvSpPr>
              <p:nvPr/>
            </p:nvSpPr>
            <p:spPr bwMode="auto">
              <a:xfrm>
                <a:off x="1754" y="902"/>
                <a:ext cx="8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48" name="Rectangle 4846"/>
              <p:cNvSpPr>
                <a:spLocks noChangeArrowheads="1"/>
              </p:cNvSpPr>
              <p:nvPr/>
            </p:nvSpPr>
            <p:spPr bwMode="auto">
              <a:xfrm>
                <a:off x="1762" y="902"/>
                <a:ext cx="9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49" name="Rectangle 4847"/>
              <p:cNvSpPr>
                <a:spLocks noChangeArrowheads="1"/>
              </p:cNvSpPr>
              <p:nvPr/>
            </p:nvSpPr>
            <p:spPr bwMode="auto">
              <a:xfrm>
                <a:off x="1857" y="902"/>
                <a:ext cx="1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50" name="Rectangle 4848"/>
              <p:cNvSpPr>
                <a:spLocks noChangeArrowheads="1"/>
              </p:cNvSpPr>
              <p:nvPr/>
            </p:nvSpPr>
            <p:spPr bwMode="auto">
              <a:xfrm>
                <a:off x="1869" y="902"/>
                <a:ext cx="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51" name="Rectangle 4849"/>
              <p:cNvSpPr>
                <a:spLocks noChangeArrowheads="1"/>
              </p:cNvSpPr>
              <p:nvPr/>
            </p:nvSpPr>
            <p:spPr bwMode="auto">
              <a:xfrm>
                <a:off x="1877" y="902"/>
                <a:ext cx="1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52" name="Rectangle 4850"/>
              <p:cNvSpPr>
                <a:spLocks noChangeArrowheads="1"/>
              </p:cNvSpPr>
              <p:nvPr/>
            </p:nvSpPr>
            <p:spPr bwMode="auto">
              <a:xfrm>
                <a:off x="1889" y="902"/>
                <a:ext cx="1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53" name="Rectangle 4851"/>
              <p:cNvSpPr>
                <a:spLocks noChangeArrowheads="1"/>
              </p:cNvSpPr>
              <p:nvPr/>
            </p:nvSpPr>
            <p:spPr bwMode="auto">
              <a:xfrm>
                <a:off x="1900" y="902"/>
                <a:ext cx="301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54" name="Rectangle 4852"/>
              <p:cNvSpPr>
                <a:spLocks noChangeArrowheads="1"/>
              </p:cNvSpPr>
              <p:nvPr/>
            </p:nvSpPr>
            <p:spPr bwMode="auto">
              <a:xfrm>
                <a:off x="2201" y="902"/>
                <a:ext cx="11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55" name="Rectangle 4853"/>
              <p:cNvSpPr>
                <a:spLocks noChangeArrowheads="1"/>
              </p:cNvSpPr>
              <p:nvPr/>
            </p:nvSpPr>
            <p:spPr bwMode="auto">
              <a:xfrm>
                <a:off x="2212" y="902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56" name="Rectangle 4854"/>
              <p:cNvSpPr>
                <a:spLocks noChangeArrowheads="1"/>
              </p:cNvSpPr>
              <p:nvPr/>
            </p:nvSpPr>
            <p:spPr bwMode="auto">
              <a:xfrm>
                <a:off x="2220" y="902"/>
                <a:ext cx="1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57" name="Rectangle 4855"/>
              <p:cNvSpPr>
                <a:spLocks noChangeArrowheads="1"/>
              </p:cNvSpPr>
              <p:nvPr/>
            </p:nvSpPr>
            <p:spPr bwMode="auto">
              <a:xfrm>
                <a:off x="2232" y="902"/>
                <a:ext cx="20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58" name="Rectangle 4856"/>
              <p:cNvSpPr>
                <a:spLocks noChangeArrowheads="1"/>
              </p:cNvSpPr>
              <p:nvPr/>
            </p:nvSpPr>
            <p:spPr bwMode="auto">
              <a:xfrm>
                <a:off x="2232" y="919"/>
                <a:ext cx="20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59" name="Rectangle 4857"/>
              <p:cNvSpPr>
                <a:spLocks noChangeArrowheads="1"/>
              </p:cNvSpPr>
              <p:nvPr/>
            </p:nvSpPr>
            <p:spPr bwMode="auto">
              <a:xfrm>
                <a:off x="2252" y="902"/>
                <a:ext cx="1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60" name="Rectangle 4858"/>
              <p:cNvSpPr>
                <a:spLocks noChangeArrowheads="1"/>
              </p:cNvSpPr>
              <p:nvPr/>
            </p:nvSpPr>
            <p:spPr bwMode="auto">
              <a:xfrm>
                <a:off x="2264" y="902"/>
                <a:ext cx="8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61" name="Rectangle 4859"/>
              <p:cNvSpPr>
                <a:spLocks noChangeArrowheads="1"/>
              </p:cNvSpPr>
              <p:nvPr/>
            </p:nvSpPr>
            <p:spPr bwMode="auto">
              <a:xfrm>
                <a:off x="2272" y="902"/>
                <a:ext cx="11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62" name="Rectangle 4860"/>
              <p:cNvSpPr>
                <a:spLocks noChangeArrowheads="1"/>
              </p:cNvSpPr>
              <p:nvPr/>
            </p:nvSpPr>
            <p:spPr bwMode="auto">
              <a:xfrm>
                <a:off x="2283" y="902"/>
                <a:ext cx="64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63" name="Rectangle 4861"/>
              <p:cNvSpPr>
                <a:spLocks noChangeArrowheads="1"/>
              </p:cNvSpPr>
              <p:nvPr/>
            </p:nvSpPr>
            <p:spPr bwMode="auto">
              <a:xfrm>
                <a:off x="2347" y="902"/>
                <a:ext cx="134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64" name="Rectangle 4862"/>
              <p:cNvSpPr>
                <a:spLocks noChangeArrowheads="1"/>
              </p:cNvSpPr>
              <p:nvPr/>
            </p:nvSpPr>
            <p:spPr bwMode="auto">
              <a:xfrm>
                <a:off x="2347" y="919"/>
                <a:ext cx="134" cy="6"/>
              </a:xfrm>
              <a:prstGeom prst="rect">
                <a:avLst/>
              </a:prstGeom>
              <a:solidFill>
                <a:srgbClr val="0303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65" name="Rectangle 4863"/>
              <p:cNvSpPr>
                <a:spLocks noChangeArrowheads="1"/>
              </p:cNvSpPr>
              <p:nvPr/>
            </p:nvSpPr>
            <p:spPr bwMode="auto">
              <a:xfrm>
                <a:off x="2481" y="902"/>
                <a:ext cx="1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66" name="Rectangle 4864"/>
              <p:cNvSpPr>
                <a:spLocks noChangeArrowheads="1"/>
              </p:cNvSpPr>
              <p:nvPr/>
            </p:nvSpPr>
            <p:spPr bwMode="auto">
              <a:xfrm>
                <a:off x="2493" y="902"/>
                <a:ext cx="8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67" name="Rectangle 4865"/>
              <p:cNvSpPr>
                <a:spLocks noChangeArrowheads="1"/>
              </p:cNvSpPr>
              <p:nvPr/>
            </p:nvSpPr>
            <p:spPr bwMode="auto">
              <a:xfrm>
                <a:off x="2501" y="902"/>
                <a:ext cx="2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68" name="Rectangle 4866"/>
              <p:cNvSpPr>
                <a:spLocks noChangeArrowheads="1"/>
              </p:cNvSpPr>
              <p:nvPr/>
            </p:nvSpPr>
            <p:spPr bwMode="auto">
              <a:xfrm>
                <a:off x="2524" y="902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69" name="Rectangle 4867"/>
              <p:cNvSpPr>
                <a:spLocks noChangeArrowheads="1"/>
              </p:cNvSpPr>
              <p:nvPr/>
            </p:nvSpPr>
            <p:spPr bwMode="auto">
              <a:xfrm>
                <a:off x="2532" y="902"/>
                <a:ext cx="24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70" name="Rectangle 4868"/>
              <p:cNvSpPr>
                <a:spLocks noChangeArrowheads="1"/>
              </p:cNvSpPr>
              <p:nvPr/>
            </p:nvSpPr>
            <p:spPr bwMode="auto">
              <a:xfrm>
                <a:off x="2556" y="902"/>
                <a:ext cx="8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71" name="Rectangle 4869"/>
              <p:cNvSpPr>
                <a:spLocks noChangeArrowheads="1"/>
              </p:cNvSpPr>
              <p:nvPr/>
            </p:nvSpPr>
            <p:spPr bwMode="auto">
              <a:xfrm>
                <a:off x="2564" y="902"/>
                <a:ext cx="1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72" name="Rectangle 4870"/>
              <p:cNvSpPr>
                <a:spLocks noChangeArrowheads="1"/>
              </p:cNvSpPr>
              <p:nvPr/>
            </p:nvSpPr>
            <p:spPr bwMode="auto">
              <a:xfrm>
                <a:off x="2576" y="902"/>
                <a:ext cx="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73" name="Rectangle 4871"/>
              <p:cNvSpPr>
                <a:spLocks noChangeArrowheads="1"/>
              </p:cNvSpPr>
              <p:nvPr/>
            </p:nvSpPr>
            <p:spPr bwMode="auto">
              <a:xfrm>
                <a:off x="2584" y="902"/>
                <a:ext cx="11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74" name="Rectangle 4872"/>
              <p:cNvSpPr>
                <a:spLocks noChangeArrowheads="1"/>
              </p:cNvSpPr>
              <p:nvPr/>
            </p:nvSpPr>
            <p:spPr bwMode="auto">
              <a:xfrm>
                <a:off x="2595" y="902"/>
                <a:ext cx="5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75" name="Rectangle 4873"/>
              <p:cNvSpPr>
                <a:spLocks noChangeArrowheads="1"/>
              </p:cNvSpPr>
              <p:nvPr/>
            </p:nvSpPr>
            <p:spPr bwMode="auto">
              <a:xfrm>
                <a:off x="2647" y="902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76" name="Rectangle 4874"/>
              <p:cNvSpPr>
                <a:spLocks noChangeArrowheads="1"/>
              </p:cNvSpPr>
              <p:nvPr/>
            </p:nvSpPr>
            <p:spPr bwMode="auto">
              <a:xfrm>
                <a:off x="2659" y="902"/>
                <a:ext cx="5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77" name="Rectangle 4875"/>
              <p:cNvSpPr>
                <a:spLocks noChangeArrowheads="1"/>
              </p:cNvSpPr>
              <p:nvPr/>
            </p:nvSpPr>
            <p:spPr bwMode="auto">
              <a:xfrm>
                <a:off x="2710" y="902"/>
                <a:ext cx="32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78" name="Rectangle 4876"/>
              <p:cNvSpPr>
                <a:spLocks noChangeArrowheads="1"/>
              </p:cNvSpPr>
              <p:nvPr/>
            </p:nvSpPr>
            <p:spPr bwMode="auto">
              <a:xfrm>
                <a:off x="2742" y="902"/>
                <a:ext cx="1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79" name="Rectangle 4877"/>
              <p:cNvSpPr>
                <a:spLocks noChangeArrowheads="1"/>
              </p:cNvSpPr>
              <p:nvPr/>
            </p:nvSpPr>
            <p:spPr bwMode="auto">
              <a:xfrm>
                <a:off x="2753" y="902"/>
                <a:ext cx="20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80" name="Rectangle 4878"/>
              <p:cNvSpPr>
                <a:spLocks noChangeArrowheads="1"/>
              </p:cNvSpPr>
              <p:nvPr/>
            </p:nvSpPr>
            <p:spPr bwMode="auto">
              <a:xfrm>
                <a:off x="2773" y="902"/>
                <a:ext cx="12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81" name="Rectangle 4879"/>
              <p:cNvSpPr>
                <a:spLocks noChangeArrowheads="1"/>
              </p:cNvSpPr>
              <p:nvPr/>
            </p:nvSpPr>
            <p:spPr bwMode="auto">
              <a:xfrm>
                <a:off x="2785" y="902"/>
                <a:ext cx="7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82" name="Rectangle 4880"/>
              <p:cNvSpPr>
                <a:spLocks noChangeArrowheads="1"/>
              </p:cNvSpPr>
              <p:nvPr/>
            </p:nvSpPr>
            <p:spPr bwMode="auto">
              <a:xfrm>
                <a:off x="2856" y="902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83" name="Rectangle 4881"/>
              <p:cNvSpPr>
                <a:spLocks noChangeArrowheads="1"/>
              </p:cNvSpPr>
              <p:nvPr/>
            </p:nvSpPr>
            <p:spPr bwMode="auto">
              <a:xfrm>
                <a:off x="2868" y="902"/>
                <a:ext cx="9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84" name="Rectangle 4882"/>
              <p:cNvSpPr>
                <a:spLocks noChangeArrowheads="1"/>
              </p:cNvSpPr>
              <p:nvPr/>
            </p:nvSpPr>
            <p:spPr bwMode="auto">
              <a:xfrm>
                <a:off x="2959" y="902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85" name="Rectangle 4883"/>
              <p:cNvSpPr>
                <a:spLocks noChangeArrowheads="1"/>
              </p:cNvSpPr>
              <p:nvPr/>
            </p:nvSpPr>
            <p:spPr bwMode="auto">
              <a:xfrm>
                <a:off x="2971" y="902"/>
                <a:ext cx="4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86" name="Rectangle 4884"/>
              <p:cNvSpPr>
                <a:spLocks noChangeArrowheads="1"/>
              </p:cNvSpPr>
              <p:nvPr/>
            </p:nvSpPr>
            <p:spPr bwMode="auto">
              <a:xfrm>
                <a:off x="3014" y="902"/>
                <a:ext cx="8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87" name="Rectangle 4885"/>
              <p:cNvSpPr>
                <a:spLocks noChangeArrowheads="1"/>
              </p:cNvSpPr>
              <p:nvPr/>
            </p:nvSpPr>
            <p:spPr bwMode="auto">
              <a:xfrm>
                <a:off x="3022" y="902"/>
                <a:ext cx="5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88" name="Rectangle 4886"/>
              <p:cNvSpPr>
                <a:spLocks noChangeArrowheads="1"/>
              </p:cNvSpPr>
              <p:nvPr/>
            </p:nvSpPr>
            <p:spPr bwMode="auto">
              <a:xfrm>
                <a:off x="3073" y="902"/>
                <a:ext cx="1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89" name="Rectangle 4887"/>
              <p:cNvSpPr>
                <a:spLocks noChangeArrowheads="1"/>
              </p:cNvSpPr>
              <p:nvPr/>
            </p:nvSpPr>
            <p:spPr bwMode="auto">
              <a:xfrm>
                <a:off x="3085" y="902"/>
                <a:ext cx="9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90" name="Rectangle 4888"/>
              <p:cNvSpPr>
                <a:spLocks noChangeArrowheads="1"/>
              </p:cNvSpPr>
              <p:nvPr/>
            </p:nvSpPr>
            <p:spPr bwMode="auto">
              <a:xfrm>
                <a:off x="3180" y="902"/>
                <a:ext cx="383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91" name="Rectangle 4889"/>
              <p:cNvSpPr>
                <a:spLocks noChangeArrowheads="1"/>
              </p:cNvSpPr>
              <p:nvPr/>
            </p:nvSpPr>
            <p:spPr bwMode="auto">
              <a:xfrm>
                <a:off x="3563" y="902"/>
                <a:ext cx="3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92" name="Rectangle 4890"/>
              <p:cNvSpPr>
                <a:spLocks noChangeArrowheads="1"/>
              </p:cNvSpPr>
              <p:nvPr/>
            </p:nvSpPr>
            <p:spPr bwMode="auto">
              <a:xfrm>
                <a:off x="3595" y="902"/>
                <a:ext cx="11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93" name="Rectangle 4891"/>
              <p:cNvSpPr>
                <a:spLocks noChangeArrowheads="1"/>
              </p:cNvSpPr>
              <p:nvPr/>
            </p:nvSpPr>
            <p:spPr bwMode="auto">
              <a:xfrm>
                <a:off x="3606" y="902"/>
                <a:ext cx="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94" name="Rectangle 4892"/>
              <p:cNvSpPr>
                <a:spLocks noChangeArrowheads="1"/>
              </p:cNvSpPr>
              <p:nvPr/>
            </p:nvSpPr>
            <p:spPr bwMode="auto">
              <a:xfrm>
                <a:off x="3614" y="902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95" name="Rectangle 4893"/>
              <p:cNvSpPr>
                <a:spLocks noChangeArrowheads="1"/>
              </p:cNvSpPr>
              <p:nvPr/>
            </p:nvSpPr>
            <p:spPr bwMode="auto">
              <a:xfrm>
                <a:off x="3626" y="902"/>
                <a:ext cx="20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96" name="Rectangle 4894"/>
              <p:cNvSpPr>
                <a:spLocks noChangeArrowheads="1"/>
              </p:cNvSpPr>
              <p:nvPr/>
            </p:nvSpPr>
            <p:spPr bwMode="auto">
              <a:xfrm>
                <a:off x="3646" y="902"/>
                <a:ext cx="11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97" name="Rectangle 4895"/>
              <p:cNvSpPr>
                <a:spLocks noChangeArrowheads="1"/>
              </p:cNvSpPr>
              <p:nvPr/>
            </p:nvSpPr>
            <p:spPr bwMode="auto">
              <a:xfrm>
                <a:off x="3657" y="902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98" name="Rectangle 4896"/>
              <p:cNvSpPr>
                <a:spLocks noChangeArrowheads="1"/>
              </p:cNvSpPr>
              <p:nvPr/>
            </p:nvSpPr>
            <p:spPr bwMode="auto">
              <a:xfrm>
                <a:off x="3669" y="902"/>
                <a:ext cx="5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99" name="Rectangle 4897"/>
              <p:cNvSpPr>
                <a:spLocks noChangeArrowheads="1"/>
              </p:cNvSpPr>
              <p:nvPr/>
            </p:nvSpPr>
            <p:spPr bwMode="auto">
              <a:xfrm>
                <a:off x="3721" y="902"/>
                <a:ext cx="8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00" name="Rectangle 4898"/>
              <p:cNvSpPr>
                <a:spLocks noChangeArrowheads="1"/>
              </p:cNvSpPr>
              <p:nvPr/>
            </p:nvSpPr>
            <p:spPr bwMode="auto">
              <a:xfrm>
                <a:off x="3729" y="902"/>
                <a:ext cx="5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01" name="Rectangle 4899"/>
              <p:cNvSpPr>
                <a:spLocks noChangeArrowheads="1"/>
              </p:cNvSpPr>
              <p:nvPr/>
            </p:nvSpPr>
            <p:spPr bwMode="auto">
              <a:xfrm>
                <a:off x="3784" y="902"/>
                <a:ext cx="8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02" name="Rectangle 4900"/>
              <p:cNvSpPr>
                <a:spLocks noChangeArrowheads="1"/>
              </p:cNvSpPr>
              <p:nvPr/>
            </p:nvSpPr>
            <p:spPr bwMode="auto">
              <a:xfrm>
                <a:off x="3792" y="902"/>
                <a:ext cx="3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03" name="Rectangle 4901"/>
              <p:cNvSpPr>
                <a:spLocks noChangeArrowheads="1"/>
              </p:cNvSpPr>
              <p:nvPr/>
            </p:nvSpPr>
            <p:spPr bwMode="auto">
              <a:xfrm>
                <a:off x="3823" y="902"/>
                <a:ext cx="20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04" name="Rectangle 4902"/>
              <p:cNvSpPr>
                <a:spLocks noChangeArrowheads="1"/>
              </p:cNvSpPr>
              <p:nvPr/>
            </p:nvSpPr>
            <p:spPr bwMode="auto">
              <a:xfrm>
                <a:off x="3843" y="902"/>
                <a:ext cx="64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05" name="Rectangle 4903"/>
              <p:cNvSpPr>
                <a:spLocks noChangeArrowheads="1"/>
              </p:cNvSpPr>
              <p:nvPr/>
            </p:nvSpPr>
            <p:spPr bwMode="auto">
              <a:xfrm>
                <a:off x="3907" y="902"/>
                <a:ext cx="11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06" name="Rectangle 4904"/>
              <p:cNvSpPr>
                <a:spLocks noChangeArrowheads="1"/>
              </p:cNvSpPr>
              <p:nvPr/>
            </p:nvSpPr>
            <p:spPr bwMode="auto">
              <a:xfrm>
                <a:off x="3918" y="902"/>
                <a:ext cx="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07" name="Rectangle 4905"/>
              <p:cNvSpPr>
                <a:spLocks noChangeArrowheads="1"/>
              </p:cNvSpPr>
              <p:nvPr/>
            </p:nvSpPr>
            <p:spPr bwMode="auto">
              <a:xfrm>
                <a:off x="3926" y="902"/>
                <a:ext cx="12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08" name="Rectangle 4906"/>
              <p:cNvSpPr>
                <a:spLocks noChangeArrowheads="1"/>
              </p:cNvSpPr>
              <p:nvPr/>
            </p:nvSpPr>
            <p:spPr bwMode="auto">
              <a:xfrm>
                <a:off x="3938" y="902"/>
                <a:ext cx="8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09" name="Rectangle 4907"/>
              <p:cNvSpPr>
                <a:spLocks noChangeArrowheads="1"/>
              </p:cNvSpPr>
              <p:nvPr/>
            </p:nvSpPr>
            <p:spPr bwMode="auto">
              <a:xfrm>
                <a:off x="4021" y="902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10" name="Rectangle 4908"/>
              <p:cNvSpPr>
                <a:spLocks noChangeArrowheads="1"/>
              </p:cNvSpPr>
              <p:nvPr/>
            </p:nvSpPr>
            <p:spPr bwMode="auto">
              <a:xfrm>
                <a:off x="4033" y="902"/>
                <a:ext cx="7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11" name="Rectangle 4909"/>
              <p:cNvSpPr>
                <a:spLocks noChangeArrowheads="1"/>
              </p:cNvSpPr>
              <p:nvPr/>
            </p:nvSpPr>
            <p:spPr bwMode="auto">
              <a:xfrm>
                <a:off x="4104" y="902"/>
                <a:ext cx="12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12" name="Rectangle 4910"/>
              <p:cNvSpPr>
                <a:spLocks noChangeArrowheads="1"/>
              </p:cNvSpPr>
              <p:nvPr/>
            </p:nvSpPr>
            <p:spPr bwMode="auto">
              <a:xfrm>
                <a:off x="4116" y="902"/>
                <a:ext cx="19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13" name="Rectangle 4911"/>
              <p:cNvSpPr>
                <a:spLocks noChangeArrowheads="1"/>
              </p:cNvSpPr>
              <p:nvPr/>
            </p:nvSpPr>
            <p:spPr bwMode="auto">
              <a:xfrm>
                <a:off x="4135" y="902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14" name="Rectangle 4912"/>
              <p:cNvSpPr>
                <a:spLocks noChangeArrowheads="1"/>
              </p:cNvSpPr>
              <p:nvPr/>
            </p:nvSpPr>
            <p:spPr bwMode="auto">
              <a:xfrm>
                <a:off x="4147" y="902"/>
                <a:ext cx="10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15" name="Rectangle 4913"/>
              <p:cNvSpPr>
                <a:spLocks noChangeArrowheads="1"/>
              </p:cNvSpPr>
              <p:nvPr/>
            </p:nvSpPr>
            <p:spPr bwMode="auto">
              <a:xfrm>
                <a:off x="4250" y="902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16" name="Rectangle 4914"/>
              <p:cNvSpPr>
                <a:spLocks noChangeArrowheads="1"/>
              </p:cNvSpPr>
              <p:nvPr/>
            </p:nvSpPr>
            <p:spPr bwMode="auto">
              <a:xfrm>
                <a:off x="4262" y="902"/>
                <a:ext cx="19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17" name="Rectangle 4915"/>
              <p:cNvSpPr>
                <a:spLocks noChangeArrowheads="1"/>
              </p:cNvSpPr>
              <p:nvPr/>
            </p:nvSpPr>
            <p:spPr bwMode="auto">
              <a:xfrm>
                <a:off x="4281" y="902"/>
                <a:ext cx="1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18" name="Rectangle 4916"/>
              <p:cNvSpPr>
                <a:spLocks noChangeArrowheads="1"/>
              </p:cNvSpPr>
              <p:nvPr/>
            </p:nvSpPr>
            <p:spPr bwMode="auto">
              <a:xfrm>
                <a:off x="4293" y="902"/>
                <a:ext cx="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19" name="Rectangle 4917"/>
              <p:cNvSpPr>
                <a:spLocks noChangeArrowheads="1"/>
              </p:cNvSpPr>
              <p:nvPr/>
            </p:nvSpPr>
            <p:spPr bwMode="auto">
              <a:xfrm>
                <a:off x="4301" y="902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20" name="Rectangle 4918"/>
              <p:cNvSpPr>
                <a:spLocks noChangeArrowheads="1"/>
              </p:cNvSpPr>
              <p:nvPr/>
            </p:nvSpPr>
            <p:spPr bwMode="auto">
              <a:xfrm>
                <a:off x="4313" y="902"/>
                <a:ext cx="1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21" name="Rectangle 4919"/>
              <p:cNvSpPr>
                <a:spLocks noChangeArrowheads="1"/>
              </p:cNvSpPr>
              <p:nvPr/>
            </p:nvSpPr>
            <p:spPr bwMode="auto">
              <a:xfrm>
                <a:off x="4325" y="902"/>
                <a:ext cx="8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22" name="Rectangle 4920"/>
              <p:cNvSpPr>
                <a:spLocks noChangeArrowheads="1"/>
              </p:cNvSpPr>
              <p:nvPr/>
            </p:nvSpPr>
            <p:spPr bwMode="auto">
              <a:xfrm>
                <a:off x="4333" y="902"/>
                <a:ext cx="3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23" name="Rectangle 4921"/>
              <p:cNvSpPr>
                <a:spLocks noChangeArrowheads="1"/>
              </p:cNvSpPr>
              <p:nvPr/>
            </p:nvSpPr>
            <p:spPr bwMode="auto">
              <a:xfrm>
                <a:off x="4364" y="902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24" name="Rectangle 4922"/>
              <p:cNvSpPr>
                <a:spLocks noChangeArrowheads="1"/>
              </p:cNvSpPr>
              <p:nvPr/>
            </p:nvSpPr>
            <p:spPr bwMode="auto">
              <a:xfrm>
                <a:off x="4376" y="902"/>
                <a:ext cx="8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25" name="Rectangle 4923"/>
              <p:cNvSpPr>
                <a:spLocks noChangeArrowheads="1"/>
              </p:cNvSpPr>
              <p:nvPr/>
            </p:nvSpPr>
            <p:spPr bwMode="auto">
              <a:xfrm>
                <a:off x="4384" y="902"/>
                <a:ext cx="5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26" name="Rectangle 4924"/>
              <p:cNvSpPr>
                <a:spLocks noChangeArrowheads="1"/>
              </p:cNvSpPr>
              <p:nvPr/>
            </p:nvSpPr>
            <p:spPr bwMode="auto">
              <a:xfrm>
                <a:off x="4439" y="902"/>
                <a:ext cx="8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27" name="Rectangle 4925"/>
              <p:cNvSpPr>
                <a:spLocks noChangeArrowheads="1"/>
              </p:cNvSpPr>
              <p:nvPr/>
            </p:nvSpPr>
            <p:spPr bwMode="auto">
              <a:xfrm>
                <a:off x="4447" y="902"/>
                <a:ext cx="1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28" name="Rectangle 4926"/>
              <p:cNvSpPr>
                <a:spLocks noChangeArrowheads="1"/>
              </p:cNvSpPr>
              <p:nvPr/>
            </p:nvSpPr>
            <p:spPr bwMode="auto">
              <a:xfrm>
                <a:off x="4459" y="902"/>
                <a:ext cx="8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29" name="Rectangle 4927"/>
              <p:cNvSpPr>
                <a:spLocks noChangeArrowheads="1"/>
              </p:cNvSpPr>
              <p:nvPr/>
            </p:nvSpPr>
            <p:spPr bwMode="auto">
              <a:xfrm>
                <a:off x="4467" y="902"/>
                <a:ext cx="24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30" name="Rectangle 4928"/>
              <p:cNvSpPr>
                <a:spLocks noChangeArrowheads="1"/>
              </p:cNvSpPr>
              <p:nvPr/>
            </p:nvSpPr>
            <p:spPr bwMode="auto">
              <a:xfrm>
                <a:off x="4491" y="902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31" name="Rectangle 4929"/>
              <p:cNvSpPr>
                <a:spLocks noChangeArrowheads="1"/>
              </p:cNvSpPr>
              <p:nvPr/>
            </p:nvSpPr>
            <p:spPr bwMode="auto">
              <a:xfrm>
                <a:off x="4499" y="902"/>
                <a:ext cx="3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32" name="Rectangle 4930"/>
              <p:cNvSpPr>
                <a:spLocks noChangeArrowheads="1"/>
              </p:cNvSpPr>
              <p:nvPr/>
            </p:nvSpPr>
            <p:spPr bwMode="auto">
              <a:xfrm>
                <a:off x="4530" y="902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33" name="Rectangle 4931"/>
              <p:cNvSpPr>
                <a:spLocks noChangeArrowheads="1"/>
              </p:cNvSpPr>
              <p:nvPr/>
            </p:nvSpPr>
            <p:spPr bwMode="auto">
              <a:xfrm>
                <a:off x="4542" y="902"/>
                <a:ext cx="40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34" name="Rectangle 4932"/>
              <p:cNvSpPr>
                <a:spLocks noChangeArrowheads="1"/>
              </p:cNvSpPr>
              <p:nvPr/>
            </p:nvSpPr>
            <p:spPr bwMode="auto">
              <a:xfrm>
                <a:off x="4582" y="902"/>
                <a:ext cx="11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35" name="Rectangle 4933"/>
              <p:cNvSpPr>
                <a:spLocks noChangeArrowheads="1"/>
              </p:cNvSpPr>
              <p:nvPr/>
            </p:nvSpPr>
            <p:spPr bwMode="auto">
              <a:xfrm>
                <a:off x="4593" y="902"/>
                <a:ext cx="11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36" name="Rectangle 4934"/>
              <p:cNvSpPr>
                <a:spLocks noChangeArrowheads="1"/>
              </p:cNvSpPr>
              <p:nvPr/>
            </p:nvSpPr>
            <p:spPr bwMode="auto">
              <a:xfrm>
                <a:off x="4708" y="902"/>
                <a:ext cx="312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37" name="Rectangle 4935"/>
              <p:cNvSpPr>
                <a:spLocks noChangeArrowheads="1"/>
              </p:cNvSpPr>
              <p:nvPr/>
            </p:nvSpPr>
            <p:spPr bwMode="auto">
              <a:xfrm>
                <a:off x="5020" y="902"/>
                <a:ext cx="114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38" name="Rectangle 4936"/>
              <p:cNvSpPr>
                <a:spLocks noChangeArrowheads="1"/>
              </p:cNvSpPr>
              <p:nvPr/>
            </p:nvSpPr>
            <p:spPr bwMode="auto">
              <a:xfrm>
                <a:off x="5134" y="902"/>
                <a:ext cx="12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39" name="Rectangle 4937"/>
              <p:cNvSpPr>
                <a:spLocks noChangeArrowheads="1"/>
              </p:cNvSpPr>
              <p:nvPr/>
            </p:nvSpPr>
            <p:spPr bwMode="auto">
              <a:xfrm>
                <a:off x="5146" y="902"/>
                <a:ext cx="5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40" name="Rectangle 4938"/>
              <p:cNvSpPr>
                <a:spLocks noChangeArrowheads="1"/>
              </p:cNvSpPr>
              <p:nvPr/>
            </p:nvSpPr>
            <p:spPr bwMode="auto">
              <a:xfrm>
                <a:off x="5197" y="902"/>
                <a:ext cx="13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41" name="Rectangle 4939"/>
              <p:cNvSpPr>
                <a:spLocks noChangeArrowheads="1"/>
              </p:cNvSpPr>
              <p:nvPr/>
            </p:nvSpPr>
            <p:spPr bwMode="auto">
              <a:xfrm>
                <a:off x="5210" y="902"/>
                <a:ext cx="236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42" name="Rectangle 4940"/>
              <p:cNvSpPr>
                <a:spLocks noChangeArrowheads="1"/>
              </p:cNvSpPr>
              <p:nvPr/>
            </p:nvSpPr>
            <p:spPr bwMode="auto">
              <a:xfrm>
                <a:off x="5446" y="902"/>
                <a:ext cx="12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43" name="Rectangle 4941"/>
              <p:cNvSpPr>
                <a:spLocks noChangeArrowheads="1"/>
              </p:cNvSpPr>
              <p:nvPr/>
            </p:nvSpPr>
            <p:spPr bwMode="auto">
              <a:xfrm>
                <a:off x="5458" y="902"/>
                <a:ext cx="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44" name="Rectangle 4942"/>
              <p:cNvSpPr>
                <a:spLocks noChangeArrowheads="1"/>
              </p:cNvSpPr>
              <p:nvPr/>
            </p:nvSpPr>
            <p:spPr bwMode="auto">
              <a:xfrm>
                <a:off x="5466" y="902"/>
                <a:ext cx="24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45" name="Rectangle 4943"/>
              <p:cNvSpPr>
                <a:spLocks noChangeArrowheads="1"/>
              </p:cNvSpPr>
              <p:nvPr/>
            </p:nvSpPr>
            <p:spPr bwMode="auto">
              <a:xfrm>
                <a:off x="5490" y="902"/>
                <a:ext cx="229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46" name="Rectangle 4944"/>
              <p:cNvSpPr>
                <a:spLocks noChangeArrowheads="1"/>
              </p:cNvSpPr>
              <p:nvPr/>
            </p:nvSpPr>
            <p:spPr bwMode="auto">
              <a:xfrm>
                <a:off x="5719" y="902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47" name="Rectangle 4945"/>
              <p:cNvSpPr>
                <a:spLocks noChangeArrowheads="1"/>
              </p:cNvSpPr>
              <p:nvPr/>
            </p:nvSpPr>
            <p:spPr bwMode="auto">
              <a:xfrm>
                <a:off x="5727" y="902"/>
                <a:ext cx="106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48" name="Rectangle 4946"/>
              <p:cNvSpPr>
                <a:spLocks noChangeArrowheads="1"/>
              </p:cNvSpPr>
              <p:nvPr/>
            </p:nvSpPr>
            <p:spPr bwMode="auto">
              <a:xfrm>
                <a:off x="5833" y="902"/>
                <a:ext cx="221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49" name="Rectangle 4947"/>
              <p:cNvSpPr>
                <a:spLocks noChangeArrowheads="1"/>
              </p:cNvSpPr>
              <p:nvPr/>
            </p:nvSpPr>
            <p:spPr bwMode="auto">
              <a:xfrm>
                <a:off x="661" y="965"/>
                <a:ext cx="272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50" name="Rectangle 4948"/>
              <p:cNvSpPr>
                <a:spLocks noChangeArrowheads="1"/>
              </p:cNvSpPr>
              <p:nvPr/>
            </p:nvSpPr>
            <p:spPr bwMode="auto">
              <a:xfrm>
                <a:off x="933" y="965"/>
                <a:ext cx="2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51" name="Rectangle 4949"/>
              <p:cNvSpPr>
                <a:spLocks noChangeArrowheads="1"/>
              </p:cNvSpPr>
              <p:nvPr/>
            </p:nvSpPr>
            <p:spPr bwMode="auto">
              <a:xfrm>
                <a:off x="961" y="965"/>
                <a:ext cx="12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52" name="Rectangle 4950"/>
              <p:cNvSpPr>
                <a:spLocks noChangeArrowheads="1"/>
              </p:cNvSpPr>
              <p:nvPr/>
            </p:nvSpPr>
            <p:spPr bwMode="auto">
              <a:xfrm>
                <a:off x="973" y="965"/>
                <a:ext cx="11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53" name="Rectangle 4951"/>
              <p:cNvSpPr>
                <a:spLocks noChangeArrowheads="1"/>
              </p:cNvSpPr>
              <p:nvPr/>
            </p:nvSpPr>
            <p:spPr bwMode="auto">
              <a:xfrm>
                <a:off x="984" y="965"/>
                <a:ext cx="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54" name="Rectangle 4952"/>
              <p:cNvSpPr>
                <a:spLocks noChangeArrowheads="1"/>
              </p:cNvSpPr>
              <p:nvPr/>
            </p:nvSpPr>
            <p:spPr bwMode="auto">
              <a:xfrm>
                <a:off x="992" y="965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55" name="Rectangle 4953"/>
              <p:cNvSpPr>
                <a:spLocks noChangeArrowheads="1"/>
              </p:cNvSpPr>
              <p:nvPr/>
            </p:nvSpPr>
            <p:spPr bwMode="auto">
              <a:xfrm>
                <a:off x="1004" y="965"/>
                <a:ext cx="146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56" name="Rectangle 4954"/>
              <p:cNvSpPr>
                <a:spLocks noChangeArrowheads="1"/>
              </p:cNvSpPr>
              <p:nvPr/>
            </p:nvSpPr>
            <p:spPr bwMode="auto">
              <a:xfrm>
                <a:off x="1150" y="965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57" name="Rectangle 4955"/>
              <p:cNvSpPr>
                <a:spLocks noChangeArrowheads="1"/>
              </p:cNvSpPr>
              <p:nvPr/>
            </p:nvSpPr>
            <p:spPr bwMode="auto">
              <a:xfrm>
                <a:off x="1158" y="965"/>
                <a:ext cx="56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58" name="Rectangle 4956"/>
              <p:cNvSpPr>
                <a:spLocks noChangeArrowheads="1"/>
              </p:cNvSpPr>
              <p:nvPr/>
            </p:nvSpPr>
            <p:spPr bwMode="auto">
              <a:xfrm>
                <a:off x="1214" y="965"/>
                <a:ext cx="7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59" name="Rectangle 4957"/>
              <p:cNvSpPr>
                <a:spLocks noChangeArrowheads="1"/>
              </p:cNvSpPr>
              <p:nvPr/>
            </p:nvSpPr>
            <p:spPr bwMode="auto">
              <a:xfrm>
                <a:off x="1221" y="965"/>
                <a:ext cx="9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60" name="Rectangle 4958"/>
              <p:cNvSpPr>
                <a:spLocks noChangeArrowheads="1"/>
              </p:cNvSpPr>
              <p:nvPr/>
            </p:nvSpPr>
            <p:spPr bwMode="auto">
              <a:xfrm>
                <a:off x="1316" y="965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61" name="Rectangle 4959"/>
              <p:cNvSpPr>
                <a:spLocks noChangeArrowheads="1"/>
              </p:cNvSpPr>
              <p:nvPr/>
            </p:nvSpPr>
            <p:spPr bwMode="auto">
              <a:xfrm>
                <a:off x="1328" y="965"/>
                <a:ext cx="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62" name="Rectangle 4960"/>
              <p:cNvSpPr>
                <a:spLocks noChangeArrowheads="1"/>
              </p:cNvSpPr>
              <p:nvPr/>
            </p:nvSpPr>
            <p:spPr bwMode="auto">
              <a:xfrm>
                <a:off x="1336" y="965"/>
                <a:ext cx="11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63" name="Rectangle 4961"/>
              <p:cNvSpPr>
                <a:spLocks noChangeArrowheads="1"/>
              </p:cNvSpPr>
              <p:nvPr/>
            </p:nvSpPr>
            <p:spPr bwMode="auto">
              <a:xfrm>
                <a:off x="1347" y="965"/>
                <a:ext cx="147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64" name="Rectangle 4962"/>
              <p:cNvSpPr>
                <a:spLocks noChangeArrowheads="1"/>
              </p:cNvSpPr>
              <p:nvPr/>
            </p:nvSpPr>
            <p:spPr bwMode="auto">
              <a:xfrm>
                <a:off x="1494" y="965"/>
                <a:ext cx="7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65" name="Rectangle 4963"/>
              <p:cNvSpPr>
                <a:spLocks noChangeArrowheads="1"/>
              </p:cNvSpPr>
              <p:nvPr/>
            </p:nvSpPr>
            <p:spPr bwMode="auto">
              <a:xfrm>
                <a:off x="1501" y="965"/>
                <a:ext cx="56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66" name="Rectangle 4964"/>
              <p:cNvSpPr>
                <a:spLocks noChangeArrowheads="1"/>
              </p:cNvSpPr>
              <p:nvPr/>
            </p:nvSpPr>
            <p:spPr bwMode="auto">
              <a:xfrm>
                <a:off x="1557" y="965"/>
                <a:ext cx="8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67" name="Rectangle 4965"/>
              <p:cNvSpPr>
                <a:spLocks noChangeArrowheads="1"/>
              </p:cNvSpPr>
              <p:nvPr/>
            </p:nvSpPr>
            <p:spPr bwMode="auto">
              <a:xfrm>
                <a:off x="1565" y="965"/>
                <a:ext cx="8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68" name="Rectangle 4966"/>
              <p:cNvSpPr>
                <a:spLocks noChangeArrowheads="1"/>
              </p:cNvSpPr>
              <p:nvPr/>
            </p:nvSpPr>
            <p:spPr bwMode="auto">
              <a:xfrm>
                <a:off x="1648" y="965"/>
                <a:ext cx="11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69" name="Rectangle 4967"/>
              <p:cNvSpPr>
                <a:spLocks noChangeArrowheads="1"/>
              </p:cNvSpPr>
              <p:nvPr/>
            </p:nvSpPr>
            <p:spPr bwMode="auto">
              <a:xfrm>
                <a:off x="1659" y="965"/>
                <a:ext cx="1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70" name="Rectangle 4968"/>
              <p:cNvSpPr>
                <a:spLocks noChangeArrowheads="1"/>
              </p:cNvSpPr>
              <p:nvPr/>
            </p:nvSpPr>
            <p:spPr bwMode="auto">
              <a:xfrm>
                <a:off x="1671" y="965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71" name="Rectangle 4969"/>
              <p:cNvSpPr>
                <a:spLocks noChangeArrowheads="1"/>
              </p:cNvSpPr>
              <p:nvPr/>
            </p:nvSpPr>
            <p:spPr bwMode="auto">
              <a:xfrm>
                <a:off x="1679" y="965"/>
                <a:ext cx="7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72" name="Rectangle 4970"/>
              <p:cNvSpPr>
                <a:spLocks noChangeArrowheads="1"/>
              </p:cNvSpPr>
              <p:nvPr/>
            </p:nvSpPr>
            <p:spPr bwMode="auto">
              <a:xfrm>
                <a:off x="1754" y="965"/>
                <a:ext cx="8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73" name="Rectangle 4971"/>
              <p:cNvSpPr>
                <a:spLocks noChangeArrowheads="1"/>
              </p:cNvSpPr>
              <p:nvPr/>
            </p:nvSpPr>
            <p:spPr bwMode="auto">
              <a:xfrm>
                <a:off x="1762" y="965"/>
                <a:ext cx="9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74" name="Rectangle 4972"/>
              <p:cNvSpPr>
                <a:spLocks noChangeArrowheads="1"/>
              </p:cNvSpPr>
              <p:nvPr/>
            </p:nvSpPr>
            <p:spPr bwMode="auto">
              <a:xfrm>
                <a:off x="1857" y="965"/>
                <a:ext cx="1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grpSp>
          <p:nvGrpSpPr>
            <p:cNvPr id="12017" name="Group 5174"/>
            <p:cNvGrpSpPr>
              <a:grpSpLocks/>
            </p:cNvGrpSpPr>
            <p:nvPr/>
          </p:nvGrpSpPr>
          <p:grpSpPr bwMode="auto">
            <a:xfrm>
              <a:off x="1049338" y="1531938"/>
              <a:ext cx="8561388" cy="263525"/>
              <a:chOff x="661" y="965"/>
              <a:chExt cx="5393" cy="166"/>
            </a:xfrm>
          </p:grpSpPr>
          <p:sp>
            <p:nvSpPr>
              <p:cNvPr id="15175" name="Rectangle 4974"/>
              <p:cNvSpPr>
                <a:spLocks noChangeArrowheads="1"/>
              </p:cNvSpPr>
              <p:nvPr/>
            </p:nvSpPr>
            <p:spPr bwMode="auto">
              <a:xfrm>
                <a:off x="1869" y="965"/>
                <a:ext cx="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76" name="Rectangle 4975"/>
              <p:cNvSpPr>
                <a:spLocks noChangeArrowheads="1"/>
              </p:cNvSpPr>
              <p:nvPr/>
            </p:nvSpPr>
            <p:spPr bwMode="auto">
              <a:xfrm>
                <a:off x="1877" y="965"/>
                <a:ext cx="1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77" name="Rectangle 4976"/>
              <p:cNvSpPr>
                <a:spLocks noChangeArrowheads="1"/>
              </p:cNvSpPr>
              <p:nvPr/>
            </p:nvSpPr>
            <p:spPr bwMode="auto">
              <a:xfrm>
                <a:off x="1889" y="965"/>
                <a:ext cx="1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78" name="Rectangle 4977"/>
              <p:cNvSpPr>
                <a:spLocks noChangeArrowheads="1"/>
              </p:cNvSpPr>
              <p:nvPr/>
            </p:nvSpPr>
            <p:spPr bwMode="auto">
              <a:xfrm>
                <a:off x="1900" y="965"/>
                <a:ext cx="3120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79" name="Rectangle 4978"/>
              <p:cNvSpPr>
                <a:spLocks noChangeArrowheads="1"/>
              </p:cNvSpPr>
              <p:nvPr/>
            </p:nvSpPr>
            <p:spPr bwMode="auto">
              <a:xfrm>
                <a:off x="5020" y="965"/>
                <a:ext cx="114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80" name="Rectangle 4979"/>
              <p:cNvSpPr>
                <a:spLocks noChangeArrowheads="1"/>
              </p:cNvSpPr>
              <p:nvPr/>
            </p:nvSpPr>
            <p:spPr bwMode="auto">
              <a:xfrm>
                <a:off x="5134" y="965"/>
                <a:ext cx="12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81" name="Rectangle 4980"/>
              <p:cNvSpPr>
                <a:spLocks noChangeArrowheads="1"/>
              </p:cNvSpPr>
              <p:nvPr/>
            </p:nvSpPr>
            <p:spPr bwMode="auto">
              <a:xfrm>
                <a:off x="5146" y="965"/>
                <a:ext cx="5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82" name="Rectangle 4981"/>
              <p:cNvSpPr>
                <a:spLocks noChangeArrowheads="1"/>
              </p:cNvSpPr>
              <p:nvPr/>
            </p:nvSpPr>
            <p:spPr bwMode="auto">
              <a:xfrm>
                <a:off x="5197" y="965"/>
                <a:ext cx="20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83" name="Rectangle 4982"/>
              <p:cNvSpPr>
                <a:spLocks noChangeArrowheads="1"/>
              </p:cNvSpPr>
              <p:nvPr/>
            </p:nvSpPr>
            <p:spPr bwMode="auto">
              <a:xfrm>
                <a:off x="5217" y="965"/>
                <a:ext cx="229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84" name="Rectangle 4983"/>
              <p:cNvSpPr>
                <a:spLocks noChangeArrowheads="1"/>
              </p:cNvSpPr>
              <p:nvPr/>
            </p:nvSpPr>
            <p:spPr bwMode="auto">
              <a:xfrm>
                <a:off x="5446" y="965"/>
                <a:ext cx="12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85" name="Rectangle 4984"/>
              <p:cNvSpPr>
                <a:spLocks noChangeArrowheads="1"/>
              </p:cNvSpPr>
              <p:nvPr/>
            </p:nvSpPr>
            <p:spPr bwMode="auto">
              <a:xfrm>
                <a:off x="5458" y="965"/>
                <a:ext cx="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86" name="Rectangle 4985"/>
              <p:cNvSpPr>
                <a:spLocks noChangeArrowheads="1"/>
              </p:cNvSpPr>
              <p:nvPr/>
            </p:nvSpPr>
            <p:spPr bwMode="auto">
              <a:xfrm>
                <a:off x="5466" y="965"/>
                <a:ext cx="24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87" name="Rectangle 4986"/>
              <p:cNvSpPr>
                <a:spLocks noChangeArrowheads="1"/>
              </p:cNvSpPr>
              <p:nvPr/>
            </p:nvSpPr>
            <p:spPr bwMode="auto">
              <a:xfrm>
                <a:off x="5490" y="965"/>
                <a:ext cx="229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88" name="Rectangle 4987"/>
              <p:cNvSpPr>
                <a:spLocks noChangeArrowheads="1"/>
              </p:cNvSpPr>
              <p:nvPr/>
            </p:nvSpPr>
            <p:spPr bwMode="auto">
              <a:xfrm>
                <a:off x="5719" y="965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89" name="Rectangle 4988"/>
              <p:cNvSpPr>
                <a:spLocks noChangeArrowheads="1"/>
              </p:cNvSpPr>
              <p:nvPr/>
            </p:nvSpPr>
            <p:spPr bwMode="auto">
              <a:xfrm>
                <a:off x="5727" y="965"/>
                <a:ext cx="106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90" name="Rectangle 4989"/>
              <p:cNvSpPr>
                <a:spLocks noChangeArrowheads="1"/>
              </p:cNvSpPr>
              <p:nvPr/>
            </p:nvSpPr>
            <p:spPr bwMode="auto">
              <a:xfrm>
                <a:off x="5833" y="965"/>
                <a:ext cx="221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91" name="Rectangle 4990"/>
              <p:cNvSpPr>
                <a:spLocks noChangeArrowheads="1"/>
              </p:cNvSpPr>
              <p:nvPr/>
            </p:nvSpPr>
            <p:spPr bwMode="auto">
              <a:xfrm>
                <a:off x="661" y="1028"/>
                <a:ext cx="272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92" name="Rectangle 4991"/>
              <p:cNvSpPr>
                <a:spLocks noChangeArrowheads="1"/>
              </p:cNvSpPr>
              <p:nvPr/>
            </p:nvSpPr>
            <p:spPr bwMode="auto">
              <a:xfrm>
                <a:off x="933" y="1028"/>
                <a:ext cx="2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93" name="Rectangle 4992"/>
              <p:cNvSpPr>
                <a:spLocks noChangeArrowheads="1"/>
              </p:cNvSpPr>
              <p:nvPr/>
            </p:nvSpPr>
            <p:spPr bwMode="auto">
              <a:xfrm>
                <a:off x="961" y="1028"/>
                <a:ext cx="12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94" name="Rectangle 4993"/>
              <p:cNvSpPr>
                <a:spLocks noChangeArrowheads="1"/>
              </p:cNvSpPr>
              <p:nvPr/>
            </p:nvSpPr>
            <p:spPr bwMode="auto">
              <a:xfrm>
                <a:off x="973" y="1028"/>
                <a:ext cx="11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95" name="Rectangle 4994"/>
              <p:cNvSpPr>
                <a:spLocks noChangeArrowheads="1"/>
              </p:cNvSpPr>
              <p:nvPr/>
            </p:nvSpPr>
            <p:spPr bwMode="auto">
              <a:xfrm>
                <a:off x="984" y="1028"/>
                <a:ext cx="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96" name="Rectangle 4995"/>
              <p:cNvSpPr>
                <a:spLocks noChangeArrowheads="1"/>
              </p:cNvSpPr>
              <p:nvPr/>
            </p:nvSpPr>
            <p:spPr bwMode="auto">
              <a:xfrm>
                <a:off x="992" y="1028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97" name="Rectangle 4996"/>
              <p:cNvSpPr>
                <a:spLocks noChangeArrowheads="1"/>
              </p:cNvSpPr>
              <p:nvPr/>
            </p:nvSpPr>
            <p:spPr bwMode="auto">
              <a:xfrm>
                <a:off x="1004" y="1028"/>
                <a:ext cx="146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98" name="Rectangle 4997"/>
              <p:cNvSpPr>
                <a:spLocks noChangeArrowheads="1"/>
              </p:cNvSpPr>
              <p:nvPr/>
            </p:nvSpPr>
            <p:spPr bwMode="auto">
              <a:xfrm>
                <a:off x="1150" y="1028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99" name="Rectangle 4998"/>
              <p:cNvSpPr>
                <a:spLocks noChangeArrowheads="1"/>
              </p:cNvSpPr>
              <p:nvPr/>
            </p:nvSpPr>
            <p:spPr bwMode="auto">
              <a:xfrm>
                <a:off x="1158" y="1028"/>
                <a:ext cx="56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00" name="Rectangle 4999"/>
              <p:cNvSpPr>
                <a:spLocks noChangeArrowheads="1"/>
              </p:cNvSpPr>
              <p:nvPr/>
            </p:nvSpPr>
            <p:spPr bwMode="auto">
              <a:xfrm>
                <a:off x="1214" y="1028"/>
                <a:ext cx="7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01" name="Rectangle 5000"/>
              <p:cNvSpPr>
                <a:spLocks noChangeArrowheads="1"/>
              </p:cNvSpPr>
              <p:nvPr/>
            </p:nvSpPr>
            <p:spPr bwMode="auto">
              <a:xfrm>
                <a:off x="1221" y="1028"/>
                <a:ext cx="9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02" name="Rectangle 5001"/>
              <p:cNvSpPr>
                <a:spLocks noChangeArrowheads="1"/>
              </p:cNvSpPr>
              <p:nvPr/>
            </p:nvSpPr>
            <p:spPr bwMode="auto">
              <a:xfrm>
                <a:off x="1316" y="1028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03" name="Rectangle 5002"/>
              <p:cNvSpPr>
                <a:spLocks noChangeArrowheads="1"/>
              </p:cNvSpPr>
              <p:nvPr/>
            </p:nvSpPr>
            <p:spPr bwMode="auto">
              <a:xfrm>
                <a:off x="1328" y="1028"/>
                <a:ext cx="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04" name="Rectangle 5003"/>
              <p:cNvSpPr>
                <a:spLocks noChangeArrowheads="1"/>
              </p:cNvSpPr>
              <p:nvPr/>
            </p:nvSpPr>
            <p:spPr bwMode="auto">
              <a:xfrm>
                <a:off x="1336" y="1028"/>
                <a:ext cx="11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05" name="Rectangle 5004"/>
              <p:cNvSpPr>
                <a:spLocks noChangeArrowheads="1"/>
              </p:cNvSpPr>
              <p:nvPr/>
            </p:nvSpPr>
            <p:spPr bwMode="auto">
              <a:xfrm>
                <a:off x="1347" y="1028"/>
                <a:ext cx="147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06" name="Rectangle 5005"/>
              <p:cNvSpPr>
                <a:spLocks noChangeArrowheads="1"/>
              </p:cNvSpPr>
              <p:nvPr/>
            </p:nvSpPr>
            <p:spPr bwMode="auto">
              <a:xfrm>
                <a:off x="1494" y="1028"/>
                <a:ext cx="7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07" name="Rectangle 5006"/>
              <p:cNvSpPr>
                <a:spLocks noChangeArrowheads="1"/>
              </p:cNvSpPr>
              <p:nvPr/>
            </p:nvSpPr>
            <p:spPr bwMode="auto">
              <a:xfrm>
                <a:off x="1501" y="1028"/>
                <a:ext cx="56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08" name="Rectangle 5007"/>
              <p:cNvSpPr>
                <a:spLocks noChangeArrowheads="1"/>
              </p:cNvSpPr>
              <p:nvPr/>
            </p:nvSpPr>
            <p:spPr bwMode="auto">
              <a:xfrm>
                <a:off x="1557" y="1028"/>
                <a:ext cx="8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09" name="Rectangle 5008"/>
              <p:cNvSpPr>
                <a:spLocks noChangeArrowheads="1"/>
              </p:cNvSpPr>
              <p:nvPr/>
            </p:nvSpPr>
            <p:spPr bwMode="auto">
              <a:xfrm>
                <a:off x="1565" y="1028"/>
                <a:ext cx="8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10" name="Rectangle 5009"/>
              <p:cNvSpPr>
                <a:spLocks noChangeArrowheads="1"/>
              </p:cNvSpPr>
              <p:nvPr/>
            </p:nvSpPr>
            <p:spPr bwMode="auto">
              <a:xfrm>
                <a:off x="1648" y="1028"/>
                <a:ext cx="11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11" name="Rectangle 5010"/>
              <p:cNvSpPr>
                <a:spLocks noChangeArrowheads="1"/>
              </p:cNvSpPr>
              <p:nvPr/>
            </p:nvSpPr>
            <p:spPr bwMode="auto">
              <a:xfrm>
                <a:off x="1659" y="1028"/>
                <a:ext cx="1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12" name="Rectangle 5011"/>
              <p:cNvSpPr>
                <a:spLocks noChangeArrowheads="1"/>
              </p:cNvSpPr>
              <p:nvPr/>
            </p:nvSpPr>
            <p:spPr bwMode="auto">
              <a:xfrm>
                <a:off x="1671" y="1028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13" name="Rectangle 5012"/>
              <p:cNvSpPr>
                <a:spLocks noChangeArrowheads="1"/>
              </p:cNvSpPr>
              <p:nvPr/>
            </p:nvSpPr>
            <p:spPr bwMode="auto">
              <a:xfrm>
                <a:off x="1679" y="1028"/>
                <a:ext cx="7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14" name="Rectangle 5013"/>
              <p:cNvSpPr>
                <a:spLocks noChangeArrowheads="1"/>
              </p:cNvSpPr>
              <p:nvPr/>
            </p:nvSpPr>
            <p:spPr bwMode="auto">
              <a:xfrm>
                <a:off x="1754" y="1028"/>
                <a:ext cx="8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15" name="Rectangle 5014"/>
              <p:cNvSpPr>
                <a:spLocks noChangeArrowheads="1"/>
              </p:cNvSpPr>
              <p:nvPr/>
            </p:nvSpPr>
            <p:spPr bwMode="auto">
              <a:xfrm>
                <a:off x="1762" y="1028"/>
                <a:ext cx="9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16" name="Rectangle 5015"/>
              <p:cNvSpPr>
                <a:spLocks noChangeArrowheads="1"/>
              </p:cNvSpPr>
              <p:nvPr/>
            </p:nvSpPr>
            <p:spPr bwMode="auto">
              <a:xfrm>
                <a:off x="1857" y="1028"/>
                <a:ext cx="1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17" name="Rectangle 5016"/>
              <p:cNvSpPr>
                <a:spLocks noChangeArrowheads="1"/>
              </p:cNvSpPr>
              <p:nvPr/>
            </p:nvSpPr>
            <p:spPr bwMode="auto">
              <a:xfrm>
                <a:off x="1869" y="1028"/>
                <a:ext cx="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18" name="Rectangle 5017"/>
              <p:cNvSpPr>
                <a:spLocks noChangeArrowheads="1"/>
              </p:cNvSpPr>
              <p:nvPr/>
            </p:nvSpPr>
            <p:spPr bwMode="auto">
              <a:xfrm>
                <a:off x="1877" y="1028"/>
                <a:ext cx="1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19" name="Rectangle 5018"/>
              <p:cNvSpPr>
                <a:spLocks noChangeArrowheads="1"/>
              </p:cNvSpPr>
              <p:nvPr/>
            </p:nvSpPr>
            <p:spPr bwMode="auto">
              <a:xfrm>
                <a:off x="1889" y="1028"/>
                <a:ext cx="1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20" name="Rectangle 5019"/>
              <p:cNvSpPr>
                <a:spLocks noChangeArrowheads="1"/>
              </p:cNvSpPr>
              <p:nvPr/>
            </p:nvSpPr>
            <p:spPr bwMode="auto">
              <a:xfrm>
                <a:off x="1900" y="1028"/>
                <a:ext cx="301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21" name="Rectangle 5020"/>
              <p:cNvSpPr>
                <a:spLocks noChangeArrowheads="1"/>
              </p:cNvSpPr>
              <p:nvPr/>
            </p:nvSpPr>
            <p:spPr bwMode="auto">
              <a:xfrm>
                <a:off x="2201" y="1028"/>
                <a:ext cx="11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22" name="Rectangle 5021"/>
              <p:cNvSpPr>
                <a:spLocks noChangeArrowheads="1"/>
              </p:cNvSpPr>
              <p:nvPr/>
            </p:nvSpPr>
            <p:spPr bwMode="auto">
              <a:xfrm>
                <a:off x="2212" y="1028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23" name="Rectangle 5022"/>
              <p:cNvSpPr>
                <a:spLocks noChangeArrowheads="1"/>
              </p:cNvSpPr>
              <p:nvPr/>
            </p:nvSpPr>
            <p:spPr bwMode="auto">
              <a:xfrm>
                <a:off x="2220" y="1028"/>
                <a:ext cx="1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24" name="Rectangle 5023"/>
              <p:cNvSpPr>
                <a:spLocks noChangeArrowheads="1"/>
              </p:cNvSpPr>
              <p:nvPr/>
            </p:nvSpPr>
            <p:spPr bwMode="auto">
              <a:xfrm>
                <a:off x="2232" y="1028"/>
                <a:ext cx="20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25" name="Rectangle 5024"/>
              <p:cNvSpPr>
                <a:spLocks noChangeArrowheads="1"/>
              </p:cNvSpPr>
              <p:nvPr/>
            </p:nvSpPr>
            <p:spPr bwMode="auto">
              <a:xfrm>
                <a:off x="2232" y="1045"/>
                <a:ext cx="20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26" name="Rectangle 5025"/>
              <p:cNvSpPr>
                <a:spLocks noChangeArrowheads="1"/>
              </p:cNvSpPr>
              <p:nvPr/>
            </p:nvSpPr>
            <p:spPr bwMode="auto">
              <a:xfrm>
                <a:off x="2252" y="1028"/>
                <a:ext cx="1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27" name="Rectangle 5026"/>
              <p:cNvSpPr>
                <a:spLocks noChangeArrowheads="1"/>
              </p:cNvSpPr>
              <p:nvPr/>
            </p:nvSpPr>
            <p:spPr bwMode="auto">
              <a:xfrm>
                <a:off x="2264" y="1028"/>
                <a:ext cx="8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28" name="Rectangle 5027"/>
              <p:cNvSpPr>
                <a:spLocks noChangeArrowheads="1"/>
              </p:cNvSpPr>
              <p:nvPr/>
            </p:nvSpPr>
            <p:spPr bwMode="auto">
              <a:xfrm>
                <a:off x="2272" y="1028"/>
                <a:ext cx="11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29" name="Rectangle 5028"/>
              <p:cNvSpPr>
                <a:spLocks noChangeArrowheads="1"/>
              </p:cNvSpPr>
              <p:nvPr/>
            </p:nvSpPr>
            <p:spPr bwMode="auto">
              <a:xfrm>
                <a:off x="2283" y="1028"/>
                <a:ext cx="64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30" name="Rectangle 5029"/>
              <p:cNvSpPr>
                <a:spLocks noChangeArrowheads="1"/>
              </p:cNvSpPr>
              <p:nvPr/>
            </p:nvSpPr>
            <p:spPr bwMode="auto">
              <a:xfrm>
                <a:off x="2347" y="1028"/>
                <a:ext cx="126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31" name="Rectangle 5030"/>
              <p:cNvSpPr>
                <a:spLocks noChangeArrowheads="1"/>
              </p:cNvSpPr>
              <p:nvPr/>
            </p:nvSpPr>
            <p:spPr bwMode="auto">
              <a:xfrm>
                <a:off x="2347" y="1045"/>
                <a:ext cx="126" cy="6"/>
              </a:xfrm>
              <a:prstGeom prst="rect">
                <a:avLst/>
              </a:prstGeom>
              <a:solidFill>
                <a:srgbClr val="0303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32" name="Rectangle 5031"/>
              <p:cNvSpPr>
                <a:spLocks noChangeArrowheads="1"/>
              </p:cNvSpPr>
              <p:nvPr/>
            </p:nvSpPr>
            <p:spPr bwMode="auto">
              <a:xfrm>
                <a:off x="2473" y="1028"/>
                <a:ext cx="20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33" name="Rectangle 5032"/>
              <p:cNvSpPr>
                <a:spLocks noChangeArrowheads="1"/>
              </p:cNvSpPr>
              <p:nvPr/>
            </p:nvSpPr>
            <p:spPr bwMode="auto">
              <a:xfrm>
                <a:off x="2493" y="1028"/>
                <a:ext cx="8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34" name="Rectangle 5033"/>
              <p:cNvSpPr>
                <a:spLocks noChangeArrowheads="1"/>
              </p:cNvSpPr>
              <p:nvPr/>
            </p:nvSpPr>
            <p:spPr bwMode="auto">
              <a:xfrm>
                <a:off x="2501" y="1028"/>
                <a:ext cx="2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35" name="Rectangle 5034"/>
              <p:cNvSpPr>
                <a:spLocks noChangeArrowheads="1"/>
              </p:cNvSpPr>
              <p:nvPr/>
            </p:nvSpPr>
            <p:spPr bwMode="auto">
              <a:xfrm>
                <a:off x="2524" y="1028"/>
                <a:ext cx="8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36" name="Rectangle 5035"/>
              <p:cNvSpPr>
                <a:spLocks noChangeArrowheads="1"/>
              </p:cNvSpPr>
              <p:nvPr/>
            </p:nvSpPr>
            <p:spPr bwMode="auto">
              <a:xfrm>
                <a:off x="2532" y="1028"/>
                <a:ext cx="1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37" name="Rectangle 5036"/>
              <p:cNvSpPr>
                <a:spLocks noChangeArrowheads="1"/>
              </p:cNvSpPr>
              <p:nvPr/>
            </p:nvSpPr>
            <p:spPr bwMode="auto">
              <a:xfrm>
                <a:off x="2544" y="1028"/>
                <a:ext cx="12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38" name="Rectangle 5037"/>
              <p:cNvSpPr>
                <a:spLocks noChangeArrowheads="1"/>
              </p:cNvSpPr>
              <p:nvPr/>
            </p:nvSpPr>
            <p:spPr bwMode="auto">
              <a:xfrm>
                <a:off x="2556" y="1028"/>
                <a:ext cx="8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39" name="Rectangle 5038"/>
              <p:cNvSpPr>
                <a:spLocks noChangeArrowheads="1"/>
              </p:cNvSpPr>
              <p:nvPr/>
            </p:nvSpPr>
            <p:spPr bwMode="auto">
              <a:xfrm>
                <a:off x="2564" y="1028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40" name="Rectangle 5039"/>
              <p:cNvSpPr>
                <a:spLocks noChangeArrowheads="1"/>
              </p:cNvSpPr>
              <p:nvPr/>
            </p:nvSpPr>
            <p:spPr bwMode="auto">
              <a:xfrm>
                <a:off x="2576" y="1028"/>
                <a:ext cx="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41" name="Rectangle 5040"/>
              <p:cNvSpPr>
                <a:spLocks noChangeArrowheads="1"/>
              </p:cNvSpPr>
              <p:nvPr/>
            </p:nvSpPr>
            <p:spPr bwMode="auto">
              <a:xfrm>
                <a:off x="2584" y="1028"/>
                <a:ext cx="11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42" name="Rectangle 5041"/>
              <p:cNvSpPr>
                <a:spLocks noChangeArrowheads="1"/>
              </p:cNvSpPr>
              <p:nvPr/>
            </p:nvSpPr>
            <p:spPr bwMode="auto">
              <a:xfrm>
                <a:off x="2595" y="1028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43" name="Rectangle 5042"/>
              <p:cNvSpPr>
                <a:spLocks noChangeArrowheads="1"/>
              </p:cNvSpPr>
              <p:nvPr/>
            </p:nvSpPr>
            <p:spPr bwMode="auto">
              <a:xfrm>
                <a:off x="2607" y="1028"/>
                <a:ext cx="20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44" name="Rectangle 5043"/>
              <p:cNvSpPr>
                <a:spLocks noChangeArrowheads="1"/>
              </p:cNvSpPr>
              <p:nvPr/>
            </p:nvSpPr>
            <p:spPr bwMode="auto">
              <a:xfrm>
                <a:off x="2627" y="1028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45" name="Rectangle 5044"/>
              <p:cNvSpPr>
                <a:spLocks noChangeArrowheads="1"/>
              </p:cNvSpPr>
              <p:nvPr/>
            </p:nvSpPr>
            <p:spPr bwMode="auto">
              <a:xfrm>
                <a:off x="2639" y="1028"/>
                <a:ext cx="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46" name="Rectangle 5045"/>
              <p:cNvSpPr>
                <a:spLocks noChangeArrowheads="1"/>
              </p:cNvSpPr>
              <p:nvPr/>
            </p:nvSpPr>
            <p:spPr bwMode="auto">
              <a:xfrm>
                <a:off x="2647" y="1028"/>
                <a:ext cx="23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47" name="Rectangle 5046"/>
              <p:cNvSpPr>
                <a:spLocks noChangeArrowheads="1"/>
              </p:cNvSpPr>
              <p:nvPr/>
            </p:nvSpPr>
            <p:spPr bwMode="auto">
              <a:xfrm>
                <a:off x="2670" y="1028"/>
                <a:ext cx="8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48" name="Rectangle 5047"/>
              <p:cNvSpPr>
                <a:spLocks noChangeArrowheads="1"/>
              </p:cNvSpPr>
              <p:nvPr/>
            </p:nvSpPr>
            <p:spPr bwMode="auto">
              <a:xfrm>
                <a:off x="2678" y="1028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49" name="Rectangle 5048"/>
              <p:cNvSpPr>
                <a:spLocks noChangeArrowheads="1"/>
              </p:cNvSpPr>
              <p:nvPr/>
            </p:nvSpPr>
            <p:spPr bwMode="auto">
              <a:xfrm>
                <a:off x="2690" y="1028"/>
                <a:ext cx="20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50" name="Rectangle 5049"/>
              <p:cNvSpPr>
                <a:spLocks noChangeArrowheads="1"/>
              </p:cNvSpPr>
              <p:nvPr/>
            </p:nvSpPr>
            <p:spPr bwMode="auto">
              <a:xfrm>
                <a:off x="2710" y="1028"/>
                <a:ext cx="32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51" name="Rectangle 5050"/>
              <p:cNvSpPr>
                <a:spLocks noChangeArrowheads="1"/>
              </p:cNvSpPr>
              <p:nvPr/>
            </p:nvSpPr>
            <p:spPr bwMode="auto">
              <a:xfrm>
                <a:off x="2742" y="1028"/>
                <a:ext cx="1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52" name="Rectangle 5051"/>
              <p:cNvSpPr>
                <a:spLocks noChangeArrowheads="1"/>
              </p:cNvSpPr>
              <p:nvPr/>
            </p:nvSpPr>
            <p:spPr bwMode="auto">
              <a:xfrm>
                <a:off x="2753" y="1028"/>
                <a:ext cx="8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53" name="Rectangle 5052"/>
              <p:cNvSpPr>
                <a:spLocks noChangeArrowheads="1"/>
              </p:cNvSpPr>
              <p:nvPr/>
            </p:nvSpPr>
            <p:spPr bwMode="auto">
              <a:xfrm>
                <a:off x="2761" y="1028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54" name="Rectangle 5053"/>
              <p:cNvSpPr>
                <a:spLocks noChangeArrowheads="1"/>
              </p:cNvSpPr>
              <p:nvPr/>
            </p:nvSpPr>
            <p:spPr bwMode="auto">
              <a:xfrm>
                <a:off x="2773" y="1028"/>
                <a:ext cx="12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55" name="Rectangle 5054"/>
              <p:cNvSpPr>
                <a:spLocks noChangeArrowheads="1"/>
              </p:cNvSpPr>
              <p:nvPr/>
            </p:nvSpPr>
            <p:spPr bwMode="auto">
              <a:xfrm>
                <a:off x="2785" y="1028"/>
                <a:ext cx="7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56" name="Rectangle 5055"/>
              <p:cNvSpPr>
                <a:spLocks noChangeArrowheads="1"/>
              </p:cNvSpPr>
              <p:nvPr/>
            </p:nvSpPr>
            <p:spPr bwMode="auto">
              <a:xfrm>
                <a:off x="2856" y="1028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57" name="Rectangle 5056"/>
              <p:cNvSpPr>
                <a:spLocks noChangeArrowheads="1"/>
              </p:cNvSpPr>
              <p:nvPr/>
            </p:nvSpPr>
            <p:spPr bwMode="auto">
              <a:xfrm>
                <a:off x="2868" y="1028"/>
                <a:ext cx="9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58" name="Rectangle 5057"/>
              <p:cNvSpPr>
                <a:spLocks noChangeArrowheads="1"/>
              </p:cNvSpPr>
              <p:nvPr/>
            </p:nvSpPr>
            <p:spPr bwMode="auto">
              <a:xfrm>
                <a:off x="2959" y="1028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59" name="Rectangle 5058"/>
              <p:cNvSpPr>
                <a:spLocks noChangeArrowheads="1"/>
              </p:cNvSpPr>
              <p:nvPr/>
            </p:nvSpPr>
            <p:spPr bwMode="auto">
              <a:xfrm>
                <a:off x="2971" y="1028"/>
                <a:ext cx="4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60" name="Rectangle 5059"/>
              <p:cNvSpPr>
                <a:spLocks noChangeArrowheads="1"/>
              </p:cNvSpPr>
              <p:nvPr/>
            </p:nvSpPr>
            <p:spPr bwMode="auto">
              <a:xfrm>
                <a:off x="3014" y="1028"/>
                <a:ext cx="8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61" name="Rectangle 5060"/>
              <p:cNvSpPr>
                <a:spLocks noChangeArrowheads="1"/>
              </p:cNvSpPr>
              <p:nvPr/>
            </p:nvSpPr>
            <p:spPr bwMode="auto">
              <a:xfrm>
                <a:off x="3022" y="1028"/>
                <a:ext cx="5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62" name="Rectangle 5061"/>
              <p:cNvSpPr>
                <a:spLocks noChangeArrowheads="1"/>
              </p:cNvSpPr>
              <p:nvPr/>
            </p:nvSpPr>
            <p:spPr bwMode="auto">
              <a:xfrm>
                <a:off x="3073" y="1028"/>
                <a:ext cx="1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63" name="Rectangle 5062"/>
              <p:cNvSpPr>
                <a:spLocks noChangeArrowheads="1"/>
              </p:cNvSpPr>
              <p:nvPr/>
            </p:nvSpPr>
            <p:spPr bwMode="auto">
              <a:xfrm>
                <a:off x="3085" y="1028"/>
                <a:ext cx="9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64" name="Rectangle 5063"/>
              <p:cNvSpPr>
                <a:spLocks noChangeArrowheads="1"/>
              </p:cNvSpPr>
              <p:nvPr/>
            </p:nvSpPr>
            <p:spPr bwMode="auto">
              <a:xfrm>
                <a:off x="3180" y="1028"/>
                <a:ext cx="383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65" name="Rectangle 5064"/>
              <p:cNvSpPr>
                <a:spLocks noChangeArrowheads="1"/>
              </p:cNvSpPr>
              <p:nvPr/>
            </p:nvSpPr>
            <p:spPr bwMode="auto">
              <a:xfrm>
                <a:off x="3563" y="1028"/>
                <a:ext cx="3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66" name="Rectangle 5065"/>
              <p:cNvSpPr>
                <a:spLocks noChangeArrowheads="1"/>
              </p:cNvSpPr>
              <p:nvPr/>
            </p:nvSpPr>
            <p:spPr bwMode="auto">
              <a:xfrm>
                <a:off x="3595" y="1028"/>
                <a:ext cx="19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67" name="Rectangle 5066"/>
              <p:cNvSpPr>
                <a:spLocks noChangeArrowheads="1"/>
              </p:cNvSpPr>
              <p:nvPr/>
            </p:nvSpPr>
            <p:spPr bwMode="auto">
              <a:xfrm>
                <a:off x="3614" y="1028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68" name="Rectangle 5067"/>
              <p:cNvSpPr>
                <a:spLocks noChangeArrowheads="1"/>
              </p:cNvSpPr>
              <p:nvPr/>
            </p:nvSpPr>
            <p:spPr bwMode="auto">
              <a:xfrm>
                <a:off x="3626" y="1028"/>
                <a:ext cx="20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69" name="Rectangle 5068"/>
              <p:cNvSpPr>
                <a:spLocks noChangeArrowheads="1"/>
              </p:cNvSpPr>
              <p:nvPr/>
            </p:nvSpPr>
            <p:spPr bwMode="auto">
              <a:xfrm>
                <a:off x="3646" y="1028"/>
                <a:ext cx="23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70" name="Rectangle 5069"/>
              <p:cNvSpPr>
                <a:spLocks noChangeArrowheads="1"/>
              </p:cNvSpPr>
              <p:nvPr/>
            </p:nvSpPr>
            <p:spPr bwMode="auto">
              <a:xfrm>
                <a:off x="3669" y="1028"/>
                <a:ext cx="5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71" name="Rectangle 5070"/>
              <p:cNvSpPr>
                <a:spLocks noChangeArrowheads="1"/>
              </p:cNvSpPr>
              <p:nvPr/>
            </p:nvSpPr>
            <p:spPr bwMode="auto">
              <a:xfrm>
                <a:off x="3721" y="1028"/>
                <a:ext cx="8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72" name="Rectangle 5071"/>
              <p:cNvSpPr>
                <a:spLocks noChangeArrowheads="1"/>
              </p:cNvSpPr>
              <p:nvPr/>
            </p:nvSpPr>
            <p:spPr bwMode="auto">
              <a:xfrm>
                <a:off x="3729" y="1028"/>
                <a:ext cx="106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73" name="Rectangle 5072"/>
              <p:cNvSpPr>
                <a:spLocks noChangeArrowheads="1"/>
              </p:cNvSpPr>
              <p:nvPr/>
            </p:nvSpPr>
            <p:spPr bwMode="auto">
              <a:xfrm>
                <a:off x="3835" y="1028"/>
                <a:ext cx="8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74" name="Rectangle 5073"/>
              <p:cNvSpPr>
                <a:spLocks noChangeArrowheads="1"/>
              </p:cNvSpPr>
              <p:nvPr/>
            </p:nvSpPr>
            <p:spPr bwMode="auto">
              <a:xfrm>
                <a:off x="3843" y="1028"/>
                <a:ext cx="64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75" name="Rectangle 5074"/>
              <p:cNvSpPr>
                <a:spLocks noChangeArrowheads="1"/>
              </p:cNvSpPr>
              <p:nvPr/>
            </p:nvSpPr>
            <p:spPr bwMode="auto">
              <a:xfrm>
                <a:off x="3907" y="1028"/>
                <a:ext cx="11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76" name="Rectangle 5075"/>
              <p:cNvSpPr>
                <a:spLocks noChangeArrowheads="1"/>
              </p:cNvSpPr>
              <p:nvPr/>
            </p:nvSpPr>
            <p:spPr bwMode="auto">
              <a:xfrm>
                <a:off x="3918" y="1028"/>
                <a:ext cx="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77" name="Rectangle 5076"/>
              <p:cNvSpPr>
                <a:spLocks noChangeArrowheads="1"/>
              </p:cNvSpPr>
              <p:nvPr/>
            </p:nvSpPr>
            <p:spPr bwMode="auto">
              <a:xfrm>
                <a:off x="3926" y="1028"/>
                <a:ext cx="12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78" name="Rectangle 5077"/>
              <p:cNvSpPr>
                <a:spLocks noChangeArrowheads="1"/>
              </p:cNvSpPr>
              <p:nvPr/>
            </p:nvSpPr>
            <p:spPr bwMode="auto">
              <a:xfrm>
                <a:off x="3938" y="1028"/>
                <a:ext cx="8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79" name="Rectangle 5078"/>
              <p:cNvSpPr>
                <a:spLocks noChangeArrowheads="1"/>
              </p:cNvSpPr>
              <p:nvPr/>
            </p:nvSpPr>
            <p:spPr bwMode="auto">
              <a:xfrm>
                <a:off x="4021" y="1028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80" name="Rectangle 5079"/>
              <p:cNvSpPr>
                <a:spLocks noChangeArrowheads="1"/>
              </p:cNvSpPr>
              <p:nvPr/>
            </p:nvSpPr>
            <p:spPr bwMode="auto">
              <a:xfrm>
                <a:off x="4033" y="1028"/>
                <a:ext cx="7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81" name="Rectangle 5080"/>
              <p:cNvSpPr>
                <a:spLocks noChangeArrowheads="1"/>
              </p:cNvSpPr>
              <p:nvPr/>
            </p:nvSpPr>
            <p:spPr bwMode="auto">
              <a:xfrm>
                <a:off x="4104" y="1028"/>
                <a:ext cx="12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82" name="Rectangle 5081"/>
              <p:cNvSpPr>
                <a:spLocks noChangeArrowheads="1"/>
              </p:cNvSpPr>
              <p:nvPr/>
            </p:nvSpPr>
            <p:spPr bwMode="auto">
              <a:xfrm>
                <a:off x="4116" y="1028"/>
                <a:ext cx="19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83" name="Rectangle 5082"/>
              <p:cNvSpPr>
                <a:spLocks noChangeArrowheads="1"/>
              </p:cNvSpPr>
              <p:nvPr/>
            </p:nvSpPr>
            <p:spPr bwMode="auto">
              <a:xfrm>
                <a:off x="4135" y="1028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84" name="Rectangle 5083"/>
              <p:cNvSpPr>
                <a:spLocks noChangeArrowheads="1"/>
              </p:cNvSpPr>
              <p:nvPr/>
            </p:nvSpPr>
            <p:spPr bwMode="auto">
              <a:xfrm>
                <a:off x="4147" y="1028"/>
                <a:ext cx="10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85" name="Rectangle 5084"/>
              <p:cNvSpPr>
                <a:spLocks noChangeArrowheads="1"/>
              </p:cNvSpPr>
              <p:nvPr/>
            </p:nvSpPr>
            <p:spPr bwMode="auto">
              <a:xfrm>
                <a:off x="4250" y="1028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86" name="Rectangle 5085"/>
              <p:cNvSpPr>
                <a:spLocks noChangeArrowheads="1"/>
              </p:cNvSpPr>
              <p:nvPr/>
            </p:nvSpPr>
            <p:spPr bwMode="auto">
              <a:xfrm>
                <a:off x="4262" y="1028"/>
                <a:ext cx="19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87" name="Rectangle 5086"/>
              <p:cNvSpPr>
                <a:spLocks noChangeArrowheads="1"/>
              </p:cNvSpPr>
              <p:nvPr/>
            </p:nvSpPr>
            <p:spPr bwMode="auto">
              <a:xfrm>
                <a:off x="4281" y="1028"/>
                <a:ext cx="1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88" name="Rectangle 5087"/>
              <p:cNvSpPr>
                <a:spLocks noChangeArrowheads="1"/>
              </p:cNvSpPr>
              <p:nvPr/>
            </p:nvSpPr>
            <p:spPr bwMode="auto">
              <a:xfrm>
                <a:off x="4293" y="1028"/>
                <a:ext cx="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89" name="Rectangle 5088"/>
              <p:cNvSpPr>
                <a:spLocks noChangeArrowheads="1"/>
              </p:cNvSpPr>
              <p:nvPr/>
            </p:nvSpPr>
            <p:spPr bwMode="auto">
              <a:xfrm>
                <a:off x="4301" y="1028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90" name="Rectangle 5089"/>
              <p:cNvSpPr>
                <a:spLocks noChangeArrowheads="1"/>
              </p:cNvSpPr>
              <p:nvPr/>
            </p:nvSpPr>
            <p:spPr bwMode="auto">
              <a:xfrm>
                <a:off x="4313" y="1028"/>
                <a:ext cx="1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91" name="Rectangle 5090"/>
              <p:cNvSpPr>
                <a:spLocks noChangeArrowheads="1"/>
              </p:cNvSpPr>
              <p:nvPr/>
            </p:nvSpPr>
            <p:spPr bwMode="auto">
              <a:xfrm>
                <a:off x="4325" y="1028"/>
                <a:ext cx="8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92" name="Rectangle 5091"/>
              <p:cNvSpPr>
                <a:spLocks noChangeArrowheads="1"/>
              </p:cNvSpPr>
              <p:nvPr/>
            </p:nvSpPr>
            <p:spPr bwMode="auto">
              <a:xfrm>
                <a:off x="4333" y="1028"/>
                <a:ext cx="3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93" name="Rectangle 5092"/>
              <p:cNvSpPr>
                <a:spLocks noChangeArrowheads="1"/>
              </p:cNvSpPr>
              <p:nvPr/>
            </p:nvSpPr>
            <p:spPr bwMode="auto">
              <a:xfrm>
                <a:off x="4364" y="1028"/>
                <a:ext cx="20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94" name="Rectangle 5093"/>
              <p:cNvSpPr>
                <a:spLocks noChangeArrowheads="1"/>
              </p:cNvSpPr>
              <p:nvPr/>
            </p:nvSpPr>
            <p:spPr bwMode="auto">
              <a:xfrm>
                <a:off x="4384" y="1028"/>
                <a:ext cx="5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95" name="Rectangle 5094"/>
              <p:cNvSpPr>
                <a:spLocks noChangeArrowheads="1"/>
              </p:cNvSpPr>
              <p:nvPr/>
            </p:nvSpPr>
            <p:spPr bwMode="auto">
              <a:xfrm>
                <a:off x="4439" y="1028"/>
                <a:ext cx="8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96" name="Rectangle 5095"/>
              <p:cNvSpPr>
                <a:spLocks noChangeArrowheads="1"/>
              </p:cNvSpPr>
              <p:nvPr/>
            </p:nvSpPr>
            <p:spPr bwMode="auto">
              <a:xfrm>
                <a:off x="4447" y="1028"/>
                <a:ext cx="1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97" name="Rectangle 5096"/>
              <p:cNvSpPr>
                <a:spLocks noChangeArrowheads="1"/>
              </p:cNvSpPr>
              <p:nvPr/>
            </p:nvSpPr>
            <p:spPr bwMode="auto">
              <a:xfrm>
                <a:off x="4459" y="1028"/>
                <a:ext cx="8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98" name="Rectangle 5097"/>
              <p:cNvSpPr>
                <a:spLocks noChangeArrowheads="1"/>
              </p:cNvSpPr>
              <p:nvPr/>
            </p:nvSpPr>
            <p:spPr bwMode="auto">
              <a:xfrm>
                <a:off x="4467" y="1028"/>
                <a:ext cx="24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99" name="Rectangle 5098"/>
              <p:cNvSpPr>
                <a:spLocks noChangeArrowheads="1"/>
              </p:cNvSpPr>
              <p:nvPr/>
            </p:nvSpPr>
            <p:spPr bwMode="auto">
              <a:xfrm>
                <a:off x="4491" y="1028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00" name="Rectangle 5099"/>
              <p:cNvSpPr>
                <a:spLocks noChangeArrowheads="1"/>
              </p:cNvSpPr>
              <p:nvPr/>
            </p:nvSpPr>
            <p:spPr bwMode="auto">
              <a:xfrm>
                <a:off x="4499" y="1028"/>
                <a:ext cx="8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01" name="Rectangle 5100"/>
              <p:cNvSpPr>
                <a:spLocks noChangeArrowheads="1"/>
              </p:cNvSpPr>
              <p:nvPr/>
            </p:nvSpPr>
            <p:spPr bwMode="auto">
              <a:xfrm>
                <a:off x="4582" y="1028"/>
                <a:ext cx="11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02" name="Rectangle 5101"/>
              <p:cNvSpPr>
                <a:spLocks noChangeArrowheads="1"/>
              </p:cNvSpPr>
              <p:nvPr/>
            </p:nvSpPr>
            <p:spPr bwMode="auto">
              <a:xfrm>
                <a:off x="4593" y="1028"/>
                <a:ext cx="11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03" name="Rectangle 5102"/>
              <p:cNvSpPr>
                <a:spLocks noChangeArrowheads="1"/>
              </p:cNvSpPr>
              <p:nvPr/>
            </p:nvSpPr>
            <p:spPr bwMode="auto">
              <a:xfrm>
                <a:off x="4708" y="1028"/>
                <a:ext cx="312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04" name="Rectangle 5103"/>
              <p:cNvSpPr>
                <a:spLocks noChangeArrowheads="1"/>
              </p:cNvSpPr>
              <p:nvPr/>
            </p:nvSpPr>
            <p:spPr bwMode="auto">
              <a:xfrm>
                <a:off x="5020" y="1028"/>
                <a:ext cx="114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05" name="Rectangle 5104"/>
              <p:cNvSpPr>
                <a:spLocks noChangeArrowheads="1"/>
              </p:cNvSpPr>
              <p:nvPr/>
            </p:nvSpPr>
            <p:spPr bwMode="auto">
              <a:xfrm>
                <a:off x="5134" y="1028"/>
                <a:ext cx="12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06" name="Rectangle 5105"/>
              <p:cNvSpPr>
                <a:spLocks noChangeArrowheads="1"/>
              </p:cNvSpPr>
              <p:nvPr/>
            </p:nvSpPr>
            <p:spPr bwMode="auto">
              <a:xfrm>
                <a:off x="5146" y="1028"/>
                <a:ext cx="5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07" name="Rectangle 5106"/>
              <p:cNvSpPr>
                <a:spLocks noChangeArrowheads="1"/>
              </p:cNvSpPr>
              <p:nvPr/>
            </p:nvSpPr>
            <p:spPr bwMode="auto">
              <a:xfrm>
                <a:off x="5197" y="1028"/>
                <a:ext cx="20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08" name="Rectangle 5107"/>
              <p:cNvSpPr>
                <a:spLocks noChangeArrowheads="1"/>
              </p:cNvSpPr>
              <p:nvPr/>
            </p:nvSpPr>
            <p:spPr bwMode="auto">
              <a:xfrm>
                <a:off x="5217" y="1028"/>
                <a:ext cx="229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09" name="Rectangle 5108"/>
              <p:cNvSpPr>
                <a:spLocks noChangeArrowheads="1"/>
              </p:cNvSpPr>
              <p:nvPr/>
            </p:nvSpPr>
            <p:spPr bwMode="auto">
              <a:xfrm>
                <a:off x="5446" y="1028"/>
                <a:ext cx="12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10" name="Rectangle 5109"/>
              <p:cNvSpPr>
                <a:spLocks noChangeArrowheads="1"/>
              </p:cNvSpPr>
              <p:nvPr/>
            </p:nvSpPr>
            <p:spPr bwMode="auto">
              <a:xfrm>
                <a:off x="5458" y="1028"/>
                <a:ext cx="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11" name="Rectangle 5110"/>
              <p:cNvSpPr>
                <a:spLocks noChangeArrowheads="1"/>
              </p:cNvSpPr>
              <p:nvPr/>
            </p:nvSpPr>
            <p:spPr bwMode="auto">
              <a:xfrm>
                <a:off x="5466" y="1028"/>
                <a:ext cx="24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12" name="Rectangle 5111"/>
              <p:cNvSpPr>
                <a:spLocks noChangeArrowheads="1"/>
              </p:cNvSpPr>
              <p:nvPr/>
            </p:nvSpPr>
            <p:spPr bwMode="auto">
              <a:xfrm>
                <a:off x="5490" y="1028"/>
                <a:ext cx="229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13" name="Rectangle 5112"/>
              <p:cNvSpPr>
                <a:spLocks noChangeArrowheads="1"/>
              </p:cNvSpPr>
              <p:nvPr/>
            </p:nvSpPr>
            <p:spPr bwMode="auto">
              <a:xfrm>
                <a:off x="5719" y="1028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14" name="Rectangle 5113"/>
              <p:cNvSpPr>
                <a:spLocks noChangeArrowheads="1"/>
              </p:cNvSpPr>
              <p:nvPr/>
            </p:nvSpPr>
            <p:spPr bwMode="auto">
              <a:xfrm>
                <a:off x="5727" y="1028"/>
                <a:ext cx="106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15" name="Rectangle 5114"/>
              <p:cNvSpPr>
                <a:spLocks noChangeArrowheads="1"/>
              </p:cNvSpPr>
              <p:nvPr/>
            </p:nvSpPr>
            <p:spPr bwMode="auto">
              <a:xfrm>
                <a:off x="5833" y="1028"/>
                <a:ext cx="221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16" name="Rectangle 5115"/>
              <p:cNvSpPr>
                <a:spLocks noChangeArrowheads="1"/>
              </p:cNvSpPr>
              <p:nvPr/>
            </p:nvSpPr>
            <p:spPr bwMode="auto">
              <a:xfrm>
                <a:off x="661" y="1091"/>
                <a:ext cx="272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17" name="Rectangle 5116"/>
              <p:cNvSpPr>
                <a:spLocks noChangeArrowheads="1"/>
              </p:cNvSpPr>
              <p:nvPr/>
            </p:nvSpPr>
            <p:spPr bwMode="auto">
              <a:xfrm>
                <a:off x="933" y="1091"/>
                <a:ext cx="2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18" name="Rectangle 5117"/>
              <p:cNvSpPr>
                <a:spLocks noChangeArrowheads="1"/>
              </p:cNvSpPr>
              <p:nvPr/>
            </p:nvSpPr>
            <p:spPr bwMode="auto">
              <a:xfrm>
                <a:off x="961" y="1091"/>
                <a:ext cx="12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19" name="Rectangle 5118"/>
              <p:cNvSpPr>
                <a:spLocks noChangeArrowheads="1"/>
              </p:cNvSpPr>
              <p:nvPr/>
            </p:nvSpPr>
            <p:spPr bwMode="auto">
              <a:xfrm>
                <a:off x="973" y="1091"/>
                <a:ext cx="11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20" name="Rectangle 5119"/>
              <p:cNvSpPr>
                <a:spLocks noChangeArrowheads="1"/>
              </p:cNvSpPr>
              <p:nvPr/>
            </p:nvSpPr>
            <p:spPr bwMode="auto">
              <a:xfrm>
                <a:off x="984" y="1091"/>
                <a:ext cx="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21" name="Rectangle 5120"/>
              <p:cNvSpPr>
                <a:spLocks noChangeArrowheads="1"/>
              </p:cNvSpPr>
              <p:nvPr/>
            </p:nvSpPr>
            <p:spPr bwMode="auto">
              <a:xfrm>
                <a:off x="992" y="1091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22" name="Rectangle 5121"/>
              <p:cNvSpPr>
                <a:spLocks noChangeArrowheads="1"/>
              </p:cNvSpPr>
              <p:nvPr/>
            </p:nvSpPr>
            <p:spPr bwMode="auto">
              <a:xfrm>
                <a:off x="1004" y="1091"/>
                <a:ext cx="146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23" name="Rectangle 5122"/>
              <p:cNvSpPr>
                <a:spLocks noChangeArrowheads="1"/>
              </p:cNvSpPr>
              <p:nvPr/>
            </p:nvSpPr>
            <p:spPr bwMode="auto">
              <a:xfrm>
                <a:off x="1150" y="1091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24" name="Rectangle 5123"/>
              <p:cNvSpPr>
                <a:spLocks noChangeArrowheads="1"/>
              </p:cNvSpPr>
              <p:nvPr/>
            </p:nvSpPr>
            <p:spPr bwMode="auto">
              <a:xfrm>
                <a:off x="1158" y="1091"/>
                <a:ext cx="56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25" name="Rectangle 5124"/>
              <p:cNvSpPr>
                <a:spLocks noChangeArrowheads="1"/>
              </p:cNvSpPr>
              <p:nvPr/>
            </p:nvSpPr>
            <p:spPr bwMode="auto">
              <a:xfrm>
                <a:off x="1214" y="1091"/>
                <a:ext cx="7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26" name="Rectangle 5125"/>
              <p:cNvSpPr>
                <a:spLocks noChangeArrowheads="1"/>
              </p:cNvSpPr>
              <p:nvPr/>
            </p:nvSpPr>
            <p:spPr bwMode="auto">
              <a:xfrm>
                <a:off x="1221" y="1091"/>
                <a:ext cx="9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27" name="Rectangle 5126"/>
              <p:cNvSpPr>
                <a:spLocks noChangeArrowheads="1"/>
              </p:cNvSpPr>
              <p:nvPr/>
            </p:nvSpPr>
            <p:spPr bwMode="auto">
              <a:xfrm>
                <a:off x="1316" y="1091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28" name="Rectangle 5127"/>
              <p:cNvSpPr>
                <a:spLocks noChangeArrowheads="1"/>
              </p:cNvSpPr>
              <p:nvPr/>
            </p:nvSpPr>
            <p:spPr bwMode="auto">
              <a:xfrm>
                <a:off x="1328" y="1091"/>
                <a:ext cx="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29" name="Rectangle 5128"/>
              <p:cNvSpPr>
                <a:spLocks noChangeArrowheads="1"/>
              </p:cNvSpPr>
              <p:nvPr/>
            </p:nvSpPr>
            <p:spPr bwMode="auto">
              <a:xfrm>
                <a:off x="1336" y="1091"/>
                <a:ext cx="11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30" name="Rectangle 5129"/>
              <p:cNvSpPr>
                <a:spLocks noChangeArrowheads="1"/>
              </p:cNvSpPr>
              <p:nvPr/>
            </p:nvSpPr>
            <p:spPr bwMode="auto">
              <a:xfrm>
                <a:off x="1347" y="1091"/>
                <a:ext cx="147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31" name="Rectangle 5130"/>
              <p:cNvSpPr>
                <a:spLocks noChangeArrowheads="1"/>
              </p:cNvSpPr>
              <p:nvPr/>
            </p:nvSpPr>
            <p:spPr bwMode="auto">
              <a:xfrm>
                <a:off x="1494" y="1091"/>
                <a:ext cx="7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32" name="Rectangle 5131"/>
              <p:cNvSpPr>
                <a:spLocks noChangeArrowheads="1"/>
              </p:cNvSpPr>
              <p:nvPr/>
            </p:nvSpPr>
            <p:spPr bwMode="auto">
              <a:xfrm>
                <a:off x="1501" y="1091"/>
                <a:ext cx="56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33" name="Rectangle 5132"/>
              <p:cNvSpPr>
                <a:spLocks noChangeArrowheads="1"/>
              </p:cNvSpPr>
              <p:nvPr/>
            </p:nvSpPr>
            <p:spPr bwMode="auto">
              <a:xfrm>
                <a:off x="1557" y="1091"/>
                <a:ext cx="8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34" name="Rectangle 5133"/>
              <p:cNvSpPr>
                <a:spLocks noChangeArrowheads="1"/>
              </p:cNvSpPr>
              <p:nvPr/>
            </p:nvSpPr>
            <p:spPr bwMode="auto">
              <a:xfrm>
                <a:off x="1565" y="1091"/>
                <a:ext cx="8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35" name="Rectangle 5134"/>
              <p:cNvSpPr>
                <a:spLocks noChangeArrowheads="1"/>
              </p:cNvSpPr>
              <p:nvPr/>
            </p:nvSpPr>
            <p:spPr bwMode="auto">
              <a:xfrm>
                <a:off x="1648" y="1091"/>
                <a:ext cx="11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36" name="Rectangle 5135"/>
              <p:cNvSpPr>
                <a:spLocks noChangeArrowheads="1"/>
              </p:cNvSpPr>
              <p:nvPr/>
            </p:nvSpPr>
            <p:spPr bwMode="auto">
              <a:xfrm>
                <a:off x="1659" y="1091"/>
                <a:ext cx="1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37" name="Rectangle 5136"/>
              <p:cNvSpPr>
                <a:spLocks noChangeArrowheads="1"/>
              </p:cNvSpPr>
              <p:nvPr/>
            </p:nvSpPr>
            <p:spPr bwMode="auto">
              <a:xfrm>
                <a:off x="1671" y="1091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38" name="Rectangle 5137"/>
              <p:cNvSpPr>
                <a:spLocks noChangeArrowheads="1"/>
              </p:cNvSpPr>
              <p:nvPr/>
            </p:nvSpPr>
            <p:spPr bwMode="auto">
              <a:xfrm>
                <a:off x="1679" y="1091"/>
                <a:ext cx="7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39" name="Rectangle 5138"/>
              <p:cNvSpPr>
                <a:spLocks noChangeArrowheads="1"/>
              </p:cNvSpPr>
              <p:nvPr/>
            </p:nvSpPr>
            <p:spPr bwMode="auto">
              <a:xfrm>
                <a:off x="1754" y="1091"/>
                <a:ext cx="8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40" name="Rectangle 5139"/>
              <p:cNvSpPr>
                <a:spLocks noChangeArrowheads="1"/>
              </p:cNvSpPr>
              <p:nvPr/>
            </p:nvSpPr>
            <p:spPr bwMode="auto">
              <a:xfrm>
                <a:off x="1762" y="1091"/>
                <a:ext cx="9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41" name="Rectangle 5140"/>
              <p:cNvSpPr>
                <a:spLocks noChangeArrowheads="1"/>
              </p:cNvSpPr>
              <p:nvPr/>
            </p:nvSpPr>
            <p:spPr bwMode="auto">
              <a:xfrm>
                <a:off x="1857" y="1091"/>
                <a:ext cx="1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42" name="Rectangle 5141"/>
              <p:cNvSpPr>
                <a:spLocks noChangeArrowheads="1"/>
              </p:cNvSpPr>
              <p:nvPr/>
            </p:nvSpPr>
            <p:spPr bwMode="auto">
              <a:xfrm>
                <a:off x="1869" y="1091"/>
                <a:ext cx="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43" name="Rectangle 5142"/>
              <p:cNvSpPr>
                <a:spLocks noChangeArrowheads="1"/>
              </p:cNvSpPr>
              <p:nvPr/>
            </p:nvSpPr>
            <p:spPr bwMode="auto">
              <a:xfrm>
                <a:off x="1877" y="1091"/>
                <a:ext cx="1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44" name="Rectangle 5143"/>
              <p:cNvSpPr>
                <a:spLocks noChangeArrowheads="1"/>
              </p:cNvSpPr>
              <p:nvPr/>
            </p:nvSpPr>
            <p:spPr bwMode="auto">
              <a:xfrm>
                <a:off x="1889" y="1091"/>
                <a:ext cx="1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45" name="Rectangle 5144"/>
              <p:cNvSpPr>
                <a:spLocks noChangeArrowheads="1"/>
              </p:cNvSpPr>
              <p:nvPr/>
            </p:nvSpPr>
            <p:spPr bwMode="auto">
              <a:xfrm>
                <a:off x="1900" y="1091"/>
                <a:ext cx="1663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46" name="Rectangle 5145"/>
              <p:cNvSpPr>
                <a:spLocks noChangeArrowheads="1"/>
              </p:cNvSpPr>
              <p:nvPr/>
            </p:nvSpPr>
            <p:spPr bwMode="auto">
              <a:xfrm>
                <a:off x="3563" y="1091"/>
                <a:ext cx="3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47" name="Rectangle 5146"/>
              <p:cNvSpPr>
                <a:spLocks noChangeArrowheads="1"/>
              </p:cNvSpPr>
              <p:nvPr/>
            </p:nvSpPr>
            <p:spPr bwMode="auto">
              <a:xfrm>
                <a:off x="3595" y="1091"/>
                <a:ext cx="11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48" name="Rectangle 5147"/>
              <p:cNvSpPr>
                <a:spLocks noChangeArrowheads="1"/>
              </p:cNvSpPr>
              <p:nvPr/>
            </p:nvSpPr>
            <p:spPr bwMode="auto">
              <a:xfrm>
                <a:off x="3606" y="1091"/>
                <a:ext cx="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49" name="Rectangle 5148"/>
              <p:cNvSpPr>
                <a:spLocks noChangeArrowheads="1"/>
              </p:cNvSpPr>
              <p:nvPr/>
            </p:nvSpPr>
            <p:spPr bwMode="auto">
              <a:xfrm>
                <a:off x="3614" y="1091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50" name="Rectangle 5149"/>
              <p:cNvSpPr>
                <a:spLocks noChangeArrowheads="1"/>
              </p:cNvSpPr>
              <p:nvPr/>
            </p:nvSpPr>
            <p:spPr bwMode="auto">
              <a:xfrm>
                <a:off x="3626" y="1091"/>
                <a:ext cx="20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51" name="Rectangle 5150"/>
              <p:cNvSpPr>
                <a:spLocks noChangeArrowheads="1"/>
              </p:cNvSpPr>
              <p:nvPr/>
            </p:nvSpPr>
            <p:spPr bwMode="auto">
              <a:xfrm>
                <a:off x="3646" y="1091"/>
                <a:ext cx="11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52" name="Rectangle 5151"/>
              <p:cNvSpPr>
                <a:spLocks noChangeArrowheads="1"/>
              </p:cNvSpPr>
              <p:nvPr/>
            </p:nvSpPr>
            <p:spPr bwMode="auto">
              <a:xfrm>
                <a:off x="3657" y="1091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53" name="Rectangle 5152"/>
              <p:cNvSpPr>
                <a:spLocks noChangeArrowheads="1"/>
              </p:cNvSpPr>
              <p:nvPr/>
            </p:nvSpPr>
            <p:spPr bwMode="auto">
              <a:xfrm>
                <a:off x="3669" y="1091"/>
                <a:ext cx="5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54" name="Rectangle 5153"/>
              <p:cNvSpPr>
                <a:spLocks noChangeArrowheads="1"/>
              </p:cNvSpPr>
              <p:nvPr/>
            </p:nvSpPr>
            <p:spPr bwMode="auto">
              <a:xfrm>
                <a:off x="3721" y="1091"/>
                <a:ext cx="8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55" name="Rectangle 5154"/>
              <p:cNvSpPr>
                <a:spLocks noChangeArrowheads="1"/>
              </p:cNvSpPr>
              <p:nvPr/>
            </p:nvSpPr>
            <p:spPr bwMode="auto">
              <a:xfrm>
                <a:off x="3729" y="1091"/>
                <a:ext cx="106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56" name="Rectangle 5155"/>
              <p:cNvSpPr>
                <a:spLocks noChangeArrowheads="1"/>
              </p:cNvSpPr>
              <p:nvPr/>
            </p:nvSpPr>
            <p:spPr bwMode="auto">
              <a:xfrm>
                <a:off x="3835" y="1091"/>
                <a:ext cx="8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57" name="Rectangle 5156"/>
              <p:cNvSpPr>
                <a:spLocks noChangeArrowheads="1"/>
              </p:cNvSpPr>
              <p:nvPr/>
            </p:nvSpPr>
            <p:spPr bwMode="auto">
              <a:xfrm>
                <a:off x="3843" y="1091"/>
                <a:ext cx="64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58" name="Rectangle 5157"/>
              <p:cNvSpPr>
                <a:spLocks noChangeArrowheads="1"/>
              </p:cNvSpPr>
              <p:nvPr/>
            </p:nvSpPr>
            <p:spPr bwMode="auto">
              <a:xfrm>
                <a:off x="3907" y="1091"/>
                <a:ext cx="11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59" name="Rectangle 5158"/>
              <p:cNvSpPr>
                <a:spLocks noChangeArrowheads="1"/>
              </p:cNvSpPr>
              <p:nvPr/>
            </p:nvSpPr>
            <p:spPr bwMode="auto">
              <a:xfrm>
                <a:off x="3918" y="1091"/>
                <a:ext cx="10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60" name="Rectangle 5159"/>
              <p:cNvSpPr>
                <a:spLocks noChangeArrowheads="1"/>
              </p:cNvSpPr>
              <p:nvPr/>
            </p:nvSpPr>
            <p:spPr bwMode="auto">
              <a:xfrm>
                <a:off x="4021" y="1091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61" name="Rectangle 5160"/>
              <p:cNvSpPr>
                <a:spLocks noChangeArrowheads="1"/>
              </p:cNvSpPr>
              <p:nvPr/>
            </p:nvSpPr>
            <p:spPr bwMode="auto">
              <a:xfrm>
                <a:off x="4033" y="1091"/>
                <a:ext cx="7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62" name="Rectangle 5161"/>
              <p:cNvSpPr>
                <a:spLocks noChangeArrowheads="1"/>
              </p:cNvSpPr>
              <p:nvPr/>
            </p:nvSpPr>
            <p:spPr bwMode="auto">
              <a:xfrm>
                <a:off x="4104" y="1091"/>
                <a:ext cx="12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63" name="Rectangle 5162"/>
              <p:cNvSpPr>
                <a:spLocks noChangeArrowheads="1"/>
              </p:cNvSpPr>
              <p:nvPr/>
            </p:nvSpPr>
            <p:spPr bwMode="auto">
              <a:xfrm>
                <a:off x="4116" y="1091"/>
                <a:ext cx="19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64" name="Rectangle 5163"/>
              <p:cNvSpPr>
                <a:spLocks noChangeArrowheads="1"/>
              </p:cNvSpPr>
              <p:nvPr/>
            </p:nvSpPr>
            <p:spPr bwMode="auto">
              <a:xfrm>
                <a:off x="4135" y="1091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65" name="Rectangle 5164"/>
              <p:cNvSpPr>
                <a:spLocks noChangeArrowheads="1"/>
              </p:cNvSpPr>
              <p:nvPr/>
            </p:nvSpPr>
            <p:spPr bwMode="auto">
              <a:xfrm>
                <a:off x="4147" y="1091"/>
                <a:ext cx="10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66" name="Rectangle 5165"/>
              <p:cNvSpPr>
                <a:spLocks noChangeArrowheads="1"/>
              </p:cNvSpPr>
              <p:nvPr/>
            </p:nvSpPr>
            <p:spPr bwMode="auto">
              <a:xfrm>
                <a:off x="4250" y="1091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67" name="Rectangle 5166"/>
              <p:cNvSpPr>
                <a:spLocks noChangeArrowheads="1"/>
              </p:cNvSpPr>
              <p:nvPr/>
            </p:nvSpPr>
            <p:spPr bwMode="auto">
              <a:xfrm>
                <a:off x="4262" y="1091"/>
                <a:ext cx="19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68" name="Rectangle 5167"/>
              <p:cNvSpPr>
                <a:spLocks noChangeArrowheads="1"/>
              </p:cNvSpPr>
              <p:nvPr/>
            </p:nvSpPr>
            <p:spPr bwMode="auto">
              <a:xfrm>
                <a:off x="4281" y="1091"/>
                <a:ext cx="1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69" name="Rectangle 5168"/>
              <p:cNvSpPr>
                <a:spLocks noChangeArrowheads="1"/>
              </p:cNvSpPr>
              <p:nvPr/>
            </p:nvSpPr>
            <p:spPr bwMode="auto">
              <a:xfrm>
                <a:off x="4293" y="1091"/>
                <a:ext cx="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70" name="Rectangle 5169"/>
              <p:cNvSpPr>
                <a:spLocks noChangeArrowheads="1"/>
              </p:cNvSpPr>
              <p:nvPr/>
            </p:nvSpPr>
            <p:spPr bwMode="auto">
              <a:xfrm>
                <a:off x="4301" y="1091"/>
                <a:ext cx="3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71" name="Rectangle 5170"/>
              <p:cNvSpPr>
                <a:spLocks noChangeArrowheads="1"/>
              </p:cNvSpPr>
              <p:nvPr/>
            </p:nvSpPr>
            <p:spPr bwMode="auto">
              <a:xfrm>
                <a:off x="4333" y="1091"/>
                <a:ext cx="3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72" name="Rectangle 5171"/>
              <p:cNvSpPr>
                <a:spLocks noChangeArrowheads="1"/>
              </p:cNvSpPr>
              <p:nvPr/>
            </p:nvSpPr>
            <p:spPr bwMode="auto">
              <a:xfrm>
                <a:off x="4364" y="1091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73" name="Rectangle 5172"/>
              <p:cNvSpPr>
                <a:spLocks noChangeArrowheads="1"/>
              </p:cNvSpPr>
              <p:nvPr/>
            </p:nvSpPr>
            <p:spPr bwMode="auto">
              <a:xfrm>
                <a:off x="4376" y="1091"/>
                <a:ext cx="8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74" name="Rectangle 5173"/>
              <p:cNvSpPr>
                <a:spLocks noChangeArrowheads="1"/>
              </p:cNvSpPr>
              <p:nvPr/>
            </p:nvSpPr>
            <p:spPr bwMode="auto">
              <a:xfrm>
                <a:off x="4384" y="1091"/>
                <a:ext cx="5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grpSp>
          <p:nvGrpSpPr>
            <p:cNvPr id="12018" name="Group 5375"/>
            <p:cNvGrpSpPr>
              <a:grpSpLocks/>
            </p:cNvGrpSpPr>
            <p:nvPr/>
          </p:nvGrpSpPr>
          <p:grpSpPr bwMode="auto">
            <a:xfrm>
              <a:off x="1049338" y="1731963"/>
              <a:ext cx="8561388" cy="263525"/>
              <a:chOff x="661" y="1091"/>
              <a:chExt cx="5393" cy="166"/>
            </a:xfrm>
          </p:grpSpPr>
          <p:sp>
            <p:nvSpPr>
              <p:cNvPr id="14975" name="Rectangle 5175"/>
              <p:cNvSpPr>
                <a:spLocks noChangeArrowheads="1"/>
              </p:cNvSpPr>
              <p:nvPr/>
            </p:nvSpPr>
            <p:spPr bwMode="auto">
              <a:xfrm>
                <a:off x="4439" y="1091"/>
                <a:ext cx="8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76" name="Rectangle 5176"/>
              <p:cNvSpPr>
                <a:spLocks noChangeArrowheads="1"/>
              </p:cNvSpPr>
              <p:nvPr/>
            </p:nvSpPr>
            <p:spPr bwMode="auto">
              <a:xfrm>
                <a:off x="4447" y="1091"/>
                <a:ext cx="1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77" name="Rectangle 5177"/>
              <p:cNvSpPr>
                <a:spLocks noChangeArrowheads="1"/>
              </p:cNvSpPr>
              <p:nvPr/>
            </p:nvSpPr>
            <p:spPr bwMode="auto">
              <a:xfrm>
                <a:off x="4459" y="1091"/>
                <a:ext cx="8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78" name="Rectangle 5178"/>
              <p:cNvSpPr>
                <a:spLocks noChangeArrowheads="1"/>
              </p:cNvSpPr>
              <p:nvPr/>
            </p:nvSpPr>
            <p:spPr bwMode="auto">
              <a:xfrm>
                <a:off x="4467" y="1091"/>
                <a:ext cx="24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79" name="Rectangle 5179"/>
              <p:cNvSpPr>
                <a:spLocks noChangeArrowheads="1"/>
              </p:cNvSpPr>
              <p:nvPr/>
            </p:nvSpPr>
            <p:spPr bwMode="auto">
              <a:xfrm>
                <a:off x="4491" y="1091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80" name="Rectangle 5180"/>
              <p:cNvSpPr>
                <a:spLocks noChangeArrowheads="1"/>
              </p:cNvSpPr>
              <p:nvPr/>
            </p:nvSpPr>
            <p:spPr bwMode="auto">
              <a:xfrm>
                <a:off x="4499" y="1091"/>
                <a:ext cx="8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81" name="Rectangle 5181"/>
              <p:cNvSpPr>
                <a:spLocks noChangeArrowheads="1"/>
              </p:cNvSpPr>
              <p:nvPr/>
            </p:nvSpPr>
            <p:spPr bwMode="auto">
              <a:xfrm>
                <a:off x="4582" y="1091"/>
                <a:ext cx="11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82" name="Rectangle 5182"/>
              <p:cNvSpPr>
                <a:spLocks noChangeArrowheads="1"/>
              </p:cNvSpPr>
              <p:nvPr/>
            </p:nvSpPr>
            <p:spPr bwMode="auto">
              <a:xfrm>
                <a:off x="4593" y="1091"/>
                <a:ext cx="11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83" name="Rectangle 5183"/>
              <p:cNvSpPr>
                <a:spLocks noChangeArrowheads="1"/>
              </p:cNvSpPr>
              <p:nvPr/>
            </p:nvSpPr>
            <p:spPr bwMode="auto">
              <a:xfrm>
                <a:off x="4708" y="1091"/>
                <a:ext cx="312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84" name="Rectangle 5184"/>
              <p:cNvSpPr>
                <a:spLocks noChangeArrowheads="1"/>
              </p:cNvSpPr>
              <p:nvPr/>
            </p:nvSpPr>
            <p:spPr bwMode="auto">
              <a:xfrm>
                <a:off x="5020" y="1091"/>
                <a:ext cx="114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85" name="Rectangle 5185"/>
              <p:cNvSpPr>
                <a:spLocks noChangeArrowheads="1"/>
              </p:cNvSpPr>
              <p:nvPr/>
            </p:nvSpPr>
            <p:spPr bwMode="auto">
              <a:xfrm>
                <a:off x="5134" y="1091"/>
                <a:ext cx="12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86" name="Rectangle 5186"/>
              <p:cNvSpPr>
                <a:spLocks noChangeArrowheads="1"/>
              </p:cNvSpPr>
              <p:nvPr/>
            </p:nvSpPr>
            <p:spPr bwMode="auto">
              <a:xfrm>
                <a:off x="5146" y="1091"/>
                <a:ext cx="64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87" name="Rectangle 5187"/>
              <p:cNvSpPr>
                <a:spLocks noChangeArrowheads="1"/>
              </p:cNvSpPr>
              <p:nvPr/>
            </p:nvSpPr>
            <p:spPr bwMode="auto">
              <a:xfrm>
                <a:off x="5210" y="1091"/>
                <a:ext cx="7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88" name="Rectangle 5188"/>
              <p:cNvSpPr>
                <a:spLocks noChangeArrowheads="1"/>
              </p:cNvSpPr>
              <p:nvPr/>
            </p:nvSpPr>
            <p:spPr bwMode="auto">
              <a:xfrm>
                <a:off x="5217" y="1091"/>
                <a:ext cx="229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89" name="Rectangle 5189"/>
              <p:cNvSpPr>
                <a:spLocks noChangeArrowheads="1"/>
              </p:cNvSpPr>
              <p:nvPr/>
            </p:nvSpPr>
            <p:spPr bwMode="auto">
              <a:xfrm>
                <a:off x="5446" y="1091"/>
                <a:ext cx="12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90" name="Rectangle 5190"/>
              <p:cNvSpPr>
                <a:spLocks noChangeArrowheads="1"/>
              </p:cNvSpPr>
              <p:nvPr/>
            </p:nvSpPr>
            <p:spPr bwMode="auto">
              <a:xfrm>
                <a:off x="5458" y="1091"/>
                <a:ext cx="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91" name="Rectangle 5191"/>
              <p:cNvSpPr>
                <a:spLocks noChangeArrowheads="1"/>
              </p:cNvSpPr>
              <p:nvPr/>
            </p:nvSpPr>
            <p:spPr bwMode="auto">
              <a:xfrm>
                <a:off x="5466" y="1091"/>
                <a:ext cx="24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92" name="Rectangle 5192"/>
              <p:cNvSpPr>
                <a:spLocks noChangeArrowheads="1"/>
              </p:cNvSpPr>
              <p:nvPr/>
            </p:nvSpPr>
            <p:spPr bwMode="auto">
              <a:xfrm>
                <a:off x="5490" y="1091"/>
                <a:ext cx="34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93" name="Rectangle 5193"/>
              <p:cNvSpPr>
                <a:spLocks noChangeArrowheads="1"/>
              </p:cNvSpPr>
              <p:nvPr/>
            </p:nvSpPr>
            <p:spPr bwMode="auto">
              <a:xfrm>
                <a:off x="5833" y="1091"/>
                <a:ext cx="221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94" name="Rectangle 5194"/>
              <p:cNvSpPr>
                <a:spLocks noChangeArrowheads="1"/>
              </p:cNvSpPr>
              <p:nvPr/>
            </p:nvSpPr>
            <p:spPr bwMode="auto">
              <a:xfrm>
                <a:off x="661" y="1154"/>
                <a:ext cx="272" cy="41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95" name="Rectangle 5195"/>
              <p:cNvSpPr>
                <a:spLocks noChangeArrowheads="1"/>
              </p:cNvSpPr>
              <p:nvPr/>
            </p:nvSpPr>
            <p:spPr bwMode="auto">
              <a:xfrm>
                <a:off x="933" y="1154"/>
                <a:ext cx="28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96" name="Rectangle 5196"/>
              <p:cNvSpPr>
                <a:spLocks noChangeArrowheads="1"/>
              </p:cNvSpPr>
              <p:nvPr/>
            </p:nvSpPr>
            <p:spPr bwMode="auto">
              <a:xfrm>
                <a:off x="961" y="1154"/>
                <a:ext cx="12" cy="41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97" name="Rectangle 5197"/>
              <p:cNvSpPr>
                <a:spLocks noChangeArrowheads="1"/>
              </p:cNvSpPr>
              <p:nvPr/>
            </p:nvSpPr>
            <p:spPr bwMode="auto">
              <a:xfrm>
                <a:off x="973" y="1154"/>
                <a:ext cx="11" cy="41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98" name="Rectangle 5198"/>
              <p:cNvSpPr>
                <a:spLocks noChangeArrowheads="1"/>
              </p:cNvSpPr>
              <p:nvPr/>
            </p:nvSpPr>
            <p:spPr bwMode="auto">
              <a:xfrm>
                <a:off x="984" y="1154"/>
                <a:ext cx="8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99" name="Rectangle 5199"/>
              <p:cNvSpPr>
                <a:spLocks noChangeArrowheads="1"/>
              </p:cNvSpPr>
              <p:nvPr/>
            </p:nvSpPr>
            <p:spPr bwMode="auto">
              <a:xfrm>
                <a:off x="992" y="1154"/>
                <a:ext cx="12" cy="41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00" name="Rectangle 5200"/>
              <p:cNvSpPr>
                <a:spLocks noChangeArrowheads="1"/>
              </p:cNvSpPr>
              <p:nvPr/>
            </p:nvSpPr>
            <p:spPr bwMode="auto">
              <a:xfrm>
                <a:off x="1004" y="1154"/>
                <a:ext cx="146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01" name="Rectangle 5201"/>
              <p:cNvSpPr>
                <a:spLocks noChangeArrowheads="1"/>
              </p:cNvSpPr>
              <p:nvPr/>
            </p:nvSpPr>
            <p:spPr bwMode="auto">
              <a:xfrm>
                <a:off x="1150" y="1154"/>
                <a:ext cx="8" cy="41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02" name="Rectangle 5202"/>
              <p:cNvSpPr>
                <a:spLocks noChangeArrowheads="1"/>
              </p:cNvSpPr>
              <p:nvPr/>
            </p:nvSpPr>
            <p:spPr bwMode="auto">
              <a:xfrm>
                <a:off x="1158" y="1154"/>
                <a:ext cx="56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03" name="Rectangle 5203"/>
              <p:cNvSpPr>
                <a:spLocks noChangeArrowheads="1"/>
              </p:cNvSpPr>
              <p:nvPr/>
            </p:nvSpPr>
            <p:spPr bwMode="auto">
              <a:xfrm>
                <a:off x="1214" y="1154"/>
                <a:ext cx="7" cy="41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04" name="Rectangle 5204"/>
              <p:cNvSpPr>
                <a:spLocks noChangeArrowheads="1"/>
              </p:cNvSpPr>
              <p:nvPr/>
            </p:nvSpPr>
            <p:spPr bwMode="auto">
              <a:xfrm>
                <a:off x="1221" y="1154"/>
                <a:ext cx="95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05" name="Rectangle 5205"/>
              <p:cNvSpPr>
                <a:spLocks noChangeArrowheads="1"/>
              </p:cNvSpPr>
              <p:nvPr/>
            </p:nvSpPr>
            <p:spPr bwMode="auto">
              <a:xfrm>
                <a:off x="1316" y="1154"/>
                <a:ext cx="12" cy="41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06" name="Rectangle 5206"/>
              <p:cNvSpPr>
                <a:spLocks noChangeArrowheads="1"/>
              </p:cNvSpPr>
              <p:nvPr/>
            </p:nvSpPr>
            <p:spPr bwMode="auto">
              <a:xfrm>
                <a:off x="1328" y="1154"/>
                <a:ext cx="8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07" name="Rectangle 5207"/>
              <p:cNvSpPr>
                <a:spLocks noChangeArrowheads="1"/>
              </p:cNvSpPr>
              <p:nvPr/>
            </p:nvSpPr>
            <p:spPr bwMode="auto">
              <a:xfrm>
                <a:off x="1336" y="1154"/>
                <a:ext cx="11" cy="41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08" name="Rectangle 5208"/>
              <p:cNvSpPr>
                <a:spLocks noChangeArrowheads="1"/>
              </p:cNvSpPr>
              <p:nvPr/>
            </p:nvSpPr>
            <p:spPr bwMode="auto">
              <a:xfrm>
                <a:off x="1347" y="1154"/>
                <a:ext cx="147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09" name="Rectangle 5209"/>
              <p:cNvSpPr>
                <a:spLocks noChangeArrowheads="1"/>
              </p:cNvSpPr>
              <p:nvPr/>
            </p:nvSpPr>
            <p:spPr bwMode="auto">
              <a:xfrm>
                <a:off x="1494" y="1154"/>
                <a:ext cx="7" cy="41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10" name="Rectangle 5210"/>
              <p:cNvSpPr>
                <a:spLocks noChangeArrowheads="1"/>
              </p:cNvSpPr>
              <p:nvPr/>
            </p:nvSpPr>
            <p:spPr bwMode="auto">
              <a:xfrm>
                <a:off x="1501" y="1154"/>
                <a:ext cx="56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11" name="Rectangle 5211"/>
              <p:cNvSpPr>
                <a:spLocks noChangeArrowheads="1"/>
              </p:cNvSpPr>
              <p:nvPr/>
            </p:nvSpPr>
            <p:spPr bwMode="auto">
              <a:xfrm>
                <a:off x="1557" y="1154"/>
                <a:ext cx="8" cy="41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12" name="Rectangle 5212"/>
              <p:cNvSpPr>
                <a:spLocks noChangeArrowheads="1"/>
              </p:cNvSpPr>
              <p:nvPr/>
            </p:nvSpPr>
            <p:spPr bwMode="auto">
              <a:xfrm>
                <a:off x="1565" y="1154"/>
                <a:ext cx="83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13" name="Rectangle 5213"/>
              <p:cNvSpPr>
                <a:spLocks noChangeArrowheads="1"/>
              </p:cNvSpPr>
              <p:nvPr/>
            </p:nvSpPr>
            <p:spPr bwMode="auto">
              <a:xfrm>
                <a:off x="1648" y="1154"/>
                <a:ext cx="11" cy="41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14" name="Rectangle 5214"/>
              <p:cNvSpPr>
                <a:spLocks noChangeArrowheads="1"/>
              </p:cNvSpPr>
              <p:nvPr/>
            </p:nvSpPr>
            <p:spPr bwMode="auto">
              <a:xfrm>
                <a:off x="1659" y="1154"/>
                <a:ext cx="12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15" name="Rectangle 5215"/>
              <p:cNvSpPr>
                <a:spLocks noChangeArrowheads="1"/>
              </p:cNvSpPr>
              <p:nvPr/>
            </p:nvSpPr>
            <p:spPr bwMode="auto">
              <a:xfrm>
                <a:off x="1671" y="1154"/>
                <a:ext cx="8" cy="41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16" name="Rectangle 5216"/>
              <p:cNvSpPr>
                <a:spLocks noChangeArrowheads="1"/>
              </p:cNvSpPr>
              <p:nvPr/>
            </p:nvSpPr>
            <p:spPr bwMode="auto">
              <a:xfrm>
                <a:off x="1679" y="1154"/>
                <a:ext cx="75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17" name="Rectangle 5217"/>
              <p:cNvSpPr>
                <a:spLocks noChangeArrowheads="1"/>
              </p:cNvSpPr>
              <p:nvPr/>
            </p:nvSpPr>
            <p:spPr bwMode="auto">
              <a:xfrm>
                <a:off x="1754" y="1154"/>
                <a:ext cx="8" cy="41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18" name="Rectangle 5218"/>
              <p:cNvSpPr>
                <a:spLocks noChangeArrowheads="1"/>
              </p:cNvSpPr>
              <p:nvPr/>
            </p:nvSpPr>
            <p:spPr bwMode="auto">
              <a:xfrm>
                <a:off x="1762" y="1154"/>
                <a:ext cx="95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19" name="Rectangle 5219"/>
              <p:cNvSpPr>
                <a:spLocks noChangeArrowheads="1"/>
              </p:cNvSpPr>
              <p:nvPr/>
            </p:nvSpPr>
            <p:spPr bwMode="auto">
              <a:xfrm>
                <a:off x="1857" y="1154"/>
                <a:ext cx="12" cy="41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20" name="Rectangle 5220"/>
              <p:cNvSpPr>
                <a:spLocks noChangeArrowheads="1"/>
              </p:cNvSpPr>
              <p:nvPr/>
            </p:nvSpPr>
            <p:spPr bwMode="auto">
              <a:xfrm>
                <a:off x="1869" y="1154"/>
                <a:ext cx="8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21" name="Rectangle 5221"/>
              <p:cNvSpPr>
                <a:spLocks noChangeArrowheads="1"/>
              </p:cNvSpPr>
              <p:nvPr/>
            </p:nvSpPr>
            <p:spPr bwMode="auto">
              <a:xfrm>
                <a:off x="1877" y="1154"/>
                <a:ext cx="12" cy="41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22" name="Rectangle 5222"/>
              <p:cNvSpPr>
                <a:spLocks noChangeArrowheads="1"/>
              </p:cNvSpPr>
              <p:nvPr/>
            </p:nvSpPr>
            <p:spPr bwMode="auto">
              <a:xfrm>
                <a:off x="1889" y="1154"/>
                <a:ext cx="11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23" name="Rectangle 5223"/>
              <p:cNvSpPr>
                <a:spLocks noChangeArrowheads="1"/>
              </p:cNvSpPr>
              <p:nvPr/>
            </p:nvSpPr>
            <p:spPr bwMode="auto">
              <a:xfrm>
                <a:off x="1900" y="1154"/>
                <a:ext cx="301" cy="41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24" name="Rectangle 5224"/>
              <p:cNvSpPr>
                <a:spLocks noChangeArrowheads="1"/>
              </p:cNvSpPr>
              <p:nvPr/>
            </p:nvSpPr>
            <p:spPr bwMode="auto">
              <a:xfrm>
                <a:off x="2201" y="1154"/>
                <a:ext cx="11" cy="41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25" name="Rectangle 5225"/>
              <p:cNvSpPr>
                <a:spLocks noChangeArrowheads="1"/>
              </p:cNvSpPr>
              <p:nvPr/>
            </p:nvSpPr>
            <p:spPr bwMode="auto">
              <a:xfrm>
                <a:off x="2212" y="1154"/>
                <a:ext cx="8" cy="41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26" name="Rectangle 5226"/>
              <p:cNvSpPr>
                <a:spLocks noChangeArrowheads="1"/>
              </p:cNvSpPr>
              <p:nvPr/>
            </p:nvSpPr>
            <p:spPr bwMode="auto">
              <a:xfrm>
                <a:off x="2220" y="1154"/>
                <a:ext cx="12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27" name="Rectangle 5227"/>
              <p:cNvSpPr>
                <a:spLocks noChangeArrowheads="1"/>
              </p:cNvSpPr>
              <p:nvPr/>
            </p:nvSpPr>
            <p:spPr bwMode="auto">
              <a:xfrm>
                <a:off x="2232" y="1154"/>
                <a:ext cx="20" cy="4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28" name="Rectangle 5228"/>
              <p:cNvSpPr>
                <a:spLocks noChangeArrowheads="1"/>
              </p:cNvSpPr>
              <p:nvPr/>
            </p:nvSpPr>
            <p:spPr bwMode="auto">
              <a:xfrm>
                <a:off x="2232" y="1171"/>
                <a:ext cx="20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29" name="Rectangle 5229"/>
              <p:cNvSpPr>
                <a:spLocks noChangeArrowheads="1"/>
              </p:cNvSpPr>
              <p:nvPr/>
            </p:nvSpPr>
            <p:spPr bwMode="auto">
              <a:xfrm>
                <a:off x="2252" y="1154"/>
                <a:ext cx="12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30" name="Rectangle 5230"/>
              <p:cNvSpPr>
                <a:spLocks noChangeArrowheads="1"/>
              </p:cNvSpPr>
              <p:nvPr/>
            </p:nvSpPr>
            <p:spPr bwMode="auto">
              <a:xfrm>
                <a:off x="2264" y="1154"/>
                <a:ext cx="8" cy="41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31" name="Rectangle 5231"/>
              <p:cNvSpPr>
                <a:spLocks noChangeArrowheads="1"/>
              </p:cNvSpPr>
              <p:nvPr/>
            </p:nvSpPr>
            <p:spPr bwMode="auto">
              <a:xfrm>
                <a:off x="2272" y="1154"/>
                <a:ext cx="11" cy="41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32" name="Rectangle 5232"/>
              <p:cNvSpPr>
                <a:spLocks noChangeArrowheads="1"/>
              </p:cNvSpPr>
              <p:nvPr/>
            </p:nvSpPr>
            <p:spPr bwMode="auto">
              <a:xfrm>
                <a:off x="2283" y="1154"/>
                <a:ext cx="64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33" name="Rectangle 5233"/>
              <p:cNvSpPr>
                <a:spLocks noChangeArrowheads="1"/>
              </p:cNvSpPr>
              <p:nvPr/>
            </p:nvSpPr>
            <p:spPr bwMode="auto">
              <a:xfrm>
                <a:off x="2347" y="1154"/>
                <a:ext cx="126" cy="4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34" name="Rectangle 5234"/>
              <p:cNvSpPr>
                <a:spLocks noChangeArrowheads="1"/>
              </p:cNvSpPr>
              <p:nvPr/>
            </p:nvSpPr>
            <p:spPr bwMode="auto">
              <a:xfrm>
                <a:off x="2347" y="1171"/>
                <a:ext cx="126" cy="6"/>
              </a:xfrm>
              <a:prstGeom prst="rect">
                <a:avLst/>
              </a:prstGeom>
              <a:solidFill>
                <a:srgbClr val="0303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35" name="Rectangle 5235"/>
              <p:cNvSpPr>
                <a:spLocks noChangeArrowheads="1"/>
              </p:cNvSpPr>
              <p:nvPr/>
            </p:nvSpPr>
            <p:spPr bwMode="auto">
              <a:xfrm>
                <a:off x="2473" y="1154"/>
                <a:ext cx="20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36" name="Rectangle 5236"/>
              <p:cNvSpPr>
                <a:spLocks noChangeArrowheads="1"/>
              </p:cNvSpPr>
              <p:nvPr/>
            </p:nvSpPr>
            <p:spPr bwMode="auto">
              <a:xfrm>
                <a:off x="2493" y="1154"/>
                <a:ext cx="8" cy="41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37" name="Rectangle 5237"/>
              <p:cNvSpPr>
                <a:spLocks noChangeArrowheads="1"/>
              </p:cNvSpPr>
              <p:nvPr/>
            </p:nvSpPr>
            <p:spPr bwMode="auto">
              <a:xfrm>
                <a:off x="2501" y="1154"/>
                <a:ext cx="23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38" name="Rectangle 5238"/>
              <p:cNvSpPr>
                <a:spLocks noChangeArrowheads="1"/>
              </p:cNvSpPr>
              <p:nvPr/>
            </p:nvSpPr>
            <p:spPr bwMode="auto">
              <a:xfrm>
                <a:off x="2524" y="1154"/>
                <a:ext cx="8" cy="41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39" name="Rectangle 5239"/>
              <p:cNvSpPr>
                <a:spLocks noChangeArrowheads="1"/>
              </p:cNvSpPr>
              <p:nvPr/>
            </p:nvSpPr>
            <p:spPr bwMode="auto">
              <a:xfrm>
                <a:off x="2532" y="1154"/>
                <a:ext cx="24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40" name="Rectangle 5240"/>
              <p:cNvSpPr>
                <a:spLocks noChangeArrowheads="1"/>
              </p:cNvSpPr>
              <p:nvPr/>
            </p:nvSpPr>
            <p:spPr bwMode="auto">
              <a:xfrm>
                <a:off x="2556" y="1154"/>
                <a:ext cx="8" cy="41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41" name="Rectangle 5241"/>
              <p:cNvSpPr>
                <a:spLocks noChangeArrowheads="1"/>
              </p:cNvSpPr>
              <p:nvPr/>
            </p:nvSpPr>
            <p:spPr bwMode="auto">
              <a:xfrm>
                <a:off x="2564" y="1154"/>
                <a:ext cx="12" cy="41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42" name="Rectangle 5242"/>
              <p:cNvSpPr>
                <a:spLocks noChangeArrowheads="1"/>
              </p:cNvSpPr>
              <p:nvPr/>
            </p:nvSpPr>
            <p:spPr bwMode="auto">
              <a:xfrm>
                <a:off x="2576" y="1154"/>
                <a:ext cx="8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43" name="Rectangle 5243"/>
              <p:cNvSpPr>
                <a:spLocks noChangeArrowheads="1"/>
              </p:cNvSpPr>
              <p:nvPr/>
            </p:nvSpPr>
            <p:spPr bwMode="auto">
              <a:xfrm>
                <a:off x="2584" y="1154"/>
                <a:ext cx="11" cy="41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44" name="Rectangle 5244"/>
              <p:cNvSpPr>
                <a:spLocks noChangeArrowheads="1"/>
              </p:cNvSpPr>
              <p:nvPr/>
            </p:nvSpPr>
            <p:spPr bwMode="auto">
              <a:xfrm>
                <a:off x="2595" y="1154"/>
                <a:ext cx="52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45" name="Rectangle 5245"/>
              <p:cNvSpPr>
                <a:spLocks noChangeArrowheads="1"/>
              </p:cNvSpPr>
              <p:nvPr/>
            </p:nvSpPr>
            <p:spPr bwMode="auto">
              <a:xfrm>
                <a:off x="2647" y="1154"/>
                <a:ext cx="12" cy="41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46" name="Rectangle 5246"/>
              <p:cNvSpPr>
                <a:spLocks noChangeArrowheads="1"/>
              </p:cNvSpPr>
              <p:nvPr/>
            </p:nvSpPr>
            <p:spPr bwMode="auto">
              <a:xfrm>
                <a:off x="2659" y="1154"/>
                <a:ext cx="51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47" name="Rectangle 5247"/>
              <p:cNvSpPr>
                <a:spLocks noChangeArrowheads="1"/>
              </p:cNvSpPr>
              <p:nvPr/>
            </p:nvSpPr>
            <p:spPr bwMode="auto">
              <a:xfrm>
                <a:off x="2710" y="1154"/>
                <a:ext cx="20" cy="41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48" name="Rectangle 5248"/>
              <p:cNvSpPr>
                <a:spLocks noChangeArrowheads="1"/>
              </p:cNvSpPr>
              <p:nvPr/>
            </p:nvSpPr>
            <p:spPr bwMode="auto">
              <a:xfrm>
                <a:off x="2730" y="1154"/>
                <a:ext cx="12" cy="41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49" name="Rectangle 5249"/>
              <p:cNvSpPr>
                <a:spLocks noChangeArrowheads="1"/>
              </p:cNvSpPr>
              <p:nvPr/>
            </p:nvSpPr>
            <p:spPr bwMode="auto">
              <a:xfrm>
                <a:off x="2742" y="1154"/>
                <a:ext cx="11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50" name="Rectangle 5250"/>
              <p:cNvSpPr>
                <a:spLocks noChangeArrowheads="1"/>
              </p:cNvSpPr>
              <p:nvPr/>
            </p:nvSpPr>
            <p:spPr bwMode="auto">
              <a:xfrm>
                <a:off x="2753" y="1154"/>
                <a:ext cx="20" cy="41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51" name="Rectangle 5251"/>
              <p:cNvSpPr>
                <a:spLocks noChangeArrowheads="1"/>
              </p:cNvSpPr>
              <p:nvPr/>
            </p:nvSpPr>
            <p:spPr bwMode="auto">
              <a:xfrm>
                <a:off x="2773" y="1154"/>
                <a:ext cx="12" cy="41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52" name="Rectangle 5252"/>
              <p:cNvSpPr>
                <a:spLocks noChangeArrowheads="1"/>
              </p:cNvSpPr>
              <p:nvPr/>
            </p:nvSpPr>
            <p:spPr bwMode="auto">
              <a:xfrm>
                <a:off x="2785" y="1154"/>
                <a:ext cx="71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53" name="Rectangle 5253"/>
              <p:cNvSpPr>
                <a:spLocks noChangeArrowheads="1"/>
              </p:cNvSpPr>
              <p:nvPr/>
            </p:nvSpPr>
            <p:spPr bwMode="auto">
              <a:xfrm>
                <a:off x="2856" y="1154"/>
                <a:ext cx="12" cy="41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54" name="Rectangle 5254"/>
              <p:cNvSpPr>
                <a:spLocks noChangeArrowheads="1"/>
              </p:cNvSpPr>
              <p:nvPr/>
            </p:nvSpPr>
            <p:spPr bwMode="auto">
              <a:xfrm>
                <a:off x="2868" y="1154"/>
                <a:ext cx="91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55" name="Rectangle 5255"/>
              <p:cNvSpPr>
                <a:spLocks noChangeArrowheads="1"/>
              </p:cNvSpPr>
              <p:nvPr/>
            </p:nvSpPr>
            <p:spPr bwMode="auto">
              <a:xfrm>
                <a:off x="2959" y="1154"/>
                <a:ext cx="12" cy="41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56" name="Rectangle 5256"/>
              <p:cNvSpPr>
                <a:spLocks noChangeArrowheads="1"/>
              </p:cNvSpPr>
              <p:nvPr/>
            </p:nvSpPr>
            <p:spPr bwMode="auto">
              <a:xfrm>
                <a:off x="2971" y="1154"/>
                <a:ext cx="43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57" name="Rectangle 5257"/>
              <p:cNvSpPr>
                <a:spLocks noChangeArrowheads="1"/>
              </p:cNvSpPr>
              <p:nvPr/>
            </p:nvSpPr>
            <p:spPr bwMode="auto">
              <a:xfrm>
                <a:off x="3014" y="1154"/>
                <a:ext cx="8" cy="41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58" name="Rectangle 5258"/>
              <p:cNvSpPr>
                <a:spLocks noChangeArrowheads="1"/>
              </p:cNvSpPr>
              <p:nvPr/>
            </p:nvSpPr>
            <p:spPr bwMode="auto">
              <a:xfrm>
                <a:off x="3022" y="1154"/>
                <a:ext cx="51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59" name="Rectangle 5259"/>
              <p:cNvSpPr>
                <a:spLocks noChangeArrowheads="1"/>
              </p:cNvSpPr>
              <p:nvPr/>
            </p:nvSpPr>
            <p:spPr bwMode="auto">
              <a:xfrm>
                <a:off x="3073" y="1154"/>
                <a:ext cx="12" cy="41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60" name="Rectangle 5260"/>
              <p:cNvSpPr>
                <a:spLocks noChangeArrowheads="1"/>
              </p:cNvSpPr>
              <p:nvPr/>
            </p:nvSpPr>
            <p:spPr bwMode="auto">
              <a:xfrm>
                <a:off x="3085" y="1154"/>
                <a:ext cx="95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61" name="Rectangle 5261"/>
              <p:cNvSpPr>
                <a:spLocks noChangeArrowheads="1"/>
              </p:cNvSpPr>
              <p:nvPr/>
            </p:nvSpPr>
            <p:spPr bwMode="auto">
              <a:xfrm>
                <a:off x="3180" y="1154"/>
                <a:ext cx="383" cy="41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62" name="Rectangle 5262"/>
              <p:cNvSpPr>
                <a:spLocks noChangeArrowheads="1"/>
              </p:cNvSpPr>
              <p:nvPr/>
            </p:nvSpPr>
            <p:spPr bwMode="auto">
              <a:xfrm>
                <a:off x="3563" y="1154"/>
                <a:ext cx="32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63" name="Rectangle 5263"/>
              <p:cNvSpPr>
                <a:spLocks noChangeArrowheads="1"/>
              </p:cNvSpPr>
              <p:nvPr/>
            </p:nvSpPr>
            <p:spPr bwMode="auto">
              <a:xfrm>
                <a:off x="3595" y="1154"/>
                <a:ext cx="11" cy="41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64" name="Rectangle 5264"/>
              <p:cNvSpPr>
                <a:spLocks noChangeArrowheads="1"/>
              </p:cNvSpPr>
              <p:nvPr/>
            </p:nvSpPr>
            <p:spPr bwMode="auto">
              <a:xfrm>
                <a:off x="3606" y="1154"/>
                <a:ext cx="8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65" name="Rectangle 5265"/>
              <p:cNvSpPr>
                <a:spLocks noChangeArrowheads="1"/>
              </p:cNvSpPr>
              <p:nvPr/>
            </p:nvSpPr>
            <p:spPr bwMode="auto">
              <a:xfrm>
                <a:off x="3614" y="1154"/>
                <a:ext cx="12" cy="41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66" name="Rectangle 5266"/>
              <p:cNvSpPr>
                <a:spLocks noChangeArrowheads="1"/>
              </p:cNvSpPr>
              <p:nvPr/>
            </p:nvSpPr>
            <p:spPr bwMode="auto">
              <a:xfrm>
                <a:off x="3626" y="1154"/>
                <a:ext cx="12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67" name="Rectangle 5267"/>
              <p:cNvSpPr>
                <a:spLocks noChangeArrowheads="1"/>
              </p:cNvSpPr>
              <p:nvPr/>
            </p:nvSpPr>
            <p:spPr bwMode="auto">
              <a:xfrm>
                <a:off x="3638" y="1154"/>
                <a:ext cx="8" cy="41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68" name="Rectangle 5268"/>
              <p:cNvSpPr>
                <a:spLocks noChangeArrowheads="1"/>
              </p:cNvSpPr>
              <p:nvPr/>
            </p:nvSpPr>
            <p:spPr bwMode="auto">
              <a:xfrm>
                <a:off x="3646" y="1154"/>
                <a:ext cx="11" cy="41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69" name="Rectangle 5269"/>
              <p:cNvSpPr>
                <a:spLocks noChangeArrowheads="1"/>
              </p:cNvSpPr>
              <p:nvPr/>
            </p:nvSpPr>
            <p:spPr bwMode="auto">
              <a:xfrm>
                <a:off x="3657" y="1154"/>
                <a:ext cx="12" cy="41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70" name="Rectangle 5270"/>
              <p:cNvSpPr>
                <a:spLocks noChangeArrowheads="1"/>
              </p:cNvSpPr>
              <p:nvPr/>
            </p:nvSpPr>
            <p:spPr bwMode="auto">
              <a:xfrm>
                <a:off x="3669" y="1154"/>
                <a:ext cx="52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71" name="Rectangle 5271"/>
              <p:cNvSpPr>
                <a:spLocks noChangeArrowheads="1"/>
              </p:cNvSpPr>
              <p:nvPr/>
            </p:nvSpPr>
            <p:spPr bwMode="auto">
              <a:xfrm>
                <a:off x="3721" y="1154"/>
                <a:ext cx="8" cy="41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72" name="Rectangle 5272"/>
              <p:cNvSpPr>
                <a:spLocks noChangeArrowheads="1"/>
              </p:cNvSpPr>
              <p:nvPr/>
            </p:nvSpPr>
            <p:spPr bwMode="auto">
              <a:xfrm>
                <a:off x="3729" y="1154"/>
                <a:ext cx="106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73" name="Rectangle 5273"/>
              <p:cNvSpPr>
                <a:spLocks noChangeArrowheads="1"/>
              </p:cNvSpPr>
              <p:nvPr/>
            </p:nvSpPr>
            <p:spPr bwMode="auto">
              <a:xfrm>
                <a:off x="3835" y="1154"/>
                <a:ext cx="8" cy="41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74" name="Rectangle 5274"/>
              <p:cNvSpPr>
                <a:spLocks noChangeArrowheads="1"/>
              </p:cNvSpPr>
              <p:nvPr/>
            </p:nvSpPr>
            <p:spPr bwMode="auto">
              <a:xfrm>
                <a:off x="3843" y="1154"/>
                <a:ext cx="64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75" name="Rectangle 5275"/>
              <p:cNvSpPr>
                <a:spLocks noChangeArrowheads="1"/>
              </p:cNvSpPr>
              <p:nvPr/>
            </p:nvSpPr>
            <p:spPr bwMode="auto">
              <a:xfrm>
                <a:off x="3907" y="1154"/>
                <a:ext cx="11" cy="41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76" name="Rectangle 5276"/>
              <p:cNvSpPr>
                <a:spLocks noChangeArrowheads="1"/>
              </p:cNvSpPr>
              <p:nvPr/>
            </p:nvSpPr>
            <p:spPr bwMode="auto">
              <a:xfrm>
                <a:off x="3918" y="1154"/>
                <a:ext cx="103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77" name="Rectangle 5277"/>
              <p:cNvSpPr>
                <a:spLocks noChangeArrowheads="1"/>
              </p:cNvSpPr>
              <p:nvPr/>
            </p:nvSpPr>
            <p:spPr bwMode="auto">
              <a:xfrm>
                <a:off x="4021" y="1154"/>
                <a:ext cx="12" cy="41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78" name="Rectangle 5278"/>
              <p:cNvSpPr>
                <a:spLocks noChangeArrowheads="1"/>
              </p:cNvSpPr>
              <p:nvPr/>
            </p:nvSpPr>
            <p:spPr bwMode="auto">
              <a:xfrm>
                <a:off x="4033" y="1154"/>
                <a:ext cx="71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79" name="Rectangle 5279"/>
              <p:cNvSpPr>
                <a:spLocks noChangeArrowheads="1"/>
              </p:cNvSpPr>
              <p:nvPr/>
            </p:nvSpPr>
            <p:spPr bwMode="auto">
              <a:xfrm>
                <a:off x="4104" y="1154"/>
                <a:ext cx="12" cy="41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80" name="Rectangle 5280"/>
              <p:cNvSpPr>
                <a:spLocks noChangeArrowheads="1"/>
              </p:cNvSpPr>
              <p:nvPr/>
            </p:nvSpPr>
            <p:spPr bwMode="auto">
              <a:xfrm>
                <a:off x="4116" y="1154"/>
                <a:ext cx="19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81" name="Rectangle 5281"/>
              <p:cNvSpPr>
                <a:spLocks noChangeArrowheads="1"/>
              </p:cNvSpPr>
              <p:nvPr/>
            </p:nvSpPr>
            <p:spPr bwMode="auto">
              <a:xfrm>
                <a:off x="4135" y="1154"/>
                <a:ext cx="12" cy="41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82" name="Rectangle 5282"/>
              <p:cNvSpPr>
                <a:spLocks noChangeArrowheads="1"/>
              </p:cNvSpPr>
              <p:nvPr/>
            </p:nvSpPr>
            <p:spPr bwMode="auto">
              <a:xfrm>
                <a:off x="4147" y="1154"/>
                <a:ext cx="103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83" name="Rectangle 5283"/>
              <p:cNvSpPr>
                <a:spLocks noChangeArrowheads="1"/>
              </p:cNvSpPr>
              <p:nvPr/>
            </p:nvSpPr>
            <p:spPr bwMode="auto">
              <a:xfrm>
                <a:off x="4250" y="1154"/>
                <a:ext cx="12" cy="41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84" name="Rectangle 5284"/>
              <p:cNvSpPr>
                <a:spLocks noChangeArrowheads="1"/>
              </p:cNvSpPr>
              <p:nvPr/>
            </p:nvSpPr>
            <p:spPr bwMode="auto">
              <a:xfrm>
                <a:off x="4262" y="1154"/>
                <a:ext cx="19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85" name="Rectangle 5285"/>
              <p:cNvSpPr>
                <a:spLocks noChangeArrowheads="1"/>
              </p:cNvSpPr>
              <p:nvPr/>
            </p:nvSpPr>
            <p:spPr bwMode="auto">
              <a:xfrm>
                <a:off x="4281" y="1154"/>
                <a:ext cx="12" cy="41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86" name="Rectangle 5286"/>
              <p:cNvSpPr>
                <a:spLocks noChangeArrowheads="1"/>
              </p:cNvSpPr>
              <p:nvPr/>
            </p:nvSpPr>
            <p:spPr bwMode="auto">
              <a:xfrm>
                <a:off x="4293" y="1154"/>
                <a:ext cx="8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87" name="Rectangle 5287"/>
              <p:cNvSpPr>
                <a:spLocks noChangeArrowheads="1"/>
              </p:cNvSpPr>
              <p:nvPr/>
            </p:nvSpPr>
            <p:spPr bwMode="auto">
              <a:xfrm>
                <a:off x="4301" y="1154"/>
                <a:ext cx="32" cy="41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88" name="Rectangle 5288"/>
              <p:cNvSpPr>
                <a:spLocks noChangeArrowheads="1"/>
              </p:cNvSpPr>
              <p:nvPr/>
            </p:nvSpPr>
            <p:spPr bwMode="auto">
              <a:xfrm>
                <a:off x="4333" y="1154"/>
                <a:ext cx="31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89" name="Rectangle 5289"/>
              <p:cNvSpPr>
                <a:spLocks noChangeArrowheads="1"/>
              </p:cNvSpPr>
              <p:nvPr/>
            </p:nvSpPr>
            <p:spPr bwMode="auto">
              <a:xfrm>
                <a:off x="4364" y="1154"/>
                <a:ext cx="12" cy="41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90" name="Rectangle 5290"/>
              <p:cNvSpPr>
                <a:spLocks noChangeArrowheads="1"/>
              </p:cNvSpPr>
              <p:nvPr/>
            </p:nvSpPr>
            <p:spPr bwMode="auto">
              <a:xfrm>
                <a:off x="4376" y="1154"/>
                <a:ext cx="8" cy="41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91" name="Rectangle 5291"/>
              <p:cNvSpPr>
                <a:spLocks noChangeArrowheads="1"/>
              </p:cNvSpPr>
              <p:nvPr/>
            </p:nvSpPr>
            <p:spPr bwMode="auto">
              <a:xfrm>
                <a:off x="4384" y="1154"/>
                <a:ext cx="55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92" name="Rectangle 5292"/>
              <p:cNvSpPr>
                <a:spLocks noChangeArrowheads="1"/>
              </p:cNvSpPr>
              <p:nvPr/>
            </p:nvSpPr>
            <p:spPr bwMode="auto">
              <a:xfrm>
                <a:off x="4439" y="1154"/>
                <a:ext cx="8" cy="41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93" name="Rectangle 5293"/>
              <p:cNvSpPr>
                <a:spLocks noChangeArrowheads="1"/>
              </p:cNvSpPr>
              <p:nvPr/>
            </p:nvSpPr>
            <p:spPr bwMode="auto">
              <a:xfrm>
                <a:off x="4447" y="1154"/>
                <a:ext cx="12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94" name="Rectangle 5294"/>
              <p:cNvSpPr>
                <a:spLocks noChangeArrowheads="1"/>
              </p:cNvSpPr>
              <p:nvPr/>
            </p:nvSpPr>
            <p:spPr bwMode="auto">
              <a:xfrm>
                <a:off x="4459" y="1154"/>
                <a:ext cx="8" cy="41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95" name="Rectangle 5295"/>
              <p:cNvSpPr>
                <a:spLocks noChangeArrowheads="1"/>
              </p:cNvSpPr>
              <p:nvPr/>
            </p:nvSpPr>
            <p:spPr bwMode="auto">
              <a:xfrm>
                <a:off x="4467" y="1154"/>
                <a:ext cx="24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96" name="Rectangle 5296"/>
              <p:cNvSpPr>
                <a:spLocks noChangeArrowheads="1"/>
              </p:cNvSpPr>
              <p:nvPr/>
            </p:nvSpPr>
            <p:spPr bwMode="auto">
              <a:xfrm>
                <a:off x="4491" y="1154"/>
                <a:ext cx="8" cy="41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97" name="Rectangle 5297"/>
              <p:cNvSpPr>
                <a:spLocks noChangeArrowheads="1"/>
              </p:cNvSpPr>
              <p:nvPr/>
            </p:nvSpPr>
            <p:spPr bwMode="auto">
              <a:xfrm>
                <a:off x="4499" y="1154"/>
                <a:ext cx="83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98" name="Rectangle 5298"/>
              <p:cNvSpPr>
                <a:spLocks noChangeArrowheads="1"/>
              </p:cNvSpPr>
              <p:nvPr/>
            </p:nvSpPr>
            <p:spPr bwMode="auto">
              <a:xfrm>
                <a:off x="4582" y="1154"/>
                <a:ext cx="11" cy="41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99" name="Rectangle 5299"/>
              <p:cNvSpPr>
                <a:spLocks noChangeArrowheads="1"/>
              </p:cNvSpPr>
              <p:nvPr/>
            </p:nvSpPr>
            <p:spPr bwMode="auto">
              <a:xfrm>
                <a:off x="4593" y="1154"/>
                <a:ext cx="115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00" name="Rectangle 5300"/>
              <p:cNvSpPr>
                <a:spLocks noChangeArrowheads="1"/>
              </p:cNvSpPr>
              <p:nvPr/>
            </p:nvSpPr>
            <p:spPr bwMode="auto">
              <a:xfrm>
                <a:off x="4708" y="1154"/>
                <a:ext cx="312" cy="41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01" name="Rectangle 5301"/>
              <p:cNvSpPr>
                <a:spLocks noChangeArrowheads="1"/>
              </p:cNvSpPr>
              <p:nvPr/>
            </p:nvSpPr>
            <p:spPr bwMode="auto">
              <a:xfrm>
                <a:off x="5020" y="1154"/>
                <a:ext cx="114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02" name="Rectangle 5302"/>
              <p:cNvSpPr>
                <a:spLocks noChangeArrowheads="1"/>
              </p:cNvSpPr>
              <p:nvPr/>
            </p:nvSpPr>
            <p:spPr bwMode="auto">
              <a:xfrm>
                <a:off x="5134" y="1154"/>
                <a:ext cx="12" cy="41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03" name="Rectangle 5303"/>
              <p:cNvSpPr>
                <a:spLocks noChangeArrowheads="1"/>
              </p:cNvSpPr>
              <p:nvPr/>
            </p:nvSpPr>
            <p:spPr bwMode="auto">
              <a:xfrm>
                <a:off x="5146" y="1154"/>
                <a:ext cx="64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04" name="Rectangle 5304"/>
              <p:cNvSpPr>
                <a:spLocks noChangeArrowheads="1"/>
              </p:cNvSpPr>
              <p:nvPr/>
            </p:nvSpPr>
            <p:spPr bwMode="auto">
              <a:xfrm>
                <a:off x="5210" y="1154"/>
                <a:ext cx="7" cy="41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05" name="Rectangle 5305"/>
              <p:cNvSpPr>
                <a:spLocks noChangeArrowheads="1"/>
              </p:cNvSpPr>
              <p:nvPr/>
            </p:nvSpPr>
            <p:spPr bwMode="auto">
              <a:xfrm>
                <a:off x="5217" y="1154"/>
                <a:ext cx="229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06" name="Rectangle 5306"/>
              <p:cNvSpPr>
                <a:spLocks noChangeArrowheads="1"/>
              </p:cNvSpPr>
              <p:nvPr/>
            </p:nvSpPr>
            <p:spPr bwMode="auto">
              <a:xfrm>
                <a:off x="5446" y="1154"/>
                <a:ext cx="12" cy="41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07" name="Rectangle 5307"/>
              <p:cNvSpPr>
                <a:spLocks noChangeArrowheads="1"/>
              </p:cNvSpPr>
              <p:nvPr/>
            </p:nvSpPr>
            <p:spPr bwMode="auto">
              <a:xfrm>
                <a:off x="5458" y="1154"/>
                <a:ext cx="8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08" name="Rectangle 5308"/>
              <p:cNvSpPr>
                <a:spLocks noChangeArrowheads="1"/>
              </p:cNvSpPr>
              <p:nvPr/>
            </p:nvSpPr>
            <p:spPr bwMode="auto">
              <a:xfrm>
                <a:off x="5466" y="1154"/>
                <a:ext cx="24" cy="41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09" name="Rectangle 5309"/>
              <p:cNvSpPr>
                <a:spLocks noChangeArrowheads="1"/>
              </p:cNvSpPr>
              <p:nvPr/>
            </p:nvSpPr>
            <p:spPr bwMode="auto">
              <a:xfrm>
                <a:off x="5490" y="1154"/>
                <a:ext cx="343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10" name="Rectangle 5310"/>
              <p:cNvSpPr>
                <a:spLocks noChangeArrowheads="1"/>
              </p:cNvSpPr>
              <p:nvPr/>
            </p:nvSpPr>
            <p:spPr bwMode="auto">
              <a:xfrm>
                <a:off x="5833" y="1154"/>
                <a:ext cx="221" cy="41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11" name="Rectangle 5311"/>
              <p:cNvSpPr>
                <a:spLocks noChangeArrowheads="1"/>
              </p:cNvSpPr>
              <p:nvPr/>
            </p:nvSpPr>
            <p:spPr bwMode="auto">
              <a:xfrm>
                <a:off x="661" y="1217"/>
                <a:ext cx="272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12" name="Rectangle 5312"/>
              <p:cNvSpPr>
                <a:spLocks noChangeArrowheads="1"/>
              </p:cNvSpPr>
              <p:nvPr/>
            </p:nvSpPr>
            <p:spPr bwMode="auto">
              <a:xfrm>
                <a:off x="933" y="1217"/>
                <a:ext cx="2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13" name="Rectangle 5313"/>
              <p:cNvSpPr>
                <a:spLocks noChangeArrowheads="1"/>
              </p:cNvSpPr>
              <p:nvPr/>
            </p:nvSpPr>
            <p:spPr bwMode="auto">
              <a:xfrm>
                <a:off x="961" y="1217"/>
                <a:ext cx="12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14" name="Rectangle 5314"/>
              <p:cNvSpPr>
                <a:spLocks noChangeArrowheads="1"/>
              </p:cNvSpPr>
              <p:nvPr/>
            </p:nvSpPr>
            <p:spPr bwMode="auto">
              <a:xfrm>
                <a:off x="973" y="1217"/>
                <a:ext cx="11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15" name="Rectangle 5315"/>
              <p:cNvSpPr>
                <a:spLocks noChangeArrowheads="1"/>
              </p:cNvSpPr>
              <p:nvPr/>
            </p:nvSpPr>
            <p:spPr bwMode="auto">
              <a:xfrm>
                <a:off x="984" y="1217"/>
                <a:ext cx="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16" name="Rectangle 5316"/>
              <p:cNvSpPr>
                <a:spLocks noChangeArrowheads="1"/>
              </p:cNvSpPr>
              <p:nvPr/>
            </p:nvSpPr>
            <p:spPr bwMode="auto">
              <a:xfrm>
                <a:off x="992" y="1217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17" name="Rectangle 5317"/>
              <p:cNvSpPr>
                <a:spLocks noChangeArrowheads="1"/>
              </p:cNvSpPr>
              <p:nvPr/>
            </p:nvSpPr>
            <p:spPr bwMode="auto">
              <a:xfrm>
                <a:off x="1004" y="1217"/>
                <a:ext cx="146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18" name="Rectangle 5318"/>
              <p:cNvSpPr>
                <a:spLocks noChangeArrowheads="1"/>
              </p:cNvSpPr>
              <p:nvPr/>
            </p:nvSpPr>
            <p:spPr bwMode="auto">
              <a:xfrm>
                <a:off x="1150" y="1217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19" name="Rectangle 5319"/>
              <p:cNvSpPr>
                <a:spLocks noChangeArrowheads="1"/>
              </p:cNvSpPr>
              <p:nvPr/>
            </p:nvSpPr>
            <p:spPr bwMode="auto">
              <a:xfrm>
                <a:off x="1158" y="1217"/>
                <a:ext cx="56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20" name="Rectangle 5320"/>
              <p:cNvSpPr>
                <a:spLocks noChangeArrowheads="1"/>
              </p:cNvSpPr>
              <p:nvPr/>
            </p:nvSpPr>
            <p:spPr bwMode="auto">
              <a:xfrm>
                <a:off x="1214" y="1217"/>
                <a:ext cx="7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21" name="Rectangle 5321"/>
              <p:cNvSpPr>
                <a:spLocks noChangeArrowheads="1"/>
              </p:cNvSpPr>
              <p:nvPr/>
            </p:nvSpPr>
            <p:spPr bwMode="auto">
              <a:xfrm>
                <a:off x="1221" y="1217"/>
                <a:ext cx="9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22" name="Rectangle 5322"/>
              <p:cNvSpPr>
                <a:spLocks noChangeArrowheads="1"/>
              </p:cNvSpPr>
              <p:nvPr/>
            </p:nvSpPr>
            <p:spPr bwMode="auto">
              <a:xfrm>
                <a:off x="1316" y="1217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23" name="Rectangle 5323"/>
              <p:cNvSpPr>
                <a:spLocks noChangeArrowheads="1"/>
              </p:cNvSpPr>
              <p:nvPr/>
            </p:nvSpPr>
            <p:spPr bwMode="auto">
              <a:xfrm>
                <a:off x="1328" y="1217"/>
                <a:ext cx="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24" name="Rectangle 5324"/>
              <p:cNvSpPr>
                <a:spLocks noChangeArrowheads="1"/>
              </p:cNvSpPr>
              <p:nvPr/>
            </p:nvSpPr>
            <p:spPr bwMode="auto">
              <a:xfrm>
                <a:off x="1336" y="1217"/>
                <a:ext cx="11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25" name="Rectangle 5325"/>
              <p:cNvSpPr>
                <a:spLocks noChangeArrowheads="1"/>
              </p:cNvSpPr>
              <p:nvPr/>
            </p:nvSpPr>
            <p:spPr bwMode="auto">
              <a:xfrm>
                <a:off x="1347" y="1217"/>
                <a:ext cx="147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26" name="Rectangle 5326"/>
              <p:cNvSpPr>
                <a:spLocks noChangeArrowheads="1"/>
              </p:cNvSpPr>
              <p:nvPr/>
            </p:nvSpPr>
            <p:spPr bwMode="auto">
              <a:xfrm>
                <a:off x="1494" y="1217"/>
                <a:ext cx="7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27" name="Rectangle 5327"/>
              <p:cNvSpPr>
                <a:spLocks noChangeArrowheads="1"/>
              </p:cNvSpPr>
              <p:nvPr/>
            </p:nvSpPr>
            <p:spPr bwMode="auto">
              <a:xfrm>
                <a:off x="1501" y="1217"/>
                <a:ext cx="56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28" name="Rectangle 5328"/>
              <p:cNvSpPr>
                <a:spLocks noChangeArrowheads="1"/>
              </p:cNvSpPr>
              <p:nvPr/>
            </p:nvSpPr>
            <p:spPr bwMode="auto">
              <a:xfrm>
                <a:off x="1557" y="1217"/>
                <a:ext cx="8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29" name="Rectangle 5329"/>
              <p:cNvSpPr>
                <a:spLocks noChangeArrowheads="1"/>
              </p:cNvSpPr>
              <p:nvPr/>
            </p:nvSpPr>
            <p:spPr bwMode="auto">
              <a:xfrm>
                <a:off x="1565" y="1217"/>
                <a:ext cx="8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30" name="Rectangle 5330"/>
              <p:cNvSpPr>
                <a:spLocks noChangeArrowheads="1"/>
              </p:cNvSpPr>
              <p:nvPr/>
            </p:nvSpPr>
            <p:spPr bwMode="auto">
              <a:xfrm>
                <a:off x="1648" y="1217"/>
                <a:ext cx="11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31" name="Rectangle 5331"/>
              <p:cNvSpPr>
                <a:spLocks noChangeArrowheads="1"/>
              </p:cNvSpPr>
              <p:nvPr/>
            </p:nvSpPr>
            <p:spPr bwMode="auto">
              <a:xfrm>
                <a:off x="1659" y="1217"/>
                <a:ext cx="1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32" name="Rectangle 5332"/>
              <p:cNvSpPr>
                <a:spLocks noChangeArrowheads="1"/>
              </p:cNvSpPr>
              <p:nvPr/>
            </p:nvSpPr>
            <p:spPr bwMode="auto">
              <a:xfrm>
                <a:off x="1671" y="1217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33" name="Rectangle 5333"/>
              <p:cNvSpPr>
                <a:spLocks noChangeArrowheads="1"/>
              </p:cNvSpPr>
              <p:nvPr/>
            </p:nvSpPr>
            <p:spPr bwMode="auto">
              <a:xfrm>
                <a:off x="1679" y="1217"/>
                <a:ext cx="7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34" name="Rectangle 5334"/>
              <p:cNvSpPr>
                <a:spLocks noChangeArrowheads="1"/>
              </p:cNvSpPr>
              <p:nvPr/>
            </p:nvSpPr>
            <p:spPr bwMode="auto">
              <a:xfrm>
                <a:off x="1754" y="1217"/>
                <a:ext cx="8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35" name="Rectangle 5335"/>
              <p:cNvSpPr>
                <a:spLocks noChangeArrowheads="1"/>
              </p:cNvSpPr>
              <p:nvPr/>
            </p:nvSpPr>
            <p:spPr bwMode="auto">
              <a:xfrm>
                <a:off x="1762" y="1217"/>
                <a:ext cx="9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36" name="Rectangle 5336"/>
              <p:cNvSpPr>
                <a:spLocks noChangeArrowheads="1"/>
              </p:cNvSpPr>
              <p:nvPr/>
            </p:nvSpPr>
            <p:spPr bwMode="auto">
              <a:xfrm>
                <a:off x="1857" y="1217"/>
                <a:ext cx="1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37" name="Rectangle 5337"/>
              <p:cNvSpPr>
                <a:spLocks noChangeArrowheads="1"/>
              </p:cNvSpPr>
              <p:nvPr/>
            </p:nvSpPr>
            <p:spPr bwMode="auto">
              <a:xfrm>
                <a:off x="1869" y="1217"/>
                <a:ext cx="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38" name="Rectangle 5338"/>
              <p:cNvSpPr>
                <a:spLocks noChangeArrowheads="1"/>
              </p:cNvSpPr>
              <p:nvPr/>
            </p:nvSpPr>
            <p:spPr bwMode="auto">
              <a:xfrm>
                <a:off x="1877" y="1217"/>
                <a:ext cx="1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39" name="Rectangle 5339"/>
              <p:cNvSpPr>
                <a:spLocks noChangeArrowheads="1"/>
              </p:cNvSpPr>
              <p:nvPr/>
            </p:nvSpPr>
            <p:spPr bwMode="auto">
              <a:xfrm>
                <a:off x="1889" y="1217"/>
                <a:ext cx="1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40" name="Rectangle 5340"/>
              <p:cNvSpPr>
                <a:spLocks noChangeArrowheads="1"/>
              </p:cNvSpPr>
              <p:nvPr/>
            </p:nvSpPr>
            <p:spPr bwMode="auto">
              <a:xfrm>
                <a:off x="1900" y="1217"/>
                <a:ext cx="301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41" name="Rectangle 5341"/>
              <p:cNvSpPr>
                <a:spLocks noChangeArrowheads="1"/>
              </p:cNvSpPr>
              <p:nvPr/>
            </p:nvSpPr>
            <p:spPr bwMode="auto">
              <a:xfrm>
                <a:off x="2201" y="1217"/>
                <a:ext cx="11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42" name="Rectangle 5342"/>
              <p:cNvSpPr>
                <a:spLocks noChangeArrowheads="1"/>
              </p:cNvSpPr>
              <p:nvPr/>
            </p:nvSpPr>
            <p:spPr bwMode="auto">
              <a:xfrm>
                <a:off x="2212" y="1217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43" name="Rectangle 5343"/>
              <p:cNvSpPr>
                <a:spLocks noChangeArrowheads="1"/>
              </p:cNvSpPr>
              <p:nvPr/>
            </p:nvSpPr>
            <p:spPr bwMode="auto">
              <a:xfrm>
                <a:off x="2220" y="1217"/>
                <a:ext cx="1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44" name="Rectangle 5344"/>
              <p:cNvSpPr>
                <a:spLocks noChangeArrowheads="1"/>
              </p:cNvSpPr>
              <p:nvPr/>
            </p:nvSpPr>
            <p:spPr bwMode="auto">
              <a:xfrm>
                <a:off x="2232" y="1217"/>
                <a:ext cx="20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45" name="Rectangle 5345"/>
              <p:cNvSpPr>
                <a:spLocks noChangeArrowheads="1"/>
              </p:cNvSpPr>
              <p:nvPr/>
            </p:nvSpPr>
            <p:spPr bwMode="auto">
              <a:xfrm>
                <a:off x="2232" y="1235"/>
                <a:ext cx="20" cy="5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46" name="Rectangle 5346"/>
              <p:cNvSpPr>
                <a:spLocks noChangeArrowheads="1"/>
              </p:cNvSpPr>
              <p:nvPr/>
            </p:nvSpPr>
            <p:spPr bwMode="auto">
              <a:xfrm>
                <a:off x="2252" y="1217"/>
                <a:ext cx="1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47" name="Rectangle 5347"/>
              <p:cNvSpPr>
                <a:spLocks noChangeArrowheads="1"/>
              </p:cNvSpPr>
              <p:nvPr/>
            </p:nvSpPr>
            <p:spPr bwMode="auto">
              <a:xfrm>
                <a:off x="2264" y="1217"/>
                <a:ext cx="8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48" name="Rectangle 5348"/>
              <p:cNvSpPr>
                <a:spLocks noChangeArrowheads="1"/>
              </p:cNvSpPr>
              <p:nvPr/>
            </p:nvSpPr>
            <p:spPr bwMode="auto">
              <a:xfrm>
                <a:off x="2272" y="1217"/>
                <a:ext cx="11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49" name="Rectangle 5349"/>
              <p:cNvSpPr>
                <a:spLocks noChangeArrowheads="1"/>
              </p:cNvSpPr>
              <p:nvPr/>
            </p:nvSpPr>
            <p:spPr bwMode="auto">
              <a:xfrm>
                <a:off x="2283" y="1217"/>
                <a:ext cx="64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50" name="Rectangle 5350"/>
              <p:cNvSpPr>
                <a:spLocks noChangeArrowheads="1"/>
              </p:cNvSpPr>
              <p:nvPr/>
            </p:nvSpPr>
            <p:spPr bwMode="auto">
              <a:xfrm>
                <a:off x="2347" y="1217"/>
                <a:ext cx="126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51" name="Rectangle 5351"/>
              <p:cNvSpPr>
                <a:spLocks noChangeArrowheads="1"/>
              </p:cNvSpPr>
              <p:nvPr/>
            </p:nvSpPr>
            <p:spPr bwMode="auto">
              <a:xfrm>
                <a:off x="2347" y="1235"/>
                <a:ext cx="126" cy="5"/>
              </a:xfrm>
              <a:prstGeom prst="rect">
                <a:avLst/>
              </a:prstGeom>
              <a:solidFill>
                <a:srgbClr val="0303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52" name="Rectangle 5352"/>
              <p:cNvSpPr>
                <a:spLocks noChangeArrowheads="1"/>
              </p:cNvSpPr>
              <p:nvPr/>
            </p:nvSpPr>
            <p:spPr bwMode="auto">
              <a:xfrm>
                <a:off x="2473" y="1217"/>
                <a:ext cx="20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53" name="Rectangle 5353"/>
              <p:cNvSpPr>
                <a:spLocks noChangeArrowheads="1"/>
              </p:cNvSpPr>
              <p:nvPr/>
            </p:nvSpPr>
            <p:spPr bwMode="auto">
              <a:xfrm>
                <a:off x="2493" y="1217"/>
                <a:ext cx="8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54" name="Rectangle 5354"/>
              <p:cNvSpPr>
                <a:spLocks noChangeArrowheads="1"/>
              </p:cNvSpPr>
              <p:nvPr/>
            </p:nvSpPr>
            <p:spPr bwMode="auto">
              <a:xfrm>
                <a:off x="2501" y="1217"/>
                <a:ext cx="2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55" name="Rectangle 5355"/>
              <p:cNvSpPr>
                <a:spLocks noChangeArrowheads="1"/>
              </p:cNvSpPr>
              <p:nvPr/>
            </p:nvSpPr>
            <p:spPr bwMode="auto">
              <a:xfrm>
                <a:off x="2524" y="1217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56" name="Rectangle 5356"/>
              <p:cNvSpPr>
                <a:spLocks noChangeArrowheads="1"/>
              </p:cNvSpPr>
              <p:nvPr/>
            </p:nvSpPr>
            <p:spPr bwMode="auto">
              <a:xfrm>
                <a:off x="2532" y="1217"/>
                <a:ext cx="24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57" name="Rectangle 5357"/>
              <p:cNvSpPr>
                <a:spLocks noChangeArrowheads="1"/>
              </p:cNvSpPr>
              <p:nvPr/>
            </p:nvSpPr>
            <p:spPr bwMode="auto">
              <a:xfrm>
                <a:off x="2556" y="1217"/>
                <a:ext cx="8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58" name="Rectangle 5358"/>
              <p:cNvSpPr>
                <a:spLocks noChangeArrowheads="1"/>
              </p:cNvSpPr>
              <p:nvPr/>
            </p:nvSpPr>
            <p:spPr bwMode="auto">
              <a:xfrm>
                <a:off x="2564" y="1217"/>
                <a:ext cx="1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59" name="Rectangle 5359"/>
              <p:cNvSpPr>
                <a:spLocks noChangeArrowheads="1"/>
              </p:cNvSpPr>
              <p:nvPr/>
            </p:nvSpPr>
            <p:spPr bwMode="auto">
              <a:xfrm>
                <a:off x="2576" y="1217"/>
                <a:ext cx="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60" name="Rectangle 5360"/>
              <p:cNvSpPr>
                <a:spLocks noChangeArrowheads="1"/>
              </p:cNvSpPr>
              <p:nvPr/>
            </p:nvSpPr>
            <p:spPr bwMode="auto">
              <a:xfrm>
                <a:off x="2584" y="1217"/>
                <a:ext cx="11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61" name="Rectangle 5361"/>
              <p:cNvSpPr>
                <a:spLocks noChangeArrowheads="1"/>
              </p:cNvSpPr>
              <p:nvPr/>
            </p:nvSpPr>
            <p:spPr bwMode="auto">
              <a:xfrm>
                <a:off x="2595" y="1217"/>
                <a:ext cx="5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62" name="Rectangle 5362"/>
              <p:cNvSpPr>
                <a:spLocks noChangeArrowheads="1"/>
              </p:cNvSpPr>
              <p:nvPr/>
            </p:nvSpPr>
            <p:spPr bwMode="auto">
              <a:xfrm>
                <a:off x="2647" y="1217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63" name="Rectangle 5363"/>
              <p:cNvSpPr>
                <a:spLocks noChangeArrowheads="1"/>
              </p:cNvSpPr>
              <p:nvPr/>
            </p:nvSpPr>
            <p:spPr bwMode="auto">
              <a:xfrm>
                <a:off x="2659" y="1217"/>
                <a:ext cx="5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64" name="Rectangle 5364"/>
              <p:cNvSpPr>
                <a:spLocks noChangeArrowheads="1"/>
              </p:cNvSpPr>
              <p:nvPr/>
            </p:nvSpPr>
            <p:spPr bwMode="auto">
              <a:xfrm>
                <a:off x="2710" y="1217"/>
                <a:ext cx="20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65" name="Rectangle 5365"/>
              <p:cNvSpPr>
                <a:spLocks noChangeArrowheads="1"/>
              </p:cNvSpPr>
              <p:nvPr/>
            </p:nvSpPr>
            <p:spPr bwMode="auto">
              <a:xfrm>
                <a:off x="2730" y="1217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66" name="Rectangle 5366"/>
              <p:cNvSpPr>
                <a:spLocks noChangeArrowheads="1"/>
              </p:cNvSpPr>
              <p:nvPr/>
            </p:nvSpPr>
            <p:spPr bwMode="auto">
              <a:xfrm>
                <a:off x="2742" y="1217"/>
                <a:ext cx="1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67" name="Rectangle 5367"/>
              <p:cNvSpPr>
                <a:spLocks noChangeArrowheads="1"/>
              </p:cNvSpPr>
              <p:nvPr/>
            </p:nvSpPr>
            <p:spPr bwMode="auto">
              <a:xfrm>
                <a:off x="2753" y="1217"/>
                <a:ext cx="8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68" name="Rectangle 5368"/>
              <p:cNvSpPr>
                <a:spLocks noChangeArrowheads="1"/>
              </p:cNvSpPr>
              <p:nvPr/>
            </p:nvSpPr>
            <p:spPr bwMode="auto">
              <a:xfrm>
                <a:off x="2753" y="1235"/>
                <a:ext cx="8" cy="5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69" name="Rectangle 5369"/>
              <p:cNvSpPr>
                <a:spLocks noChangeArrowheads="1"/>
              </p:cNvSpPr>
              <p:nvPr/>
            </p:nvSpPr>
            <p:spPr bwMode="auto">
              <a:xfrm>
                <a:off x="2761" y="1217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70" name="Rectangle 5370"/>
              <p:cNvSpPr>
                <a:spLocks noChangeArrowheads="1"/>
              </p:cNvSpPr>
              <p:nvPr/>
            </p:nvSpPr>
            <p:spPr bwMode="auto">
              <a:xfrm>
                <a:off x="2773" y="1217"/>
                <a:ext cx="12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71" name="Rectangle 5371"/>
              <p:cNvSpPr>
                <a:spLocks noChangeArrowheads="1"/>
              </p:cNvSpPr>
              <p:nvPr/>
            </p:nvSpPr>
            <p:spPr bwMode="auto">
              <a:xfrm>
                <a:off x="2785" y="1217"/>
                <a:ext cx="7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72" name="Rectangle 5372"/>
              <p:cNvSpPr>
                <a:spLocks noChangeArrowheads="1"/>
              </p:cNvSpPr>
              <p:nvPr/>
            </p:nvSpPr>
            <p:spPr bwMode="auto">
              <a:xfrm>
                <a:off x="2856" y="1217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73" name="Rectangle 5373"/>
              <p:cNvSpPr>
                <a:spLocks noChangeArrowheads="1"/>
              </p:cNvSpPr>
              <p:nvPr/>
            </p:nvSpPr>
            <p:spPr bwMode="auto">
              <a:xfrm>
                <a:off x="2868" y="1217"/>
                <a:ext cx="9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74" name="Rectangle 5374"/>
              <p:cNvSpPr>
                <a:spLocks noChangeArrowheads="1"/>
              </p:cNvSpPr>
              <p:nvPr/>
            </p:nvSpPr>
            <p:spPr bwMode="auto">
              <a:xfrm>
                <a:off x="2959" y="1217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grpSp>
          <p:nvGrpSpPr>
            <p:cNvPr id="12019" name="Group 5576"/>
            <p:cNvGrpSpPr>
              <a:grpSpLocks/>
            </p:cNvGrpSpPr>
            <p:nvPr/>
          </p:nvGrpSpPr>
          <p:grpSpPr bwMode="auto">
            <a:xfrm>
              <a:off x="1049338" y="1931988"/>
              <a:ext cx="8561388" cy="265112"/>
              <a:chOff x="661" y="1217"/>
              <a:chExt cx="5393" cy="167"/>
            </a:xfrm>
          </p:grpSpPr>
          <p:sp>
            <p:nvSpPr>
              <p:cNvPr id="14775" name="Rectangle 5376"/>
              <p:cNvSpPr>
                <a:spLocks noChangeArrowheads="1"/>
              </p:cNvSpPr>
              <p:nvPr/>
            </p:nvSpPr>
            <p:spPr bwMode="auto">
              <a:xfrm>
                <a:off x="2971" y="1217"/>
                <a:ext cx="4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76" name="Rectangle 5377"/>
              <p:cNvSpPr>
                <a:spLocks noChangeArrowheads="1"/>
              </p:cNvSpPr>
              <p:nvPr/>
            </p:nvSpPr>
            <p:spPr bwMode="auto">
              <a:xfrm>
                <a:off x="3014" y="1217"/>
                <a:ext cx="8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77" name="Rectangle 5378"/>
              <p:cNvSpPr>
                <a:spLocks noChangeArrowheads="1"/>
              </p:cNvSpPr>
              <p:nvPr/>
            </p:nvSpPr>
            <p:spPr bwMode="auto">
              <a:xfrm>
                <a:off x="3022" y="1217"/>
                <a:ext cx="5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78" name="Rectangle 5379"/>
              <p:cNvSpPr>
                <a:spLocks noChangeArrowheads="1"/>
              </p:cNvSpPr>
              <p:nvPr/>
            </p:nvSpPr>
            <p:spPr bwMode="auto">
              <a:xfrm>
                <a:off x="3073" y="1217"/>
                <a:ext cx="1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79" name="Rectangle 5380"/>
              <p:cNvSpPr>
                <a:spLocks noChangeArrowheads="1"/>
              </p:cNvSpPr>
              <p:nvPr/>
            </p:nvSpPr>
            <p:spPr bwMode="auto">
              <a:xfrm>
                <a:off x="3085" y="1217"/>
                <a:ext cx="9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80" name="Rectangle 5381"/>
              <p:cNvSpPr>
                <a:spLocks noChangeArrowheads="1"/>
              </p:cNvSpPr>
              <p:nvPr/>
            </p:nvSpPr>
            <p:spPr bwMode="auto">
              <a:xfrm>
                <a:off x="3180" y="1217"/>
                <a:ext cx="383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81" name="Rectangle 5382"/>
              <p:cNvSpPr>
                <a:spLocks noChangeArrowheads="1"/>
              </p:cNvSpPr>
              <p:nvPr/>
            </p:nvSpPr>
            <p:spPr bwMode="auto">
              <a:xfrm>
                <a:off x="3563" y="1217"/>
                <a:ext cx="3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82" name="Rectangle 5383"/>
              <p:cNvSpPr>
                <a:spLocks noChangeArrowheads="1"/>
              </p:cNvSpPr>
              <p:nvPr/>
            </p:nvSpPr>
            <p:spPr bwMode="auto">
              <a:xfrm>
                <a:off x="3595" y="1217"/>
                <a:ext cx="11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83" name="Rectangle 5384"/>
              <p:cNvSpPr>
                <a:spLocks noChangeArrowheads="1"/>
              </p:cNvSpPr>
              <p:nvPr/>
            </p:nvSpPr>
            <p:spPr bwMode="auto">
              <a:xfrm>
                <a:off x="3606" y="1217"/>
                <a:ext cx="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84" name="Rectangle 5385"/>
              <p:cNvSpPr>
                <a:spLocks noChangeArrowheads="1"/>
              </p:cNvSpPr>
              <p:nvPr/>
            </p:nvSpPr>
            <p:spPr bwMode="auto">
              <a:xfrm>
                <a:off x="3614" y="1217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85" name="Rectangle 5386"/>
              <p:cNvSpPr>
                <a:spLocks noChangeArrowheads="1"/>
              </p:cNvSpPr>
              <p:nvPr/>
            </p:nvSpPr>
            <p:spPr bwMode="auto">
              <a:xfrm>
                <a:off x="3626" y="1217"/>
                <a:ext cx="1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86" name="Rectangle 5387"/>
              <p:cNvSpPr>
                <a:spLocks noChangeArrowheads="1"/>
              </p:cNvSpPr>
              <p:nvPr/>
            </p:nvSpPr>
            <p:spPr bwMode="auto">
              <a:xfrm>
                <a:off x="3638" y="1217"/>
                <a:ext cx="8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87" name="Rectangle 5388"/>
              <p:cNvSpPr>
                <a:spLocks noChangeArrowheads="1"/>
              </p:cNvSpPr>
              <p:nvPr/>
            </p:nvSpPr>
            <p:spPr bwMode="auto">
              <a:xfrm>
                <a:off x="3646" y="1217"/>
                <a:ext cx="11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88" name="Rectangle 5389"/>
              <p:cNvSpPr>
                <a:spLocks noChangeArrowheads="1"/>
              </p:cNvSpPr>
              <p:nvPr/>
            </p:nvSpPr>
            <p:spPr bwMode="auto">
              <a:xfrm>
                <a:off x="3657" y="1217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89" name="Rectangle 5390"/>
              <p:cNvSpPr>
                <a:spLocks noChangeArrowheads="1"/>
              </p:cNvSpPr>
              <p:nvPr/>
            </p:nvSpPr>
            <p:spPr bwMode="auto">
              <a:xfrm>
                <a:off x="3669" y="1217"/>
                <a:ext cx="5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90" name="Rectangle 5391"/>
              <p:cNvSpPr>
                <a:spLocks noChangeArrowheads="1"/>
              </p:cNvSpPr>
              <p:nvPr/>
            </p:nvSpPr>
            <p:spPr bwMode="auto">
              <a:xfrm>
                <a:off x="3721" y="1217"/>
                <a:ext cx="8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91" name="Rectangle 5392"/>
              <p:cNvSpPr>
                <a:spLocks noChangeArrowheads="1"/>
              </p:cNvSpPr>
              <p:nvPr/>
            </p:nvSpPr>
            <p:spPr bwMode="auto">
              <a:xfrm>
                <a:off x="3729" y="1217"/>
                <a:ext cx="106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92" name="Rectangle 5393"/>
              <p:cNvSpPr>
                <a:spLocks noChangeArrowheads="1"/>
              </p:cNvSpPr>
              <p:nvPr/>
            </p:nvSpPr>
            <p:spPr bwMode="auto">
              <a:xfrm>
                <a:off x="3835" y="1217"/>
                <a:ext cx="8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93" name="Rectangle 5394"/>
              <p:cNvSpPr>
                <a:spLocks noChangeArrowheads="1"/>
              </p:cNvSpPr>
              <p:nvPr/>
            </p:nvSpPr>
            <p:spPr bwMode="auto">
              <a:xfrm>
                <a:off x="3843" y="1217"/>
                <a:ext cx="64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94" name="Rectangle 5395"/>
              <p:cNvSpPr>
                <a:spLocks noChangeArrowheads="1"/>
              </p:cNvSpPr>
              <p:nvPr/>
            </p:nvSpPr>
            <p:spPr bwMode="auto">
              <a:xfrm>
                <a:off x="3907" y="1217"/>
                <a:ext cx="11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95" name="Rectangle 5396"/>
              <p:cNvSpPr>
                <a:spLocks noChangeArrowheads="1"/>
              </p:cNvSpPr>
              <p:nvPr/>
            </p:nvSpPr>
            <p:spPr bwMode="auto">
              <a:xfrm>
                <a:off x="3918" y="1217"/>
                <a:ext cx="10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96" name="Rectangle 5397"/>
              <p:cNvSpPr>
                <a:spLocks noChangeArrowheads="1"/>
              </p:cNvSpPr>
              <p:nvPr/>
            </p:nvSpPr>
            <p:spPr bwMode="auto">
              <a:xfrm>
                <a:off x="4021" y="1217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97" name="Rectangle 5398"/>
              <p:cNvSpPr>
                <a:spLocks noChangeArrowheads="1"/>
              </p:cNvSpPr>
              <p:nvPr/>
            </p:nvSpPr>
            <p:spPr bwMode="auto">
              <a:xfrm>
                <a:off x="4033" y="1217"/>
                <a:ext cx="7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98" name="Rectangle 5399"/>
              <p:cNvSpPr>
                <a:spLocks noChangeArrowheads="1"/>
              </p:cNvSpPr>
              <p:nvPr/>
            </p:nvSpPr>
            <p:spPr bwMode="auto">
              <a:xfrm>
                <a:off x="4104" y="1217"/>
                <a:ext cx="12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99" name="Rectangle 5400"/>
              <p:cNvSpPr>
                <a:spLocks noChangeArrowheads="1"/>
              </p:cNvSpPr>
              <p:nvPr/>
            </p:nvSpPr>
            <p:spPr bwMode="auto">
              <a:xfrm>
                <a:off x="4116" y="1217"/>
                <a:ext cx="19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00" name="Rectangle 5401"/>
              <p:cNvSpPr>
                <a:spLocks noChangeArrowheads="1"/>
              </p:cNvSpPr>
              <p:nvPr/>
            </p:nvSpPr>
            <p:spPr bwMode="auto">
              <a:xfrm>
                <a:off x="4135" y="1217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01" name="Rectangle 5402"/>
              <p:cNvSpPr>
                <a:spLocks noChangeArrowheads="1"/>
              </p:cNvSpPr>
              <p:nvPr/>
            </p:nvSpPr>
            <p:spPr bwMode="auto">
              <a:xfrm>
                <a:off x="4147" y="1217"/>
                <a:ext cx="10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02" name="Rectangle 5403"/>
              <p:cNvSpPr>
                <a:spLocks noChangeArrowheads="1"/>
              </p:cNvSpPr>
              <p:nvPr/>
            </p:nvSpPr>
            <p:spPr bwMode="auto">
              <a:xfrm>
                <a:off x="4250" y="1217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03" name="Rectangle 5404"/>
              <p:cNvSpPr>
                <a:spLocks noChangeArrowheads="1"/>
              </p:cNvSpPr>
              <p:nvPr/>
            </p:nvSpPr>
            <p:spPr bwMode="auto">
              <a:xfrm>
                <a:off x="4262" y="1217"/>
                <a:ext cx="19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04" name="Rectangle 5405"/>
              <p:cNvSpPr>
                <a:spLocks noChangeArrowheads="1"/>
              </p:cNvSpPr>
              <p:nvPr/>
            </p:nvSpPr>
            <p:spPr bwMode="auto">
              <a:xfrm>
                <a:off x="4281" y="1217"/>
                <a:ext cx="1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05" name="Rectangle 5406"/>
              <p:cNvSpPr>
                <a:spLocks noChangeArrowheads="1"/>
              </p:cNvSpPr>
              <p:nvPr/>
            </p:nvSpPr>
            <p:spPr bwMode="auto">
              <a:xfrm>
                <a:off x="4293" y="1217"/>
                <a:ext cx="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06" name="Rectangle 5407"/>
              <p:cNvSpPr>
                <a:spLocks noChangeArrowheads="1"/>
              </p:cNvSpPr>
              <p:nvPr/>
            </p:nvSpPr>
            <p:spPr bwMode="auto">
              <a:xfrm>
                <a:off x="4301" y="1217"/>
                <a:ext cx="3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07" name="Rectangle 5408"/>
              <p:cNvSpPr>
                <a:spLocks noChangeArrowheads="1"/>
              </p:cNvSpPr>
              <p:nvPr/>
            </p:nvSpPr>
            <p:spPr bwMode="auto">
              <a:xfrm>
                <a:off x="4333" y="1217"/>
                <a:ext cx="3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08" name="Rectangle 5409"/>
              <p:cNvSpPr>
                <a:spLocks noChangeArrowheads="1"/>
              </p:cNvSpPr>
              <p:nvPr/>
            </p:nvSpPr>
            <p:spPr bwMode="auto">
              <a:xfrm>
                <a:off x="4364" y="1217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09" name="Rectangle 5410"/>
              <p:cNvSpPr>
                <a:spLocks noChangeArrowheads="1"/>
              </p:cNvSpPr>
              <p:nvPr/>
            </p:nvSpPr>
            <p:spPr bwMode="auto">
              <a:xfrm>
                <a:off x="4376" y="1217"/>
                <a:ext cx="8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10" name="Rectangle 5411"/>
              <p:cNvSpPr>
                <a:spLocks noChangeArrowheads="1"/>
              </p:cNvSpPr>
              <p:nvPr/>
            </p:nvSpPr>
            <p:spPr bwMode="auto">
              <a:xfrm>
                <a:off x="4384" y="1217"/>
                <a:ext cx="5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11" name="Rectangle 5412"/>
              <p:cNvSpPr>
                <a:spLocks noChangeArrowheads="1"/>
              </p:cNvSpPr>
              <p:nvPr/>
            </p:nvSpPr>
            <p:spPr bwMode="auto">
              <a:xfrm>
                <a:off x="4439" y="1217"/>
                <a:ext cx="8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12" name="Rectangle 5413"/>
              <p:cNvSpPr>
                <a:spLocks noChangeArrowheads="1"/>
              </p:cNvSpPr>
              <p:nvPr/>
            </p:nvSpPr>
            <p:spPr bwMode="auto">
              <a:xfrm>
                <a:off x="4447" y="1217"/>
                <a:ext cx="1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13" name="Rectangle 5414"/>
              <p:cNvSpPr>
                <a:spLocks noChangeArrowheads="1"/>
              </p:cNvSpPr>
              <p:nvPr/>
            </p:nvSpPr>
            <p:spPr bwMode="auto">
              <a:xfrm>
                <a:off x="4459" y="1217"/>
                <a:ext cx="8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14" name="Rectangle 5415"/>
              <p:cNvSpPr>
                <a:spLocks noChangeArrowheads="1"/>
              </p:cNvSpPr>
              <p:nvPr/>
            </p:nvSpPr>
            <p:spPr bwMode="auto">
              <a:xfrm>
                <a:off x="4467" y="1217"/>
                <a:ext cx="24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15" name="Rectangle 5416"/>
              <p:cNvSpPr>
                <a:spLocks noChangeArrowheads="1"/>
              </p:cNvSpPr>
              <p:nvPr/>
            </p:nvSpPr>
            <p:spPr bwMode="auto">
              <a:xfrm>
                <a:off x="4491" y="1217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16" name="Rectangle 5417"/>
              <p:cNvSpPr>
                <a:spLocks noChangeArrowheads="1"/>
              </p:cNvSpPr>
              <p:nvPr/>
            </p:nvSpPr>
            <p:spPr bwMode="auto">
              <a:xfrm>
                <a:off x="4499" y="1217"/>
                <a:ext cx="8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17" name="Rectangle 5418"/>
              <p:cNvSpPr>
                <a:spLocks noChangeArrowheads="1"/>
              </p:cNvSpPr>
              <p:nvPr/>
            </p:nvSpPr>
            <p:spPr bwMode="auto">
              <a:xfrm>
                <a:off x="4582" y="1217"/>
                <a:ext cx="11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18" name="Rectangle 5419"/>
              <p:cNvSpPr>
                <a:spLocks noChangeArrowheads="1"/>
              </p:cNvSpPr>
              <p:nvPr/>
            </p:nvSpPr>
            <p:spPr bwMode="auto">
              <a:xfrm>
                <a:off x="4593" y="1217"/>
                <a:ext cx="11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19" name="Rectangle 5420"/>
              <p:cNvSpPr>
                <a:spLocks noChangeArrowheads="1"/>
              </p:cNvSpPr>
              <p:nvPr/>
            </p:nvSpPr>
            <p:spPr bwMode="auto">
              <a:xfrm>
                <a:off x="4708" y="1217"/>
                <a:ext cx="312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20" name="Rectangle 5421"/>
              <p:cNvSpPr>
                <a:spLocks noChangeArrowheads="1"/>
              </p:cNvSpPr>
              <p:nvPr/>
            </p:nvSpPr>
            <p:spPr bwMode="auto">
              <a:xfrm>
                <a:off x="5020" y="1217"/>
                <a:ext cx="114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21" name="Rectangle 5422"/>
              <p:cNvSpPr>
                <a:spLocks noChangeArrowheads="1"/>
              </p:cNvSpPr>
              <p:nvPr/>
            </p:nvSpPr>
            <p:spPr bwMode="auto">
              <a:xfrm>
                <a:off x="5134" y="1217"/>
                <a:ext cx="12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22" name="Rectangle 5423"/>
              <p:cNvSpPr>
                <a:spLocks noChangeArrowheads="1"/>
              </p:cNvSpPr>
              <p:nvPr/>
            </p:nvSpPr>
            <p:spPr bwMode="auto">
              <a:xfrm>
                <a:off x="5146" y="1217"/>
                <a:ext cx="64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23" name="Rectangle 5424"/>
              <p:cNvSpPr>
                <a:spLocks noChangeArrowheads="1"/>
              </p:cNvSpPr>
              <p:nvPr/>
            </p:nvSpPr>
            <p:spPr bwMode="auto">
              <a:xfrm>
                <a:off x="5210" y="1217"/>
                <a:ext cx="7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24" name="Rectangle 5425"/>
              <p:cNvSpPr>
                <a:spLocks noChangeArrowheads="1"/>
              </p:cNvSpPr>
              <p:nvPr/>
            </p:nvSpPr>
            <p:spPr bwMode="auto">
              <a:xfrm>
                <a:off x="5217" y="1217"/>
                <a:ext cx="229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25" name="Rectangle 5426"/>
              <p:cNvSpPr>
                <a:spLocks noChangeArrowheads="1"/>
              </p:cNvSpPr>
              <p:nvPr/>
            </p:nvSpPr>
            <p:spPr bwMode="auto">
              <a:xfrm>
                <a:off x="5446" y="1217"/>
                <a:ext cx="12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26" name="Rectangle 5427"/>
              <p:cNvSpPr>
                <a:spLocks noChangeArrowheads="1"/>
              </p:cNvSpPr>
              <p:nvPr/>
            </p:nvSpPr>
            <p:spPr bwMode="auto">
              <a:xfrm>
                <a:off x="5458" y="1217"/>
                <a:ext cx="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27" name="Rectangle 5428"/>
              <p:cNvSpPr>
                <a:spLocks noChangeArrowheads="1"/>
              </p:cNvSpPr>
              <p:nvPr/>
            </p:nvSpPr>
            <p:spPr bwMode="auto">
              <a:xfrm>
                <a:off x="5466" y="1217"/>
                <a:ext cx="24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28" name="Rectangle 5429"/>
              <p:cNvSpPr>
                <a:spLocks noChangeArrowheads="1"/>
              </p:cNvSpPr>
              <p:nvPr/>
            </p:nvSpPr>
            <p:spPr bwMode="auto">
              <a:xfrm>
                <a:off x="5490" y="1217"/>
                <a:ext cx="34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29" name="Rectangle 5430"/>
              <p:cNvSpPr>
                <a:spLocks noChangeArrowheads="1"/>
              </p:cNvSpPr>
              <p:nvPr/>
            </p:nvSpPr>
            <p:spPr bwMode="auto">
              <a:xfrm>
                <a:off x="5833" y="1217"/>
                <a:ext cx="221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30" name="Rectangle 5431"/>
              <p:cNvSpPr>
                <a:spLocks noChangeArrowheads="1"/>
              </p:cNvSpPr>
              <p:nvPr/>
            </p:nvSpPr>
            <p:spPr bwMode="auto">
              <a:xfrm>
                <a:off x="661" y="1281"/>
                <a:ext cx="272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31" name="Rectangle 5432"/>
              <p:cNvSpPr>
                <a:spLocks noChangeArrowheads="1"/>
              </p:cNvSpPr>
              <p:nvPr/>
            </p:nvSpPr>
            <p:spPr bwMode="auto">
              <a:xfrm>
                <a:off x="933" y="1281"/>
                <a:ext cx="2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32" name="Rectangle 5433"/>
              <p:cNvSpPr>
                <a:spLocks noChangeArrowheads="1"/>
              </p:cNvSpPr>
              <p:nvPr/>
            </p:nvSpPr>
            <p:spPr bwMode="auto">
              <a:xfrm>
                <a:off x="961" y="1281"/>
                <a:ext cx="12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33" name="Rectangle 5434"/>
              <p:cNvSpPr>
                <a:spLocks noChangeArrowheads="1"/>
              </p:cNvSpPr>
              <p:nvPr/>
            </p:nvSpPr>
            <p:spPr bwMode="auto">
              <a:xfrm>
                <a:off x="973" y="1281"/>
                <a:ext cx="11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34" name="Rectangle 5435"/>
              <p:cNvSpPr>
                <a:spLocks noChangeArrowheads="1"/>
              </p:cNvSpPr>
              <p:nvPr/>
            </p:nvSpPr>
            <p:spPr bwMode="auto">
              <a:xfrm>
                <a:off x="984" y="1281"/>
                <a:ext cx="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35" name="Rectangle 5436"/>
              <p:cNvSpPr>
                <a:spLocks noChangeArrowheads="1"/>
              </p:cNvSpPr>
              <p:nvPr/>
            </p:nvSpPr>
            <p:spPr bwMode="auto">
              <a:xfrm>
                <a:off x="992" y="1281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36" name="Rectangle 5437"/>
              <p:cNvSpPr>
                <a:spLocks noChangeArrowheads="1"/>
              </p:cNvSpPr>
              <p:nvPr/>
            </p:nvSpPr>
            <p:spPr bwMode="auto">
              <a:xfrm>
                <a:off x="1004" y="1281"/>
                <a:ext cx="146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37" name="Rectangle 5438"/>
              <p:cNvSpPr>
                <a:spLocks noChangeArrowheads="1"/>
              </p:cNvSpPr>
              <p:nvPr/>
            </p:nvSpPr>
            <p:spPr bwMode="auto">
              <a:xfrm>
                <a:off x="1150" y="1281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38" name="Rectangle 5439"/>
              <p:cNvSpPr>
                <a:spLocks noChangeArrowheads="1"/>
              </p:cNvSpPr>
              <p:nvPr/>
            </p:nvSpPr>
            <p:spPr bwMode="auto">
              <a:xfrm>
                <a:off x="1158" y="1281"/>
                <a:ext cx="56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39" name="Rectangle 5440"/>
              <p:cNvSpPr>
                <a:spLocks noChangeArrowheads="1"/>
              </p:cNvSpPr>
              <p:nvPr/>
            </p:nvSpPr>
            <p:spPr bwMode="auto">
              <a:xfrm>
                <a:off x="1214" y="1281"/>
                <a:ext cx="7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40" name="Rectangle 5441"/>
              <p:cNvSpPr>
                <a:spLocks noChangeArrowheads="1"/>
              </p:cNvSpPr>
              <p:nvPr/>
            </p:nvSpPr>
            <p:spPr bwMode="auto">
              <a:xfrm>
                <a:off x="1221" y="1281"/>
                <a:ext cx="64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41" name="Rectangle 5442"/>
              <p:cNvSpPr>
                <a:spLocks noChangeArrowheads="1"/>
              </p:cNvSpPr>
              <p:nvPr/>
            </p:nvSpPr>
            <p:spPr bwMode="auto">
              <a:xfrm>
                <a:off x="1285" y="1281"/>
                <a:ext cx="11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42" name="Rectangle 5443"/>
              <p:cNvSpPr>
                <a:spLocks noChangeArrowheads="1"/>
              </p:cNvSpPr>
              <p:nvPr/>
            </p:nvSpPr>
            <p:spPr bwMode="auto">
              <a:xfrm>
                <a:off x="1296" y="1281"/>
                <a:ext cx="20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43" name="Rectangle 5444"/>
              <p:cNvSpPr>
                <a:spLocks noChangeArrowheads="1"/>
              </p:cNvSpPr>
              <p:nvPr/>
            </p:nvSpPr>
            <p:spPr bwMode="auto">
              <a:xfrm>
                <a:off x="1316" y="1281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44" name="Rectangle 5445"/>
              <p:cNvSpPr>
                <a:spLocks noChangeArrowheads="1"/>
              </p:cNvSpPr>
              <p:nvPr/>
            </p:nvSpPr>
            <p:spPr bwMode="auto">
              <a:xfrm>
                <a:off x="1328" y="1281"/>
                <a:ext cx="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45" name="Rectangle 5446"/>
              <p:cNvSpPr>
                <a:spLocks noChangeArrowheads="1"/>
              </p:cNvSpPr>
              <p:nvPr/>
            </p:nvSpPr>
            <p:spPr bwMode="auto">
              <a:xfrm>
                <a:off x="1336" y="1281"/>
                <a:ext cx="11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46" name="Rectangle 5447"/>
              <p:cNvSpPr>
                <a:spLocks noChangeArrowheads="1"/>
              </p:cNvSpPr>
              <p:nvPr/>
            </p:nvSpPr>
            <p:spPr bwMode="auto">
              <a:xfrm>
                <a:off x="1347" y="1281"/>
                <a:ext cx="147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47" name="Rectangle 5448"/>
              <p:cNvSpPr>
                <a:spLocks noChangeArrowheads="1"/>
              </p:cNvSpPr>
              <p:nvPr/>
            </p:nvSpPr>
            <p:spPr bwMode="auto">
              <a:xfrm>
                <a:off x="1494" y="1281"/>
                <a:ext cx="7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48" name="Rectangle 5449"/>
              <p:cNvSpPr>
                <a:spLocks noChangeArrowheads="1"/>
              </p:cNvSpPr>
              <p:nvPr/>
            </p:nvSpPr>
            <p:spPr bwMode="auto">
              <a:xfrm>
                <a:off x="1501" y="1281"/>
                <a:ext cx="56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49" name="Rectangle 5450"/>
              <p:cNvSpPr>
                <a:spLocks noChangeArrowheads="1"/>
              </p:cNvSpPr>
              <p:nvPr/>
            </p:nvSpPr>
            <p:spPr bwMode="auto">
              <a:xfrm>
                <a:off x="1557" y="1281"/>
                <a:ext cx="8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50" name="Rectangle 5451"/>
              <p:cNvSpPr>
                <a:spLocks noChangeArrowheads="1"/>
              </p:cNvSpPr>
              <p:nvPr/>
            </p:nvSpPr>
            <p:spPr bwMode="auto">
              <a:xfrm>
                <a:off x="1565" y="1281"/>
                <a:ext cx="8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51" name="Rectangle 5452"/>
              <p:cNvSpPr>
                <a:spLocks noChangeArrowheads="1"/>
              </p:cNvSpPr>
              <p:nvPr/>
            </p:nvSpPr>
            <p:spPr bwMode="auto">
              <a:xfrm>
                <a:off x="1648" y="1281"/>
                <a:ext cx="11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52" name="Rectangle 5453"/>
              <p:cNvSpPr>
                <a:spLocks noChangeArrowheads="1"/>
              </p:cNvSpPr>
              <p:nvPr/>
            </p:nvSpPr>
            <p:spPr bwMode="auto">
              <a:xfrm>
                <a:off x="1659" y="1281"/>
                <a:ext cx="1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53" name="Rectangle 5454"/>
              <p:cNvSpPr>
                <a:spLocks noChangeArrowheads="1"/>
              </p:cNvSpPr>
              <p:nvPr/>
            </p:nvSpPr>
            <p:spPr bwMode="auto">
              <a:xfrm>
                <a:off x="1671" y="1281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54" name="Rectangle 5455"/>
              <p:cNvSpPr>
                <a:spLocks noChangeArrowheads="1"/>
              </p:cNvSpPr>
              <p:nvPr/>
            </p:nvSpPr>
            <p:spPr bwMode="auto">
              <a:xfrm>
                <a:off x="1679" y="1281"/>
                <a:ext cx="7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55" name="Rectangle 5456"/>
              <p:cNvSpPr>
                <a:spLocks noChangeArrowheads="1"/>
              </p:cNvSpPr>
              <p:nvPr/>
            </p:nvSpPr>
            <p:spPr bwMode="auto">
              <a:xfrm>
                <a:off x="1754" y="1281"/>
                <a:ext cx="8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56" name="Rectangle 5457"/>
              <p:cNvSpPr>
                <a:spLocks noChangeArrowheads="1"/>
              </p:cNvSpPr>
              <p:nvPr/>
            </p:nvSpPr>
            <p:spPr bwMode="auto">
              <a:xfrm>
                <a:off x="1762" y="1281"/>
                <a:ext cx="9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57" name="Rectangle 5458"/>
              <p:cNvSpPr>
                <a:spLocks noChangeArrowheads="1"/>
              </p:cNvSpPr>
              <p:nvPr/>
            </p:nvSpPr>
            <p:spPr bwMode="auto">
              <a:xfrm>
                <a:off x="1857" y="1281"/>
                <a:ext cx="1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58" name="Rectangle 5459"/>
              <p:cNvSpPr>
                <a:spLocks noChangeArrowheads="1"/>
              </p:cNvSpPr>
              <p:nvPr/>
            </p:nvSpPr>
            <p:spPr bwMode="auto">
              <a:xfrm>
                <a:off x="1869" y="1281"/>
                <a:ext cx="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59" name="Rectangle 5460"/>
              <p:cNvSpPr>
                <a:spLocks noChangeArrowheads="1"/>
              </p:cNvSpPr>
              <p:nvPr/>
            </p:nvSpPr>
            <p:spPr bwMode="auto">
              <a:xfrm>
                <a:off x="1877" y="1281"/>
                <a:ext cx="1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60" name="Rectangle 5461"/>
              <p:cNvSpPr>
                <a:spLocks noChangeArrowheads="1"/>
              </p:cNvSpPr>
              <p:nvPr/>
            </p:nvSpPr>
            <p:spPr bwMode="auto">
              <a:xfrm>
                <a:off x="1889" y="1281"/>
                <a:ext cx="1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61" name="Rectangle 5462"/>
              <p:cNvSpPr>
                <a:spLocks noChangeArrowheads="1"/>
              </p:cNvSpPr>
              <p:nvPr/>
            </p:nvSpPr>
            <p:spPr bwMode="auto">
              <a:xfrm>
                <a:off x="1900" y="1281"/>
                <a:ext cx="301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62" name="Rectangle 5463"/>
              <p:cNvSpPr>
                <a:spLocks noChangeArrowheads="1"/>
              </p:cNvSpPr>
              <p:nvPr/>
            </p:nvSpPr>
            <p:spPr bwMode="auto">
              <a:xfrm>
                <a:off x="2201" y="1281"/>
                <a:ext cx="11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63" name="Rectangle 5464"/>
              <p:cNvSpPr>
                <a:spLocks noChangeArrowheads="1"/>
              </p:cNvSpPr>
              <p:nvPr/>
            </p:nvSpPr>
            <p:spPr bwMode="auto">
              <a:xfrm>
                <a:off x="2212" y="1281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64" name="Rectangle 5465"/>
              <p:cNvSpPr>
                <a:spLocks noChangeArrowheads="1"/>
              </p:cNvSpPr>
              <p:nvPr/>
            </p:nvSpPr>
            <p:spPr bwMode="auto">
              <a:xfrm>
                <a:off x="2220" y="1281"/>
                <a:ext cx="1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65" name="Rectangle 5466"/>
              <p:cNvSpPr>
                <a:spLocks noChangeArrowheads="1"/>
              </p:cNvSpPr>
              <p:nvPr/>
            </p:nvSpPr>
            <p:spPr bwMode="auto">
              <a:xfrm>
                <a:off x="2232" y="1281"/>
                <a:ext cx="20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66" name="Rectangle 5467"/>
              <p:cNvSpPr>
                <a:spLocks noChangeArrowheads="1"/>
              </p:cNvSpPr>
              <p:nvPr/>
            </p:nvSpPr>
            <p:spPr bwMode="auto">
              <a:xfrm>
                <a:off x="2232" y="1298"/>
                <a:ext cx="20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67" name="Rectangle 5468"/>
              <p:cNvSpPr>
                <a:spLocks noChangeArrowheads="1"/>
              </p:cNvSpPr>
              <p:nvPr/>
            </p:nvSpPr>
            <p:spPr bwMode="auto">
              <a:xfrm>
                <a:off x="2252" y="1281"/>
                <a:ext cx="1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68" name="Rectangle 5469"/>
              <p:cNvSpPr>
                <a:spLocks noChangeArrowheads="1"/>
              </p:cNvSpPr>
              <p:nvPr/>
            </p:nvSpPr>
            <p:spPr bwMode="auto">
              <a:xfrm>
                <a:off x="2264" y="1281"/>
                <a:ext cx="8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69" name="Rectangle 5470"/>
              <p:cNvSpPr>
                <a:spLocks noChangeArrowheads="1"/>
              </p:cNvSpPr>
              <p:nvPr/>
            </p:nvSpPr>
            <p:spPr bwMode="auto">
              <a:xfrm>
                <a:off x="2272" y="1281"/>
                <a:ext cx="11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70" name="Rectangle 5471"/>
              <p:cNvSpPr>
                <a:spLocks noChangeArrowheads="1"/>
              </p:cNvSpPr>
              <p:nvPr/>
            </p:nvSpPr>
            <p:spPr bwMode="auto">
              <a:xfrm>
                <a:off x="2283" y="1281"/>
                <a:ext cx="64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71" name="Rectangle 5472"/>
              <p:cNvSpPr>
                <a:spLocks noChangeArrowheads="1"/>
              </p:cNvSpPr>
              <p:nvPr/>
            </p:nvSpPr>
            <p:spPr bwMode="auto">
              <a:xfrm>
                <a:off x="2347" y="1281"/>
                <a:ext cx="126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72" name="Rectangle 5473"/>
              <p:cNvSpPr>
                <a:spLocks noChangeArrowheads="1"/>
              </p:cNvSpPr>
              <p:nvPr/>
            </p:nvSpPr>
            <p:spPr bwMode="auto">
              <a:xfrm>
                <a:off x="2347" y="1298"/>
                <a:ext cx="126" cy="6"/>
              </a:xfrm>
              <a:prstGeom prst="rect">
                <a:avLst/>
              </a:prstGeom>
              <a:solidFill>
                <a:srgbClr val="0303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73" name="Rectangle 5474"/>
              <p:cNvSpPr>
                <a:spLocks noChangeArrowheads="1"/>
              </p:cNvSpPr>
              <p:nvPr/>
            </p:nvSpPr>
            <p:spPr bwMode="auto">
              <a:xfrm>
                <a:off x="2473" y="1281"/>
                <a:ext cx="20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74" name="Rectangle 5475"/>
              <p:cNvSpPr>
                <a:spLocks noChangeArrowheads="1"/>
              </p:cNvSpPr>
              <p:nvPr/>
            </p:nvSpPr>
            <p:spPr bwMode="auto">
              <a:xfrm>
                <a:off x="2493" y="1281"/>
                <a:ext cx="8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75" name="Rectangle 5476"/>
              <p:cNvSpPr>
                <a:spLocks noChangeArrowheads="1"/>
              </p:cNvSpPr>
              <p:nvPr/>
            </p:nvSpPr>
            <p:spPr bwMode="auto">
              <a:xfrm>
                <a:off x="2501" y="1281"/>
                <a:ext cx="2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76" name="Rectangle 5477"/>
              <p:cNvSpPr>
                <a:spLocks noChangeArrowheads="1"/>
              </p:cNvSpPr>
              <p:nvPr/>
            </p:nvSpPr>
            <p:spPr bwMode="auto">
              <a:xfrm>
                <a:off x="2524" y="1281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77" name="Rectangle 5478"/>
              <p:cNvSpPr>
                <a:spLocks noChangeArrowheads="1"/>
              </p:cNvSpPr>
              <p:nvPr/>
            </p:nvSpPr>
            <p:spPr bwMode="auto">
              <a:xfrm>
                <a:off x="2532" y="1281"/>
                <a:ext cx="24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78" name="Rectangle 5479"/>
              <p:cNvSpPr>
                <a:spLocks noChangeArrowheads="1"/>
              </p:cNvSpPr>
              <p:nvPr/>
            </p:nvSpPr>
            <p:spPr bwMode="auto">
              <a:xfrm>
                <a:off x="2556" y="1281"/>
                <a:ext cx="8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79" name="Rectangle 5480"/>
              <p:cNvSpPr>
                <a:spLocks noChangeArrowheads="1"/>
              </p:cNvSpPr>
              <p:nvPr/>
            </p:nvSpPr>
            <p:spPr bwMode="auto">
              <a:xfrm>
                <a:off x="2564" y="1281"/>
                <a:ext cx="1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80" name="Rectangle 5481"/>
              <p:cNvSpPr>
                <a:spLocks noChangeArrowheads="1"/>
              </p:cNvSpPr>
              <p:nvPr/>
            </p:nvSpPr>
            <p:spPr bwMode="auto">
              <a:xfrm>
                <a:off x="2576" y="1281"/>
                <a:ext cx="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81" name="Rectangle 5482"/>
              <p:cNvSpPr>
                <a:spLocks noChangeArrowheads="1"/>
              </p:cNvSpPr>
              <p:nvPr/>
            </p:nvSpPr>
            <p:spPr bwMode="auto">
              <a:xfrm>
                <a:off x="2584" y="1281"/>
                <a:ext cx="11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82" name="Rectangle 5483"/>
              <p:cNvSpPr>
                <a:spLocks noChangeArrowheads="1"/>
              </p:cNvSpPr>
              <p:nvPr/>
            </p:nvSpPr>
            <p:spPr bwMode="auto">
              <a:xfrm>
                <a:off x="2595" y="1281"/>
                <a:ext cx="5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83" name="Rectangle 5484"/>
              <p:cNvSpPr>
                <a:spLocks noChangeArrowheads="1"/>
              </p:cNvSpPr>
              <p:nvPr/>
            </p:nvSpPr>
            <p:spPr bwMode="auto">
              <a:xfrm>
                <a:off x="2647" y="1281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84" name="Rectangle 5485"/>
              <p:cNvSpPr>
                <a:spLocks noChangeArrowheads="1"/>
              </p:cNvSpPr>
              <p:nvPr/>
            </p:nvSpPr>
            <p:spPr bwMode="auto">
              <a:xfrm>
                <a:off x="2659" y="1281"/>
                <a:ext cx="5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85" name="Rectangle 5486"/>
              <p:cNvSpPr>
                <a:spLocks noChangeArrowheads="1"/>
              </p:cNvSpPr>
              <p:nvPr/>
            </p:nvSpPr>
            <p:spPr bwMode="auto">
              <a:xfrm>
                <a:off x="2710" y="1281"/>
                <a:ext cx="20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86" name="Rectangle 5487"/>
              <p:cNvSpPr>
                <a:spLocks noChangeArrowheads="1"/>
              </p:cNvSpPr>
              <p:nvPr/>
            </p:nvSpPr>
            <p:spPr bwMode="auto">
              <a:xfrm>
                <a:off x="2730" y="1281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87" name="Rectangle 5488"/>
              <p:cNvSpPr>
                <a:spLocks noChangeArrowheads="1"/>
              </p:cNvSpPr>
              <p:nvPr/>
            </p:nvSpPr>
            <p:spPr bwMode="auto">
              <a:xfrm>
                <a:off x="2742" y="1281"/>
                <a:ext cx="1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88" name="Rectangle 5489"/>
              <p:cNvSpPr>
                <a:spLocks noChangeArrowheads="1"/>
              </p:cNvSpPr>
              <p:nvPr/>
            </p:nvSpPr>
            <p:spPr bwMode="auto">
              <a:xfrm>
                <a:off x="2753" y="1281"/>
                <a:ext cx="8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89" name="Rectangle 5490"/>
              <p:cNvSpPr>
                <a:spLocks noChangeArrowheads="1"/>
              </p:cNvSpPr>
              <p:nvPr/>
            </p:nvSpPr>
            <p:spPr bwMode="auto">
              <a:xfrm>
                <a:off x="2753" y="1298"/>
                <a:ext cx="8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90" name="Rectangle 5491"/>
              <p:cNvSpPr>
                <a:spLocks noChangeArrowheads="1"/>
              </p:cNvSpPr>
              <p:nvPr/>
            </p:nvSpPr>
            <p:spPr bwMode="auto">
              <a:xfrm>
                <a:off x="2761" y="1281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91" name="Rectangle 5492"/>
              <p:cNvSpPr>
                <a:spLocks noChangeArrowheads="1"/>
              </p:cNvSpPr>
              <p:nvPr/>
            </p:nvSpPr>
            <p:spPr bwMode="auto">
              <a:xfrm>
                <a:off x="2773" y="1281"/>
                <a:ext cx="12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92" name="Rectangle 5493"/>
              <p:cNvSpPr>
                <a:spLocks noChangeArrowheads="1"/>
              </p:cNvSpPr>
              <p:nvPr/>
            </p:nvSpPr>
            <p:spPr bwMode="auto">
              <a:xfrm>
                <a:off x="2785" y="1281"/>
                <a:ext cx="7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93" name="Rectangle 5494"/>
              <p:cNvSpPr>
                <a:spLocks noChangeArrowheads="1"/>
              </p:cNvSpPr>
              <p:nvPr/>
            </p:nvSpPr>
            <p:spPr bwMode="auto">
              <a:xfrm>
                <a:off x="2856" y="1281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94" name="Rectangle 5495"/>
              <p:cNvSpPr>
                <a:spLocks noChangeArrowheads="1"/>
              </p:cNvSpPr>
              <p:nvPr/>
            </p:nvSpPr>
            <p:spPr bwMode="auto">
              <a:xfrm>
                <a:off x="2868" y="1281"/>
                <a:ext cx="9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95" name="Rectangle 5496"/>
              <p:cNvSpPr>
                <a:spLocks noChangeArrowheads="1"/>
              </p:cNvSpPr>
              <p:nvPr/>
            </p:nvSpPr>
            <p:spPr bwMode="auto">
              <a:xfrm>
                <a:off x="2959" y="1281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96" name="Rectangle 5497"/>
              <p:cNvSpPr>
                <a:spLocks noChangeArrowheads="1"/>
              </p:cNvSpPr>
              <p:nvPr/>
            </p:nvSpPr>
            <p:spPr bwMode="auto">
              <a:xfrm>
                <a:off x="2971" y="1281"/>
                <a:ext cx="4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97" name="Rectangle 5498"/>
              <p:cNvSpPr>
                <a:spLocks noChangeArrowheads="1"/>
              </p:cNvSpPr>
              <p:nvPr/>
            </p:nvSpPr>
            <p:spPr bwMode="auto">
              <a:xfrm>
                <a:off x="3014" y="1281"/>
                <a:ext cx="8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98" name="Rectangle 5499"/>
              <p:cNvSpPr>
                <a:spLocks noChangeArrowheads="1"/>
              </p:cNvSpPr>
              <p:nvPr/>
            </p:nvSpPr>
            <p:spPr bwMode="auto">
              <a:xfrm>
                <a:off x="3022" y="1281"/>
                <a:ext cx="5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99" name="Rectangle 5500"/>
              <p:cNvSpPr>
                <a:spLocks noChangeArrowheads="1"/>
              </p:cNvSpPr>
              <p:nvPr/>
            </p:nvSpPr>
            <p:spPr bwMode="auto">
              <a:xfrm>
                <a:off x="3073" y="1281"/>
                <a:ext cx="1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00" name="Rectangle 5501"/>
              <p:cNvSpPr>
                <a:spLocks noChangeArrowheads="1"/>
              </p:cNvSpPr>
              <p:nvPr/>
            </p:nvSpPr>
            <p:spPr bwMode="auto">
              <a:xfrm>
                <a:off x="3085" y="1281"/>
                <a:ext cx="9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01" name="Rectangle 5502"/>
              <p:cNvSpPr>
                <a:spLocks noChangeArrowheads="1"/>
              </p:cNvSpPr>
              <p:nvPr/>
            </p:nvSpPr>
            <p:spPr bwMode="auto">
              <a:xfrm>
                <a:off x="3180" y="1281"/>
                <a:ext cx="383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02" name="Rectangle 5503"/>
              <p:cNvSpPr>
                <a:spLocks noChangeArrowheads="1"/>
              </p:cNvSpPr>
              <p:nvPr/>
            </p:nvSpPr>
            <p:spPr bwMode="auto">
              <a:xfrm>
                <a:off x="3563" y="1281"/>
                <a:ext cx="3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03" name="Rectangle 5504"/>
              <p:cNvSpPr>
                <a:spLocks noChangeArrowheads="1"/>
              </p:cNvSpPr>
              <p:nvPr/>
            </p:nvSpPr>
            <p:spPr bwMode="auto">
              <a:xfrm>
                <a:off x="3595" y="1281"/>
                <a:ext cx="11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04" name="Rectangle 5505"/>
              <p:cNvSpPr>
                <a:spLocks noChangeArrowheads="1"/>
              </p:cNvSpPr>
              <p:nvPr/>
            </p:nvSpPr>
            <p:spPr bwMode="auto">
              <a:xfrm>
                <a:off x="3606" y="1281"/>
                <a:ext cx="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05" name="Rectangle 5506"/>
              <p:cNvSpPr>
                <a:spLocks noChangeArrowheads="1"/>
              </p:cNvSpPr>
              <p:nvPr/>
            </p:nvSpPr>
            <p:spPr bwMode="auto">
              <a:xfrm>
                <a:off x="3614" y="1281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06" name="Rectangle 5507"/>
              <p:cNvSpPr>
                <a:spLocks noChangeArrowheads="1"/>
              </p:cNvSpPr>
              <p:nvPr/>
            </p:nvSpPr>
            <p:spPr bwMode="auto">
              <a:xfrm>
                <a:off x="3626" y="1281"/>
                <a:ext cx="1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07" name="Rectangle 5508"/>
              <p:cNvSpPr>
                <a:spLocks noChangeArrowheads="1"/>
              </p:cNvSpPr>
              <p:nvPr/>
            </p:nvSpPr>
            <p:spPr bwMode="auto">
              <a:xfrm>
                <a:off x="3638" y="1281"/>
                <a:ext cx="8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08" name="Rectangle 5509"/>
              <p:cNvSpPr>
                <a:spLocks noChangeArrowheads="1"/>
              </p:cNvSpPr>
              <p:nvPr/>
            </p:nvSpPr>
            <p:spPr bwMode="auto">
              <a:xfrm>
                <a:off x="3646" y="1281"/>
                <a:ext cx="11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09" name="Rectangle 5510"/>
              <p:cNvSpPr>
                <a:spLocks noChangeArrowheads="1"/>
              </p:cNvSpPr>
              <p:nvPr/>
            </p:nvSpPr>
            <p:spPr bwMode="auto">
              <a:xfrm>
                <a:off x="3657" y="1281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10" name="Rectangle 5511"/>
              <p:cNvSpPr>
                <a:spLocks noChangeArrowheads="1"/>
              </p:cNvSpPr>
              <p:nvPr/>
            </p:nvSpPr>
            <p:spPr bwMode="auto">
              <a:xfrm>
                <a:off x="3669" y="1281"/>
                <a:ext cx="5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11" name="Rectangle 5512"/>
              <p:cNvSpPr>
                <a:spLocks noChangeArrowheads="1"/>
              </p:cNvSpPr>
              <p:nvPr/>
            </p:nvSpPr>
            <p:spPr bwMode="auto">
              <a:xfrm>
                <a:off x="3721" y="1281"/>
                <a:ext cx="8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12" name="Rectangle 5513"/>
              <p:cNvSpPr>
                <a:spLocks noChangeArrowheads="1"/>
              </p:cNvSpPr>
              <p:nvPr/>
            </p:nvSpPr>
            <p:spPr bwMode="auto">
              <a:xfrm>
                <a:off x="3729" y="1281"/>
                <a:ext cx="106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13" name="Rectangle 5514"/>
              <p:cNvSpPr>
                <a:spLocks noChangeArrowheads="1"/>
              </p:cNvSpPr>
              <p:nvPr/>
            </p:nvSpPr>
            <p:spPr bwMode="auto">
              <a:xfrm>
                <a:off x="3835" y="1281"/>
                <a:ext cx="8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14" name="Rectangle 5515"/>
              <p:cNvSpPr>
                <a:spLocks noChangeArrowheads="1"/>
              </p:cNvSpPr>
              <p:nvPr/>
            </p:nvSpPr>
            <p:spPr bwMode="auto">
              <a:xfrm>
                <a:off x="3843" y="1281"/>
                <a:ext cx="64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15" name="Rectangle 5516"/>
              <p:cNvSpPr>
                <a:spLocks noChangeArrowheads="1"/>
              </p:cNvSpPr>
              <p:nvPr/>
            </p:nvSpPr>
            <p:spPr bwMode="auto">
              <a:xfrm>
                <a:off x="3907" y="1281"/>
                <a:ext cx="11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16" name="Rectangle 5517"/>
              <p:cNvSpPr>
                <a:spLocks noChangeArrowheads="1"/>
              </p:cNvSpPr>
              <p:nvPr/>
            </p:nvSpPr>
            <p:spPr bwMode="auto">
              <a:xfrm>
                <a:off x="3918" y="1281"/>
                <a:ext cx="10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17" name="Rectangle 5518"/>
              <p:cNvSpPr>
                <a:spLocks noChangeArrowheads="1"/>
              </p:cNvSpPr>
              <p:nvPr/>
            </p:nvSpPr>
            <p:spPr bwMode="auto">
              <a:xfrm>
                <a:off x="4021" y="1281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18" name="Rectangle 5519"/>
              <p:cNvSpPr>
                <a:spLocks noChangeArrowheads="1"/>
              </p:cNvSpPr>
              <p:nvPr/>
            </p:nvSpPr>
            <p:spPr bwMode="auto">
              <a:xfrm>
                <a:off x="4033" y="1281"/>
                <a:ext cx="7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19" name="Rectangle 5520"/>
              <p:cNvSpPr>
                <a:spLocks noChangeArrowheads="1"/>
              </p:cNvSpPr>
              <p:nvPr/>
            </p:nvSpPr>
            <p:spPr bwMode="auto">
              <a:xfrm>
                <a:off x="4104" y="1281"/>
                <a:ext cx="12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20" name="Rectangle 5521"/>
              <p:cNvSpPr>
                <a:spLocks noChangeArrowheads="1"/>
              </p:cNvSpPr>
              <p:nvPr/>
            </p:nvSpPr>
            <p:spPr bwMode="auto">
              <a:xfrm>
                <a:off x="4116" y="1281"/>
                <a:ext cx="19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21" name="Rectangle 5522"/>
              <p:cNvSpPr>
                <a:spLocks noChangeArrowheads="1"/>
              </p:cNvSpPr>
              <p:nvPr/>
            </p:nvSpPr>
            <p:spPr bwMode="auto">
              <a:xfrm>
                <a:off x="4135" y="1281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22" name="Rectangle 5523"/>
              <p:cNvSpPr>
                <a:spLocks noChangeArrowheads="1"/>
              </p:cNvSpPr>
              <p:nvPr/>
            </p:nvSpPr>
            <p:spPr bwMode="auto">
              <a:xfrm>
                <a:off x="4147" y="1281"/>
                <a:ext cx="10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23" name="Rectangle 5524"/>
              <p:cNvSpPr>
                <a:spLocks noChangeArrowheads="1"/>
              </p:cNvSpPr>
              <p:nvPr/>
            </p:nvSpPr>
            <p:spPr bwMode="auto">
              <a:xfrm>
                <a:off x="4250" y="1281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24" name="Rectangle 5525"/>
              <p:cNvSpPr>
                <a:spLocks noChangeArrowheads="1"/>
              </p:cNvSpPr>
              <p:nvPr/>
            </p:nvSpPr>
            <p:spPr bwMode="auto">
              <a:xfrm>
                <a:off x="4262" y="1281"/>
                <a:ext cx="19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25" name="Rectangle 5526"/>
              <p:cNvSpPr>
                <a:spLocks noChangeArrowheads="1"/>
              </p:cNvSpPr>
              <p:nvPr/>
            </p:nvSpPr>
            <p:spPr bwMode="auto">
              <a:xfrm>
                <a:off x="4281" y="1281"/>
                <a:ext cx="1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26" name="Rectangle 5527"/>
              <p:cNvSpPr>
                <a:spLocks noChangeArrowheads="1"/>
              </p:cNvSpPr>
              <p:nvPr/>
            </p:nvSpPr>
            <p:spPr bwMode="auto">
              <a:xfrm>
                <a:off x="4293" y="1281"/>
                <a:ext cx="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27" name="Rectangle 5528"/>
              <p:cNvSpPr>
                <a:spLocks noChangeArrowheads="1"/>
              </p:cNvSpPr>
              <p:nvPr/>
            </p:nvSpPr>
            <p:spPr bwMode="auto">
              <a:xfrm>
                <a:off x="4301" y="1281"/>
                <a:ext cx="3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28" name="Rectangle 5529"/>
              <p:cNvSpPr>
                <a:spLocks noChangeArrowheads="1"/>
              </p:cNvSpPr>
              <p:nvPr/>
            </p:nvSpPr>
            <p:spPr bwMode="auto">
              <a:xfrm>
                <a:off x="4333" y="1281"/>
                <a:ext cx="3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29" name="Rectangle 5530"/>
              <p:cNvSpPr>
                <a:spLocks noChangeArrowheads="1"/>
              </p:cNvSpPr>
              <p:nvPr/>
            </p:nvSpPr>
            <p:spPr bwMode="auto">
              <a:xfrm>
                <a:off x="4364" y="1281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30" name="Rectangle 5531"/>
              <p:cNvSpPr>
                <a:spLocks noChangeArrowheads="1"/>
              </p:cNvSpPr>
              <p:nvPr/>
            </p:nvSpPr>
            <p:spPr bwMode="auto">
              <a:xfrm>
                <a:off x="4376" y="1281"/>
                <a:ext cx="8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31" name="Rectangle 5532"/>
              <p:cNvSpPr>
                <a:spLocks noChangeArrowheads="1"/>
              </p:cNvSpPr>
              <p:nvPr/>
            </p:nvSpPr>
            <p:spPr bwMode="auto">
              <a:xfrm>
                <a:off x="4384" y="1281"/>
                <a:ext cx="5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32" name="Rectangle 5533"/>
              <p:cNvSpPr>
                <a:spLocks noChangeArrowheads="1"/>
              </p:cNvSpPr>
              <p:nvPr/>
            </p:nvSpPr>
            <p:spPr bwMode="auto">
              <a:xfrm>
                <a:off x="4439" y="1281"/>
                <a:ext cx="8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33" name="Rectangle 5534"/>
              <p:cNvSpPr>
                <a:spLocks noChangeArrowheads="1"/>
              </p:cNvSpPr>
              <p:nvPr/>
            </p:nvSpPr>
            <p:spPr bwMode="auto">
              <a:xfrm>
                <a:off x="4447" y="1281"/>
                <a:ext cx="1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34" name="Rectangle 5535"/>
              <p:cNvSpPr>
                <a:spLocks noChangeArrowheads="1"/>
              </p:cNvSpPr>
              <p:nvPr/>
            </p:nvSpPr>
            <p:spPr bwMode="auto">
              <a:xfrm>
                <a:off x="4459" y="1281"/>
                <a:ext cx="8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35" name="Rectangle 5536"/>
              <p:cNvSpPr>
                <a:spLocks noChangeArrowheads="1"/>
              </p:cNvSpPr>
              <p:nvPr/>
            </p:nvSpPr>
            <p:spPr bwMode="auto">
              <a:xfrm>
                <a:off x="4467" y="1281"/>
                <a:ext cx="24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36" name="Rectangle 5537"/>
              <p:cNvSpPr>
                <a:spLocks noChangeArrowheads="1"/>
              </p:cNvSpPr>
              <p:nvPr/>
            </p:nvSpPr>
            <p:spPr bwMode="auto">
              <a:xfrm>
                <a:off x="4491" y="1281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37" name="Rectangle 5538"/>
              <p:cNvSpPr>
                <a:spLocks noChangeArrowheads="1"/>
              </p:cNvSpPr>
              <p:nvPr/>
            </p:nvSpPr>
            <p:spPr bwMode="auto">
              <a:xfrm>
                <a:off x="4499" y="1281"/>
                <a:ext cx="8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38" name="Rectangle 5539"/>
              <p:cNvSpPr>
                <a:spLocks noChangeArrowheads="1"/>
              </p:cNvSpPr>
              <p:nvPr/>
            </p:nvSpPr>
            <p:spPr bwMode="auto">
              <a:xfrm>
                <a:off x="4582" y="1281"/>
                <a:ext cx="11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39" name="Rectangle 5540"/>
              <p:cNvSpPr>
                <a:spLocks noChangeArrowheads="1"/>
              </p:cNvSpPr>
              <p:nvPr/>
            </p:nvSpPr>
            <p:spPr bwMode="auto">
              <a:xfrm>
                <a:off x="4593" y="1281"/>
                <a:ext cx="11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40" name="Rectangle 5541"/>
              <p:cNvSpPr>
                <a:spLocks noChangeArrowheads="1"/>
              </p:cNvSpPr>
              <p:nvPr/>
            </p:nvSpPr>
            <p:spPr bwMode="auto">
              <a:xfrm>
                <a:off x="4708" y="1281"/>
                <a:ext cx="1346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41" name="Rectangle 5542"/>
              <p:cNvSpPr>
                <a:spLocks noChangeArrowheads="1"/>
              </p:cNvSpPr>
              <p:nvPr/>
            </p:nvSpPr>
            <p:spPr bwMode="auto">
              <a:xfrm>
                <a:off x="661" y="1344"/>
                <a:ext cx="272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42" name="Rectangle 5543"/>
              <p:cNvSpPr>
                <a:spLocks noChangeArrowheads="1"/>
              </p:cNvSpPr>
              <p:nvPr/>
            </p:nvSpPr>
            <p:spPr bwMode="auto">
              <a:xfrm>
                <a:off x="933" y="1344"/>
                <a:ext cx="2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43" name="Rectangle 5544"/>
              <p:cNvSpPr>
                <a:spLocks noChangeArrowheads="1"/>
              </p:cNvSpPr>
              <p:nvPr/>
            </p:nvSpPr>
            <p:spPr bwMode="auto">
              <a:xfrm>
                <a:off x="961" y="1344"/>
                <a:ext cx="12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44" name="Rectangle 5545"/>
              <p:cNvSpPr>
                <a:spLocks noChangeArrowheads="1"/>
              </p:cNvSpPr>
              <p:nvPr/>
            </p:nvSpPr>
            <p:spPr bwMode="auto">
              <a:xfrm>
                <a:off x="973" y="1344"/>
                <a:ext cx="11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45" name="Rectangle 5546"/>
              <p:cNvSpPr>
                <a:spLocks noChangeArrowheads="1"/>
              </p:cNvSpPr>
              <p:nvPr/>
            </p:nvSpPr>
            <p:spPr bwMode="auto">
              <a:xfrm>
                <a:off x="984" y="1344"/>
                <a:ext cx="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46" name="Rectangle 5547"/>
              <p:cNvSpPr>
                <a:spLocks noChangeArrowheads="1"/>
              </p:cNvSpPr>
              <p:nvPr/>
            </p:nvSpPr>
            <p:spPr bwMode="auto">
              <a:xfrm>
                <a:off x="992" y="1344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47" name="Rectangle 5548"/>
              <p:cNvSpPr>
                <a:spLocks noChangeArrowheads="1"/>
              </p:cNvSpPr>
              <p:nvPr/>
            </p:nvSpPr>
            <p:spPr bwMode="auto">
              <a:xfrm>
                <a:off x="1004" y="1344"/>
                <a:ext cx="146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48" name="Rectangle 5549"/>
              <p:cNvSpPr>
                <a:spLocks noChangeArrowheads="1"/>
              </p:cNvSpPr>
              <p:nvPr/>
            </p:nvSpPr>
            <p:spPr bwMode="auto">
              <a:xfrm>
                <a:off x="1150" y="1344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49" name="Rectangle 5550"/>
              <p:cNvSpPr>
                <a:spLocks noChangeArrowheads="1"/>
              </p:cNvSpPr>
              <p:nvPr/>
            </p:nvSpPr>
            <p:spPr bwMode="auto">
              <a:xfrm>
                <a:off x="1158" y="1344"/>
                <a:ext cx="56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50" name="Rectangle 5551"/>
              <p:cNvSpPr>
                <a:spLocks noChangeArrowheads="1"/>
              </p:cNvSpPr>
              <p:nvPr/>
            </p:nvSpPr>
            <p:spPr bwMode="auto">
              <a:xfrm>
                <a:off x="1214" y="1344"/>
                <a:ext cx="7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51" name="Rectangle 5552"/>
              <p:cNvSpPr>
                <a:spLocks noChangeArrowheads="1"/>
              </p:cNvSpPr>
              <p:nvPr/>
            </p:nvSpPr>
            <p:spPr bwMode="auto">
              <a:xfrm>
                <a:off x="1221" y="1344"/>
                <a:ext cx="64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52" name="Rectangle 5553"/>
              <p:cNvSpPr>
                <a:spLocks noChangeArrowheads="1"/>
              </p:cNvSpPr>
              <p:nvPr/>
            </p:nvSpPr>
            <p:spPr bwMode="auto">
              <a:xfrm>
                <a:off x="1285" y="1344"/>
                <a:ext cx="11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53" name="Rectangle 5554"/>
              <p:cNvSpPr>
                <a:spLocks noChangeArrowheads="1"/>
              </p:cNvSpPr>
              <p:nvPr/>
            </p:nvSpPr>
            <p:spPr bwMode="auto">
              <a:xfrm>
                <a:off x="1296" y="1344"/>
                <a:ext cx="20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54" name="Rectangle 5555"/>
              <p:cNvSpPr>
                <a:spLocks noChangeArrowheads="1"/>
              </p:cNvSpPr>
              <p:nvPr/>
            </p:nvSpPr>
            <p:spPr bwMode="auto">
              <a:xfrm>
                <a:off x="1316" y="1344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55" name="Rectangle 5556"/>
              <p:cNvSpPr>
                <a:spLocks noChangeArrowheads="1"/>
              </p:cNvSpPr>
              <p:nvPr/>
            </p:nvSpPr>
            <p:spPr bwMode="auto">
              <a:xfrm>
                <a:off x="1328" y="1344"/>
                <a:ext cx="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56" name="Rectangle 5557"/>
              <p:cNvSpPr>
                <a:spLocks noChangeArrowheads="1"/>
              </p:cNvSpPr>
              <p:nvPr/>
            </p:nvSpPr>
            <p:spPr bwMode="auto">
              <a:xfrm>
                <a:off x="1336" y="1344"/>
                <a:ext cx="11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57" name="Rectangle 5558"/>
              <p:cNvSpPr>
                <a:spLocks noChangeArrowheads="1"/>
              </p:cNvSpPr>
              <p:nvPr/>
            </p:nvSpPr>
            <p:spPr bwMode="auto">
              <a:xfrm>
                <a:off x="1347" y="1344"/>
                <a:ext cx="147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58" name="Rectangle 5559"/>
              <p:cNvSpPr>
                <a:spLocks noChangeArrowheads="1"/>
              </p:cNvSpPr>
              <p:nvPr/>
            </p:nvSpPr>
            <p:spPr bwMode="auto">
              <a:xfrm>
                <a:off x="1494" y="1344"/>
                <a:ext cx="7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59" name="Rectangle 5560"/>
              <p:cNvSpPr>
                <a:spLocks noChangeArrowheads="1"/>
              </p:cNvSpPr>
              <p:nvPr/>
            </p:nvSpPr>
            <p:spPr bwMode="auto">
              <a:xfrm>
                <a:off x="1501" y="1344"/>
                <a:ext cx="56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60" name="Rectangle 5561"/>
              <p:cNvSpPr>
                <a:spLocks noChangeArrowheads="1"/>
              </p:cNvSpPr>
              <p:nvPr/>
            </p:nvSpPr>
            <p:spPr bwMode="auto">
              <a:xfrm>
                <a:off x="1557" y="1344"/>
                <a:ext cx="8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61" name="Rectangle 5562"/>
              <p:cNvSpPr>
                <a:spLocks noChangeArrowheads="1"/>
              </p:cNvSpPr>
              <p:nvPr/>
            </p:nvSpPr>
            <p:spPr bwMode="auto">
              <a:xfrm>
                <a:off x="1565" y="1344"/>
                <a:ext cx="8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62" name="Rectangle 5563"/>
              <p:cNvSpPr>
                <a:spLocks noChangeArrowheads="1"/>
              </p:cNvSpPr>
              <p:nvPr/>
            </p:nvSpPr>
            <p:spPr bwMode="auto">
              <a:xfrm>
                <a:off x="1648" y="1344"/>
                <a:ext cx="11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63" name="Rectangle 5564"/>
              <p:cNvSpPr>
                <a:spLocks noChangeArrowheads="1"/>
              </p:cNvSpPr>
              <p:nvPr/>
            </p:nvSpPr>
            <p:spPr bwMode="auto">
              <a:xfrm>
                <a:off x="1659" y="1344"/>
                <a:ext cx="1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64" name="Rectangle 5565"/>
              <p:cNvSpPr>
                <a:spLocks noChangeArrowheads="1"/>
              </p:cNvSpPr>
              <p:nvPr/>
            </p:nvSpPr>
            <p:spPr bwMode="auto">
              <a:xfrm>
                <a:off x="1671" y="1344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65" name="Rectangle 5566"/>
              <p:cNvSpPr>
                <a:spLocks noChangeArrowheads="1"/>
              </p:cNvSpPr>
              <p:nvPr/>
            </p:nvSpPr>
            <p:spPr bwMode="auto">
              <a:xfrm>
                <a:off x="1679" y="1344"/>
                <a:ext cx="7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66" name="Rectangle 5567"/>
              <p:cNvSpPr>
                <a:spLocks noChangeArrowheads="1"/>
              </p:cNvSpPr>
              <p:nvPr/>
            </p:nvSpPr>
            <p:spPr bwMode="auto">
              <a:xfrm>
                <a:off x="1754" y="1344"/>
                <a:ext cx="8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67" name="Rectangle 5568"/>
              <p:cNvSpPr>
                <a:spLocks noChangeArrowheads="1"/>
              </p:cNvSpPr>
              <p:nvPr/>
            </p:nvSpPr>
            <p:spPr bwMode="auto">
              <a:xfrm>
                <a:off x="1762" y="1344"/>
                <a:ext cx="9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68" name="Rectangle 5569"/>
              <p:cNvSpPr>
                <a:spLocks noChangeArrowheads="1"/>
              </p:cNvSpPr>
              <p:nvPr/>
            </p:nvSpPr>
            <p:spPr bwMode="auto">
              <a:xfrm>
                <a:off x="1857" y="1344"/>
                <a:ext cx="1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69" name="Rectangle 5570"/>
              <p:cNvSpPr>
                <a:spLocks noChangeArrowheads="1"/>
              </p:cNvSpPr>
              <p:nvPr/>
            </p:nvSpPr>
            <p:spPr bwMode="auto">
              <a:xfrm>
                <a:off x="1869" y="1344"/>
                <a:ext cx="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70" name="Rectangle 5571"/>
              <p:cNvSpPr>
                <a:spLocks noChangeArrowheads="1"/>
              </p:cNvSpPr>
              <p:nvPr/>
            </p:nvSpPr>
            <p:spPr bwMode="auto">
              <a:xfrm>
                <a:off x="1877" y="1344"/>
                <a:ext cx="1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71" name="Rectangle 5572"/>
              <p:cNvSpPr>
                <a:spLocks noChangeArrowheads="1"/>
              </p:cNvSpPr>
              <p:nvPr/>
            </p:nvSpPr>
            <p:spPr bwMode="auto">
              <a:xfrm>
                <a:off x="1889" y="1344"/>
                <a:ext cx="1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72" name="Rectangle 5573"/>
              <p:cNvSpPr>
                <a:spLocks noChangeArrowheads="1"/>
              </p:cNvSpPr>
              <p:nvPr/>
            </p:nvSpPr>
            <p:spPr bwMode="auto">
              <a:xfrm>
                <a:off x="1900" y="1344"/>
                <a:ext cx="301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73" name="Rectangle 5574"/>
              <p:cNvSpPr>
                <a:spLocks noChangeArrowheads="1"/>
              </p:cNvSpPr>
              <p:nvPr/>
            </p:nvSpPr>
            <p:spPr bwMode="auto">
              <a:xfrm>
                <a:off x="2201" y="1344"/>
                <a:ext cx="11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74" name="Rectangle 5575"/>
              <p:cNvSpPr>
                <a:spLocks noChangeArrowheads="1"/>
              </p:cNvSpPr>
              <p:nvPr/>
            </p:nvSpPr>
            <p:spPr bwMode="auto">
              <a:xfrm>
                <a:off x="2212" y="1344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grpSp>
          <p:nvGrpSpPr>
            <p:cNvPr id="12020" name="Group 5777"/>
            <p:cNvGrpSpPr>
              <a:grpSpLocks/>
            </p:cNvGrpSpPr>
            <p:nvPr/>
          </p:nvGrpSpPr>
          <p:grpSpPr bwMode="auto">
            <a:xfrm>
              <a:off x="1049338" y="2133600"/>
              <a:ext cx="8561388" cy="563562"/>
              <a:chOff x="661" y="1344"/>
              <a:chExt cx="5393" cy="355"/>
            </a:xfrm>
          </p:grpSpPr>
          <p:sp>
            <p:nvSpPr>
              <p:cNvPr id="14575" name="Rectangle 5577"/>
              <p:cNvSpPr>
                <a:spLocks noChangeArrowheads="1"/>
              </p:cNvSpPr>
              <p:nvPr/>
            </p:nvSpPr>
            <p:spPr bwMode="auto">
              <a:xfrm>
                <a:off x="2220" y="1344"/>
                <a:ext cx="1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76" name="Rectangle 5578"/>
              <p:cNvSpPr>
                <a:spLocks noChangeArrowheads="1"/>
              </p:cNvSpPr>
              <p:nvPr/>
            </p:nvSpPr>
            <p:spPr bwMode="auto">
              <a:xfrm>
                <a:off x="2232" y="1344"/>
                <a:ext cx="20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77" name="Rectangle 5579"/>
              <p:cNvSpPr>
                <a:spLocks noChangeArrowheads="1"/>
              </p:cNvSpPr>
              <p:nvPr/>
            </p:nvSpPr>
            <p:spPr bwMode="auto">
              <a:xfrm>
                <a:off x="2232" y="1361"/>
                <a:ext cx="20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78" name="Rectangle 5580"/>
              <p:cNvSpPr>
                <a:spLocks noChangeArrowheads="1"/>
              </p:cNvSpPr>
              <p:nvPr/>
            </p:nvSpPr>
            <p:spPr bwMode="auto">
              <a:xfrm>
                <a:off x="2252" y="1344"/>
                <a:ext cx="1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79" name="Rectangle 5581"/>
              <p:cNvSpPr>
                <a:spLocks noChangeArrowheads="1"/>
              </p:cNvSpPr>
              <p:nvPr/>
            </p:nvSpPr>
            <p:spPr bwMode="auto">
              <a:xfrm>
                <a:off x="2264" y="1344"/>
                <a:ext cx="8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80" name="Rectangle 5582"/>
              <p:cNvSpPr>
                <a:spLocks noChangeArrowheads="1"/>
              </p:cNvSpPr>
              <p:nvPr/>
            </p:nvSpPr>
            <p:spPr bwMode="auto">
              <a:xfrm>
                <a:off x="2272" y="1344"/>
                <a:ext cx="11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81" name="Rectangle 5583"/>
              <p:cNvSpPr>
                <a:spLocks noChangeArrowheads="1"/>
              </p:cNvSpPr>
              <p:nvPr/>
            </p:nvSpPr>
            <p:spPr bwMode="auto">
              <a:xfrm>
                <a:off x="2283" y="1344"/>
                <a:ext cx="64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82" name="Rectangle 5584"/>
              <p:cNvSpPr>
                <a:spLocks noChangeArrowheads="1"/>
              </p:cNvSpPr>
              <p:nvPr/>
            </p:nvSpPr>
            <p:spPr bwMode="auto">
              <a:xfrm>
                <a:off x="2347" y="1344"/>
                <a:ext cx="126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83" name="Rectangle 5585"/>
              <p:cNvSpPr>
                <a:spLocks noChangeArrowheads="1"/>
              </p:cNvSpPr>
              <p:nvPr/>
            </p:nvSpPr>
            <p:spPr bwMode="auto">
              <a:xfrm>
                <a:off x="2347" y="1361"/>
                <a:ext cx="126" cy="6"/>
              </a:xfrm>
              <a:prstGeom prst="rect">
                <a:avLst/>
              </a:prstGeom>
              <a:solidFill>
                <a:srgbClr val="0303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84" name="Rectangle 5586"/>
              <p:cNvSpPr>
                <a:spLocks noChangeArrowheads="1"/>
              </p:cNvSpPr>
              <p:nvPr/>
            </p:nvSpPr>
            <p:spPr bwMode="auto">
              <a:xfrm>
                <a:off x="2473" y="1344"/>
                <a:ext cx="20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85" name="Rectangle 5587"/>
              <p:cNvSpPr>
                <a:spLocks noChangeArrowheads="1"/>
              </p:cNvSpPr>
              <p:nvPr/>
            </p:nvSpPr>
            <p:spPr bwMode="auto">
              <a:xfrm>
                <a:off x="2493" y="1344"/>
                <a:ext cx="8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86" name="Rectangle 5588"/>
              <p:cNvSpPr>
                <a:spLocks noChangeArrowheads="1"/>
              </p:cNvSpPr>
              <p:nvPr/>
            </p:nvSpPr>
            <p:spPr bwMode="auto">
              <a:xfrm>
                <a:off x="2501" y="1344"/>
                <a:ext cx="2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87" name="Rectangle 5589"/>
              <p:cNvSpPr>
                <a:spLocks noChangeArrowheads="1"/>
              </p:cNvSpPr>
              <p:nvPr/>
            </p:nvSpPr>
            <p:spPr bwMode="auto">
              <a:xfrm>
                <a:off x="2524" y="1344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88" name="Rectangle 5590"/>
              <p:cNvSpPr>
                <a:spLocks noChangeArrowheads="1"/>
              </p:cNvSpPr>
              <p:nvPr/>
            </p:nvSpPr>
            <p:spPr bwMode="auto">
              <a:xfrm>
                <a:off x="2532" y="1344"/>
                <a:ext cx="24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89" name="Rectangle 5591"/>
              <p:cNvSpPr>
                <a:spLocks noChangeArrowheads="1"/>
              </p:cNvSpPr>
              <p:nvPr/>
            </p:nvSpPr>
            <p:spPr bwMode="auto">
              <a:xfrm>
                <a:off x="2556" y="1344"/>
                <a:ext cx="8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90" name="Rectangle 5592"/>
              <p:cNvSpPr>
                <a:spLocks noChangeArrowheads="1"/>
              </p:cNvSpPr>
              <p:nvPr/>
            </p:nvSpPr>
            <p:spPr bwMode="auto">
              <a:xfrm>
                <a:off x="2564" y="1344"/>
                <a:ext cx="1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91" name="Rectangle 5593"/>
              <p:cNvSpPr>
                <a:spLocks noChangeArrowheads="1"/>
              </p:cNvSpPr>
              <p:nvPr/>
            </p:nvSpPr>
            <p:spPr bwMode="auto">
              <a:xfrm>
                <a:off x="2576" y="1344"/>
                <a:ext cx="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92" name="Rectangle 5594"/>
              <p:cNvSpPr>
                <a:spLocks noChangeArrowheads="1"/>
              </p:cNvSpPr>
              <p:nvPr/>
            </p:nvSpPr>
            <p:spPr bwMode="auto">
              <a:xfrm>
                <a:off x="2584" y="1344"/>
                <a:ext cx="11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93" name="Rectangle 5595"/>
              <p:cNvSpPr>
                <a:spLocks noChangeArrowheads="1"/>
              </p:cNvSpPr>
              <p:nvPr/>
            </p:nvSpPr>
            <p:spPr bwMode="auto">
              <a:xfrm>
                <a:off x="2595" y="1344"/>
                <a:ext cx="5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94" name="Rectangle 5596"/>
              <p:cNvSpPr>
                <a:spLocks noChangeArrowheads="1"/>
              </p:cNvSpPr>
              <p:nvPr/>
            </p:nvSpPr>
            <p:spPr bwMode="auto">
              <a:xfrm>
                <a:off x="2647" y="1344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95" name="Rectangle 5597"/>
              <p:cNvSpPr>
                <a:spLocks noChangeArrowheads="1"/>
              </p:cNvSpPr>
              <p:nvPr/>
            </p:nvSpPr>
            <p:spPr bwMode="auto">
              <a:xfrm>
                <a:off x="2659" y="1344"/>
                <a:ext cx="5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96" name="Rectangle 5598"/>
              <p:cNvSpPr>
                <a:spLocks noChangeArrowheads="1"/>
              </p:cNvSpPr>
              <p:nvPr/>
            </p:nvSpPr>
            <p:spPr bwMode="auto">
              <a:xfrm>
                <a:off x="2710" y="1344"/>
                <a:ext cx="20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97" name="Rectangle 5599"/>
              <p:cNvSpPr>
                <a:spLocks noChangeArrowheads="1"/>
              </p:cNvSpPr>
              <p:nvPr/>
            </p:nvSpPr>
            <p:spPr bwMode="auto">
              <a:xfrm>
                <a:off x="2730" y="1344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98" name="Rectangle 5600"/>
              <p:cNvSpPr>
                <a:spLocks noChangeArrowheads="1"/>
              </p:cNvSpPr>
              <p:nvPr/>
            </p:nvSpPr>
            <p:spPr bwMode="auto">
              <a:xfrm>
                <a:off x="2742" y="1344"/>
                <a:ext cx="1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99" name="Rectangle 5601"/>
              <p:cNvSpPr>
                <a:spLocks noChangeArrowheads="1"/>
              </p:cNvSpPr>
              <p:nvPr/>
            </p:nvSpPr>
            <p:spPr bwMode="auto">
              <a:xfrm>
                <a:off x="2753" y="1344"/>
                <a:ext cx="20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00" name="Rectangle 5602"/>
              <p:cNvSpPr>
                <a:spLocks noChangeArrowheads="1"/>
              </p:cNvSpPr>
              <p:nvPr/>
            </p:nvSpPr>
            <p:spPr bwMode="auto">
              <a:xfrm>
                <a:off x="2773" y="1344"/>
                <a:ext cx="12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01" name="Rectangle 5603"/>
              <p:cNvSpPr>
                <a:spLocks noChangeArrowheads="1"/>
              </p:cNvSpPr>
              <p:nvPr/>
            </p:nvSpPr>
            <p:spPr bwMode="auto">
              <a:xfrm>
                <a:off x="2785" y="1344"/>
                <a:ext cx="7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02" name="Rectangle 5604"/>
              <p:cNvSpPr>
                <a:spLocks noChangeArrowheads="1"/>
              </p:cNvSpPr>
              <p:nvPr/>
            </p:nvSpPr>
            <p:spPr bwMode="auto">
              <a:xfrm>
                <a:off x="2856" y="1344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03" name="Rectangle 5605"/>
              <p:cNvSpPr>
                <a:spLocks noChangeArrowheads="1"/>
              </p:cNvSpPr>
              <p:nvPr/>
            </p:nvSpPr>
            <p:spPr bwMode="auto">
              <a:xfrm>
                <a:off x="2868" y="1344"/>
                <a:ext cx="9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04" name="Rectangle 5606"/>
              <p:cNvSpPr>
                <a:spLocks noChangeArrowheads="1"/>
              </p:cNvSpPr>
              <p:nvPr/>
            </p:nvSpPr>
            <p:spPr bwMode="auto">
              <a:xfrm>
                <a:off x="2959" y="1344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05" name="Rectangle 5607"/>
              <p:cNvSpPr>
                <a:spLocks noChangeArrowheads="1"/>
              </p:cNvSpPr>
              <p:nvPr/>
            </p:nvSpPr>
            <p:spPr bwMode="auto">
              <a:xfrm>
                <a:off x="2971" y="1344"/>
                <a:ext cx="4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06" name="Rectangle 5608"/>
              <p:cNvSpPr>
                <a:spLocks noChangeArrowheads="1"/>
              </p:cNvSpPr>
              <p:nvPr/>
            </p:nvSpPr>
            <p:spPr bwMode="auto">
              <a:xfrm>
                <a:off x="3014" y="1344"/>
                <a:ext cx="8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07" name="Rectangle 5609"/>
              <p:cNvSpPr>
                <a:spLocks noChangeArrowheads="1"/>
              </p:cNvSpPr>
              <p:nvPr/>
            </p:nvSpPr>
            <p:spPr bwMode="auto">
              <a:xfrm>
                <a:off x="3022" y="1344"/>
                <a:ext cx="5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08" name="Rectangle 5610"/>
              <p:cNvSpPr>
                <a:spLocks noChangeArrowheads="1"/>
              </p:cNvSpPr>
              <p:nvPr/>
            </p:nvSpPr>
            <p:spPr bwMode="auto">
              <a:xfrm>
                <a:off x="3073" y="1344"/>
                <a:ext cx="1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09" name="Rectangle 5611"/>
              <p:cNvSpPr>
                <a:spLocks noChangeArrowheads="1"/>
              </p:cNvSpPr>
              <p:nvPr/>
            </p:nvSpPr>
            <p:spPr bwMode="auto">
              <a:xfrm>
                <a:off x="3085" y="1344"/>
                <a:ext cx="9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10" name="Rectangle 5612"/>
              <p:cNvSpPr>
                <a:spLocks noChangeArrowheads="1"/>
              </p:cNvSpPr>
              <p:nvPr/>
            </p:nvSpPr>
            <p:spPr bwMode="auto">
              <a:xfrm>
                <a:off x="3180" y="1344"/>
                <a:ext cx="383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11" name="Rectangle 5613"/>
              <p:cNvSpPr>
                <a:spLocks noChangeArrowheads="1"/>
              </p:cNvSpPr>
              <p:nvPr/>
            </p:nvSpPr>
            <p:spPr bwMode="auto">
              <a:xfrm>
                <a:off x="3563" y="1344"/>
                <a:ext cx="3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12" name="Rectangle 5614"/>
              <p:cNvSpPr>
                <a:spLocks noChangeArrowheads="1"/>
              </p:cNvSpPr>
              <p:nvPr/>
            </p:nvSpPr>
            <p:spPr bwMode="auto">
              <a:xfrm>
                <a:off x="3595" y="1344"/>
                <a:ext cx="11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13" name="Rectangle 5615"/>
              <p:cNvSpPr>
                <a:spLocks noChangeArrowheads="1"/>
              </p:cNvSpPr>
              <p:nvPr/>
            </p:nvSpPr>
            <p:spPr bwMode="auto">
              <a:xfrm>
                <a:off x="3606" y="1344"/>
                <a:ext cx="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14" name="Rectangle 5616"/>
              <p:cNvSpPr>
                <a:spLocks noChangeArrowheads="1"/>
              </p:cNvSpPr>
              <p:nvPr/>
            </p:nvSpPr>
            <p:spPr bwMode="auto">
              <a:xfrm>
                <a:off x="3614" y="1344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15" name="Rectangle 5617"/>
              <p:cNvSpPr>
                <a:spLocks noChangeArrowheads="1"/>
              </p:cNvSpPr>
              <p:nvPr/>
            </p:nvSpPr>
            <p:spPr bwMode="auto">
              <a:xfrm>
                <a:off x="3626" y="1344"/>
                <a:ext cx="1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16" name="Rectangle 5618"/>
              <p:cNvSpPr>
                <a:spLocks noChangeArrowheads="1"/>
              </p:cNvSpPr>
              <p:nvPr/>
            </p:nvSpPr>
            <p:spPr bwMode="auto">
              <a:xfrm>
                <a:off x="3638" y="1344"/>
                <a:ext cx="8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17" name="Rectangle 5619"/>
              <p:cNvSpPr>
                <a:spLocks noChangeArrowheads="1"/>
              </p:cNvSpPr>
              <p:nvPr/>
            </p:nvSpPr>
            <p:spPr bwMode="auto">
              <a:xfrm>
                <a:off x="3646" y="1344"/>
                <a:ext cx="11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18" name="Rectangle 5620"/>
              <p:cNvSpPr>
                <a:spLocks noChangeArrowheads="1"/>
              </p:cNvSpPr>
              <p:nvPr/>
            </p:nvSpPr>
            <p:spPr bwMode="auto">
              <a:xfrm>
                <a:off x="3657" y="1344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19" name="Rectangle 5621"/>
              <p:cNvSpPr>
                <a:spLocks noChangeArrowheads="1"/>
              </p:cNvSpPr>
              <p:nvPr/>
            </p:nvSpPr>
            <p:spPr bwMode="auto">
              <a:xfrm>
                <a:off x="3669" y="1344"/>
                <a:ext cx="5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20" name="Rectangle 5622"/>
              <p:cNvSpPr>
                <a:spLocks noChangeArrowheads="1"/>
              </p:cNvSpPr>
              <p:nvPr/>
            </p:nvSpPr>
            <p:spPr bwMode="auto">
              <a:xfrm>
                <a:off x="3721" y="1344"/>
                <a:ext cx="8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21" name="Rectangle 5623"/>
              <p:cNvSpPr>
                <a:spLocks noChangeArrowheads="1"/>
              </p:cNvSpPr>
              <p:nvPr/>
            </p:nvSpPr>
            <p:spPr bwMode="auto">
              <a:xfrm>
                <a:off x="3729" y="1344"/>
                <a:ext cx="106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22" name="Rectangle 5624"/>
              <p:cNvSpPr>
                <a:spLocks noChangeArrowheads="1"/>
              </p:cNvSpPr>
              <p:nvPr/>
            </p:nvSpPr>
            <p:spPr bwMode="auto">
              <a:xfrm>
                <a:off x="3835" y="1344"/>
                <a:ext cx="8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23" name="Rectangle 5625"/>
              <p:cNvSpPr>
                <a:spLocks noChangeArrowheads="1"/>
              </p:cNvSpPr>
              <p:nvPr/>
            </p:nvSpPr>
            <p:spPr bwMode="auto">
              <a:xfrm>
                <a:off x="3843" y="1344"/>
                <a:ext cx="64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24" name="Rectangle 5626"/>
              <p:cNvSpPr>
                <a:spLocks noChangeArrowheads="1"/>
              </p:cNvSpPr>
              <p:nvPr/>
            </p:nvSpPr>
            <p:spPr bwMode="auto">
              <a:xfrm>
                <a:off x="3907" y="1344"/>
                <a:ext cx="11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25" name="Rectangle 5627"/>
              <p:cNvSpPr>
                <a:spLocks noChangeArrowheads="1"/>
              </p:cNvSpPr>
              <p:nvPr/>
            </p:nvSpPr>
            <p:spPr bwMode="auto">
              <a:xfrm>
                <a:off x="3918" y="1344"/>
                <a:ext cx="10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26" name="Rectangle 5628"/>
              <p:cNvSpPr>
                <a:spLocks noChangeArrowheads="1"/>
              </p:cNvSpPr>
              <p:nvPr/>
            </p:nvSpPr>
            <p:spPr bwMode="auto">
              <a:xfrm>
                <a:off x="4021" y="1344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27" name="Rectangle 5629"/>
              <p:cNvSpPr>
                <a:spLocks noChangeArrowheads="1"/>
              </p:cNvSpPr>
              <p:nvPr/>
            </p:nvSpPr>
            <p:spPr bwMode="auto">
              <a:xfrm>
                <a:off x="4033" y="1344"/>
                <a:ext cx="7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28" name="Rectangle 5630"/>
              <p:cNvSpPr>
                <a:spLocks noChangeArrowheads="1"/>
              </p:cNvSpPr>
              <p:nvPr/>
            </p:nvSpPr>
            <p:spPr bwMode="auto">
              <a:xfrm>
                <a:off x="4104" y="1344"/>
                <a:ext cx="12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29" name="Rectangle 5631"/>
              <p:cNvSpPr>
                <a:spLocks noChangeArrowheads="1"/>
              </p:cNvSpPr>
              <p:nvPr/>
            </p:nvSpPr>
            <p:spPr bwMode="auto">
              <a:xfrm>
                <a:off x="4116" y="1344"/>
                <a:ext cx="19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30" name="Rectangle 5632"/>
              <p:cNvSpPr>
                <a:spLocks noChangeArrowheads="1"/>
              </p:cNvSpPr>
              <p:nvPr/>
            </p:nvSpPr>
            <p:spPr bwMode="auto">
              <a:xfrm>
                <a:off x="4135" y="1344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31" name="Rectangle 5633"/>
              <p:cNvSpPr>
                <a:spLocks noChangeArrowheads="1"/>
              </p:cNvSpPr>
              <p:nvPr/>
            </p:nvSpPr>
            <p:spPr bwMode="auto">
              <a:xfrm>
                <a:off x="4147" y="1344"/>
                <a:ext cx="10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32" name="Rectangle 5634"/>
              <p:cNvSpPr>
                <a:spLocks noChangeArrowheads="1"/>
              </p:cNvSpPr>
              <p:nvPr/>
            </p:nvSpPr>
            <p:spPr bwMode="auto">
              <a:xfrm>
                <a:off x="4250" y="1344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33" name="Rectangle 5635"/>
              <p:cNvSpPr>
                <a:spLocks noChangeArrowheads="1"/>
              </p:cNvSpPr>
              <p:nvPr/>
            </p:nvSpPr>
            <p:spPr bwMode="auto">
              <a:xfrm>
                <a:off x="4262" y="1344"/>
                <a:ext cx="19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34" name="Rectangle 5636"/>
              <p:cNvSpPr>
                <a:spLocks noChangeArrowheads="1"/>
              </p:cNvSpPr>
              <p:nvPr/>
            </p:nvSpPr>
            <p:spPr bwMode="auto">
              <a:xfrm>
                <a:off x="4281" y="1344"/>
                <a:ext cx="1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35" name="Rectangle 5637"/>
              <p:cNvSpPr>
                <a:spLocks noChangeArrowheads="1"/>
              </p:cNvSpPr>
              <p:nvPr/>
            </p:nvSpPr>
            <p:spPr bwMode="auto">
              <a:xfrm>
                <a:off x="4293" y="1344"/>
                <a:ext cx="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36" name="Rectangle 5638"/>
              <p:cNvSpPr>
                <a:spLocks noChangeArrowheads="1"/>
              </p:cNvSpPr>
              <p:nvPr/>
            </p:nvSpPr>
            <p:spPr bwMode="auto">
              <a:xfrm>
                <a:off x="4301" y="1344"/>
                <a:ext cx="3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37" name="Rectangle 5639"/>
              <p:cNvSpPr>
                <a:spLocks noChangeArrowheads="1"/>
              </p:cNvSpPr>
              <p:nvPr/>
            </p:nvSpPr>
            <p:spPr bwMode="auto">
              <a:xfrm>
                <a:off x="4333" y="1344"/>
                <a:ext cx="3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38" name="Rectangle 5640"/>
              <p:cNvSpPr>
                <a:spLocks noChangeArrowheads="1"/>
              </p:cNvSpPr>
              <p:nvPr/>
            </p:nvSpPr>
            <p:spPr bwMode="auto">
              <a:xfrm>
                <a:off x="4364" y="1344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39" name="Rectangle 5641"/>
              <p:cNvSpPr>
                <a:spLocks noChangeArrowheads="1"/>
              </p:cNvSpPr>
              <p:nvPr/>
            </p:nvSpPr>
            <p:spPr bwMode="auto">
              <a:xfrm>
                <a:off x="4376" y="1344"/>
                <a:ext cx="8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40" name="Rectangle 5642"/>
              <p:cNvSpPr>
                <a:spLocks noChangeArrowheads="1"/>
              </p:cNvSpPr>
              <p:nvPr/>
            </p:nvSpPr>
            <p:spPr bwMode="auto">
              <a:xfrm>
                <a:off x="4384" y="1344"/>
                <a:ext cx="5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41" name="Rectangle 5643"/>
              <p:cNvSpPr>
                <a:spLocks noChangeArrowheads="1"/>
              </p:cNvSpPr>
              <p:nvPr/>
            </p:nvSpPr>
            <p:spPr bwMode="auto">
              <a:xfrm>
                <a:off x="4439" y="1344"/>
                <a:ext cx="8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42" name="Rectangle 5644"/>
              <p:cNvSpPr>
                <a:spLocks noChangeArrowheads="1"/>
              </p:cNvSpPr>
              <p:nvPr/>
            </p:nvSpPr>
            <p:spPr bwMode="auto">
              <a:xfrm>
                <a:off x="4447" y="1344"/>
                <a:ext cx="1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43" name="Rectangle 5645"/>
              <p:cNvSpPr>
                <a:spLocks noChangeArrowheads="1"/>
              </p:cNvSpPr>
              <p:nvPr/>
            </p:nvSpPr>
            <p:spPr bwMode="auto">
              <a:xfrm>
                <a:off x="4459" y="1344"/>
                <a:ext cx="8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44" name="Rectangle 5646"/>
              <p:cNvSpPr>
                <a:spLocks noChangeArrowheads="1"/>
              </p:cNvSpPr>
              <p:nvPr/>
            </p:nvSpPr>
            <p:spPr bwMode="auto">
              <a:xfrm>
                <a:off x="4467" y="1344"/>
                <a:ext cx="24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45" name="Rectangle 5647"/>
              <p:cNvSpPr>
                <a:spLocks noChangeArrowheads="1"/>
              </p:cNvSpPr>
              <p:nvPr/>
            </p:nvSpPr>
            <p:spPr bwMode="auto">
              <a:xfrm>
                <a:off x="4491" y="1344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46" name="Rectangle 5648"/>
              <p:cNvSpPr>
                <a:spLocks noChangeArrowheads="1"/>
              </p:cNvSpPr>
              <p:nvPr/>
            </p:nvSpPr>
            <p:spPr bwMode="auto">
              <a:xfrm>
                <a:off x="4499" y="1344"/>
                <a:ext cx="8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47" name="Rectangle 5649"/>
              <p:cNvSpPr>
                <a:spLocks noChangeArrowheads="1"/>
              </p:cNvSpPr>
              <p:nvPr/>
            </p:nvSpPr>
            <p:spPr bwMode="auto">
              <a:xfrm>
                <a:off x="4582" y="1344"/>
                <a:ext cx="11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48" name="Rectangle 5650"/>
              <p:cNvSpPr>
                <a:spLocks noChangeArrowheads="1"/>
              </p:cNvSpPr>
              <p:nvPr/>
            </p:nvSpPr>
            <p:spPr bwMode="auto">
              <a:xfrm>
                <a:off x="4593" y="1344"/>
                <a:ext cx="11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49" name="Rectangle 5651"/>
              <p:cNvSpPr>
                <a:spLocks noChangeArrowheads="1"/>
              </p:cNvSpPr>
              <p:nvPr/>
            </p:nvSpPr>
            <p:spPr bwMode="auto">
              <a:xfrm>
                <a:off x="4708" y="1344"/>
                <a:ext cx="312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50" name="Rectangle 5652"/>
              <p:cNvSpPr>
                <a:spLocks noChangeArrowheads="1"/>
              </p:cNvSpPr>
              <p:nvPr/>
            </p:nvSpPr>
            <p:spPr bwMode="auto">
              <a:xfrm>
                <a:off x="5020" y="1344"/>
                <a:ext cx="114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51" name="Rectangle 5653"/>
              <p:cNvSpPr>
                <a:spLocks noChangeArrowheads="1"/>
              </p:cNvSpPr>
              <p:nvPr/>
            </p:nvSpPr>
            <p:spPr bwMode="auto">
              <a:xfrm>
                <a:off x="5134" y="1344"/>
                <a:ext cx="12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52" name="Rectangle 5654"/>
              <p:cNvSpPr>
                <a:spLocks noChangeArrowheads="1"/>
              </p:cNvSpPr>
              <p:nvPr/>
            </p:nvSpPr>
            <p:spPr bwMode="auto">
              <a:xfrm>
                <a:off x="5146" y="1344"/>
                <a:ext cx="64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53" name="Rectangle 5655"/>
              <p:cNvSpPr>
                <a:spLocks noChangeArrowheads="1"/>
              </p:cNvSpPr>
              <p:nvPr/>
            </p:nvSpPr>
            <p:spPr bwMode="auto">
              <a:xfrm>
                <a:off x="5210" y="1344"/>
                <a:ext cx="7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54" name="Rectangle 5656"/>
              <p:cNvSpPr>
                <a:spLocks noChangeArrowheads="1"/>
              </p:cNvSpPr>
              <p:nvPr/>
            </p:nvSpPr>
            <p:spPr bwMode="auto">
              <a:xfrm>
                <a:off x="5217" y="1344"/>
                <a:ext cx="229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55" name="Rectangle 5657"/>
              <p:cNvSpPr>
                <a:spLocks noChangeArrowheads="1"/>
              </p:cNvSpPr>
              <p:nvPr/>
            </p:nvSpPr>
            <p:spPr bwMode="auto">
              <a:xfrm>
                <a:off x="5446" y="1344"/>
                <a:ext cx="12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56" name="Rectangle 5658"/>
              <p:cNvSpPr>
                <a:spLocks noChangeArrowheads="1"/>
              </p:cNvSpPr>
              <p:nvPr/>
            </p:nvSpPr>
            <p:spPr bwMode="auto">
              <a:xfrm>
                <a:off x="5458" y="1344"/>
                <a:ext cx="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57" name="Rectangle 5659"/>
              <p:cNvSpPr>
                <a:spLocks noChangeArrowheads="1"/>
              </p:cNvSpPr>
              <p:nvPr/>
            </p:nvSpPr>
            <p:spPr bwMode="auto">
              <a:xfrm>
                <a:off x="5466" y="1344"/>
                <a:ext cx="24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58" name="Rectangle 5660"/>
              <p:cNvSpPr>
                <a:spLocks noChangeArrowheads="1"/>
              </p:cNvSpPr>
              <p:nvPr/>
            </p:nvSpPr>
            <p:spPr bwMode="auto">
              <a:xfrm>
                <a:off x="5490" y="1344"/>
                <a:ext cx="34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59" name="Rectangle 5661"/>
              <p:cNvSpPr>
                <a:spLocks noChangeArrowheads="1"/>
              </p:cNvSpPr>
              <p:nvPr/>
            </p:nvSpPr>
            <p:spPr bwMode="auto">
              <a:xfrm>
                <a:off x="5833" y="1344"/>
                <a:ext cx="221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60" name="Rectangle 5662"/>
              <p:cNvSpPr>
                <a:spLocks noChangeArrowheads="1"/>
              </p:cNvSpPr>
              <p:nvPr/>
            </p:nvSpPr>
            <p:spPr bwMode="auto">
              <a:xfrm>
                <a:off x="661" y="1407"/>
                <a:ext cx="272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61" name="Rectangle 5663"/>
              <p:cNvSpPr>
                <a:spLocks noChangeArrowheads="1"/>
              </p:cNvSpPr>
              <p:nvPr/>
            </p:nvSpPr>
            <p:spPr bwMode="auto">
              <a:xfrm>
                <a:off x="933" y="1407"/>
                <a:ext cx="2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62" name="Rectangle 5664"/>
              <p:cNvSpPr>
                <a:spLocks noChangeArrowheads="1"/>
              </p:cNvSpPr>
              <p:nvPr/>
            </p:nvSpPr>
            <p:spPr bwMode="auto">
              <a:xfrm>
                <a:off x="961" y="1407"/>
                <a:ext cx="23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63" name="Rectangle 5665"/>
              <p:cNvSpPr>
                <a:spLocks noChangeArrowheads="1"/>
              </p:cNvSpPr>
              <p:nvPr/>
            </p:nvSpPr>
            <p:spPr bwMode="auto">
              <a:xfrm>
                <a:off x="961" y="1424"/>
                <a:ext cx="23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64" name="Rectangle 5666"/>
              <p:cNvSpPr>
                <a:spLocks noChangeArrowheads="1"/>
              </p:cNvSpPr>
              <p:nvPr/>
            </p:nvSpPr>
            <p:spPr bwMode="auto">
              <a:xfrm>
                <a:off x="984" y="1407"/>
                <a:ext cx="166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65" name="Rectangle 5667"/>
              <p:cNvSpPr>
                <a:spLocks noChangeArrowheads="1"/>
              </p:cNvSpPr>
              <p:nvPr/>
            </p:nvSpPr>
            <p:spPr bwMode="auto">
              <a:xfrm>
                <a:off x="1150" y="1407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66" name="Rectangle 5668"/>
              <p:cNvSpPr>
                <a:spLocks noChangeArrowheads="1"/>
              </p:cNvSpPr>
              <p:nvPr/>
            </p:nvSpPr>
            <p:spPr bwMode="auto">
              <a:xfrm>
                <a:off x="1158" y="1407"/>
                <a:ext cx="170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67" name="Rectangle 5669"/>
              <p:cNvSpPr>
                <a:spLocks noChangeArrowheads="1"/>
              </p:cNvSpPr>
              <p:nvPr/>
            </p:nvSpPr>
            <p:spPr bwMode="auto">
              <a:xfrm>
                <a:off x="1328" y="1407"/>
                <a:ext cx="8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68" name="Rectangle 5670"/>
              <p:cNvSpPr>
                <a:spLocks noChangeArrowheads="1"/>
              </p:cNvSpPr>
              <p:nvPr/>
            </p:nvSpPr>
            <p:spPr bwMode="auto">
              <a:xfrm>
                <a:off x="1336" y="1407"/>
                <a:ext cx="22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69" name="Rectangle 5671"/>
              <p:cNvSpPr>
                <a:spLocks noChangeArrowheads="1"/>
              </p:cNvSpPr>
              <p:nvPr/>
            </p:nvSpPr>
            <p:spPr bwMode="auto">
              <a:xfrm>
                <a:off x="1557" y="1407"/>
                <a:ext cx="8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70" name="Rectangle 5672"/>
              <p:cNvSpPr>
                <a:spLocks noChangeArrowheads="1"/>
              </p:cNvSpPr>
              <p:nvPr/>
            </p:nvSpPr>
            <p:spPr bwMode="auto">
              <a:xfrm>
                <a:off x="1565" y="1407"/>
                <a:ext cx="10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71" name="Rectangle 5673"/>
              <p:cNvSpPr>
                <a:spLocks noChangeArrowheads="1"/>
              </p:cNvSpPr>
              <p:nvPr/>
            </p:nvSpPr>
            <p:spPr bwMode="auto">
              <a:xfrm>
                <a:off x="1668" y="1407"/>
                <a:ext cx="11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72" name="Rectangle 5674"/>
              <p:cNvSpPr>
                <a:spLocks noChangeArrowheads="1"/>
              </p:cNvSpPr>
              <p:nvPr/>
            </p:nvSpPr>
            <p:spPr bwMode="auto">
              <a:xfrm>
                <a:off x="1668" y="1424"/>
                <a:ext cx="11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73" name="Rectangle 5675"/>
              <p:cNvSpPr>
                <a:spLocks noChangeArrowheads="1"/>
              </p:cNvSpPr>
              <p:nvPr/>
            </p:nvSpPr>
            <p:spPr bwMode="auto">
              <a:xfrm>
                <a:off x="1679" y="1407"/>
                <a:ext cx="22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74" name="Rectangle 5676"/>
              <p:cNvSpPr>
                <a:spLocks noChangeArrowheads="1"/>
              </p:cNvSpPr>
              <p:nvPr/>
            </p:nvSpPr>
            <p:spPr bwMode="auto">
              <a:xfrm>
                <a:off x="1900" y="1407"/>
                <a:ext cx="1663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75" name="Rectangle 5677"/>
              <p:cNvSpPr>
                <a:spLocks noChangeArrowheads="1"/>
              </p:cNvSpPr>
              <p:nvPr/>
            </p:nvSpPr>
            <p:spPr bwMode="auto">
              <a:xfrm>
                <a:off x="3563" y="1407"/>
                <a:ext cx="5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76" name="Rectangle 5678"/>
              <p:cNvSpPr>
                <a:spLocks noChangeArrowheads="1"/>
              </p:cNvSpPr>
              <p:nvPr/>
            </p:nvSpPr>
            <p:spPr bwMode="auto">
              <a:xfrm>
                <a:off x="3614" y="1407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77" name="Rectangle 5679"/>
              <p:cNvSpPr>
                <a:spLocks noChangeArrowheads="1"/>
              </p:cNvSpPr>
              <p:nvPr/>
            </p:nvSpPr>
            <p:spPr bwMode="auto">
              <a:xfrm>
                <a:off x="3626" y="1407"/>
                <a:ext cx="1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78" name="Rectangle 5680"/>
              <p:cNvSpPr>
                <a:spLocks noChangeArrowheads="1"/>
              </p:cNvSpPr>
              <p:nvPr/>
            </p:nvSpPr>
            <p:spPr bwMode="auto">
              <a:xfrm>
                <a:off x="3638" y="1407"/>
                <a:ext cx="8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79" name="Rectangle 5681"/>
              <p:cNvSpPr>
                <a:spLocks noChangeArrowheads="1"/>
              </p:cNvSpPr>
              <p:nvPr/>
            </p:nvSpPr>
            <p:spPr bwMode="auto">
              <a:xfrm>
                <a:off x="3646" y="1407"/>
                <a:ext cx="11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80" name="Rectangle 5682"/>
              <p:cNvSpPr>
                <a:spLocks noChangeArrowheads="1"/>
              </p:cNvSpPr>
              <p:nvPr/>
            </p:nvSpPr>
            <p:spPr bwMode="auto">
              <a:xfrm>
                <a:off x="3657" y="1407"/>
                <a:ext cx="20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81" name="Rectangle 5683"/>
              <p:cNvSpPr>
                <a:spLocks noChangeArrowheads="1"/>
              </p:cNvSpPr>
              <p:nvPr/>
            </p:nvSpPr>
            <p:spPr bwMode="auto">
              <a:xfrm>
                <a:off x="3677" y="1407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82" name="Rectangle 5684"/>
              <p:cNvSpPr>
                <a:spLocks noChangeArrowheads="1"/>
              </p:cNvSpPr>
              <p:nvPr/>
            </p:nvSpPr>
            <p:spPr bwMode="auto">
              <a:xfrm>
                <a:off x="3689" y="1407"/>
                <a:ext cx="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83" name="Rectangle 5685"/>
              <p:cNvSpPr>
                <a:spLocks noChangeArrowheads="1"/>
              </p:cNvSpPr>
              <p:nvPr/>
            </p:nvSpPr>
            <p:spPr bwMode="auto">
              <a:xfrm>
                <a:off x="3697" y="1407"/>
                <a:ext cx="24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84" name="Rectangle 5686"/>
              <p:cNvSpPr>
                <a:spLocks noChangeArrowheads="1"/>
              </p:cNvSpPr>
              <p:nvPr/>
            </p:nvSpPr>
            <p:spPr bwMode="auto">
              <a:xfrm>
                <a:off x="3721" y="1407"/>
                <a:ext cx="8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85" name="Rectangle 5687"/>
              <p:cNvSpPr>
                <a:spLocks noChangeArrowheads="1"/>
              </p:cNvSpPr>
              <p:nvPr/>
            </p:nvSpPr>
            <p:spPr bwMode="auto">
              <a:xfrm>
                <a:off x="3729" y="1407"/>
                <a:ext cx="197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86" name="Rectangle 5688"/>
              <p:cNvSpPr>
                <a:spLocks noChangeArrowheads="1"/>
              </p:cNvSpPr>
              <p:nvPr/>
            </p:nvSpPr>
            <p:spPr bwMode="auto">
              <a:xfrm>
                <a:off x="3926" y="1407"/>
                <a:ext cx="12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87" name="Rectangle 5689"/>
              <p:cNvSpPr>
                <a:spLocks noChangeArrowheads="1"/>
              </p:cNvSpPr>
              <p:nvPr/>
            </p:nvSpPr>
            <p:spPr bwMode="auto">
              <a:xfrm>
                <a:off x="3938" y="1407"/>
                <a:ext cx="3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88" name="Rectangle 5690"/>
              <p:cNvSpPr>
                <a:spLocks noChangeArrowheads="1"/>
              </p:cNvSpPr>
              <p:nvPr/>
            </p:nvSpPr>
            <p:spPr bwMode="auto">
              <a:xfrm>
                <a:off x="3969" y="1407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89" name="Rectangle 5691"/>
              <p:cNvSpPr>
                <a:spLocks noChangeArrowheads="1"/>
              </p:cNvSpPr>
              <p:nvPr/>
            </p:nvSpPr>
            <p:spPr bwMode="auto">
              <a:xfrm>
                <a:off x="3981" y="1407"/>
                <a:ext cx="20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90" name="Rectangle 5692"/>
              <p:cNvSpPr>
                <a:spLocks noChangeArrowheads="1"/>
              </p:cNvSpPr>
              <p:nvPr/>
            </p:nvSpPr>
            <p:spPr bwMode="auto">
              <a:xfrm>
                <a:off x="4001" y="1407"/>
                <a:ext cx="12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91" name="Rectangle 5693"/>
              <p:cNvSpPr>
                <a:spLocks noChangeArrowheads="1"/>
              </p:cNvSpPr>
              <p:nvPr/>
            </p:nvSpPr>
            <p:spPr bwMode="auto">
              <a:xfrm>
                <a:off x="4013" y="1407"/>
                <a:ext cx="8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92" name="Rectangle 5694"/>
              <p:cNvSpPr>
                <a:spLocks noChangeArrowheads="1"/>
              </p:cNvSpPr>
              <p:nvPr/>
            </p:nvSpPr>
            <p:spPr bwMode="auto">
              <a:xfrm>
                <a:off x="4021" y="1407"/>
                <a:ext cx="4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93" name="Rectangle 5695"/>
              <p:cNvSpPr>
                <a:spLocks noChangeArrowheads="1"/>
              </p:cNvSpPr>
              <p:nvPr/>
            </p:nvSpPr>
            <p:spPr bwMode="auto">
              <a:xfrm>
                <a:off x="4064" y="1407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94" name="Rectangle 5696"/>
              <p:cNvSpPr>
                <a:spLocks noChangeArrowheads="1"/>
              </p:cNvSpPr>
              <p:nvPr/>
            </p:nvSpPr>
            <p:spPr bwMode="auto">
              <a:xfrm>
                <a:off x="4072" y="1407"/>
                <a:ext cx="1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95" name="Rectangle 5697"/>
              <p:cNvSpPr>
                <a:spLocks noChangeArrowheads="1"/>
              </p:cNvSpPr>
              <p:nvPr/>
            </p:nvSpPr>
            <p:spPr bwMode="auto">
              <a:xfrm>
                <a:off x="4084" y="1407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96" name="Rectangle 5698"/>
              <p:cNvSpPr>
                <a:spLocks noChangeArrowheads="1"/>
              </p:cNvSpPr>
              <p:nvPr/>
            </p:nvSpPr>
            <p:spPr bwMode="auto">
              <a:xfrm>
                <a:off x="4096" y="1407"/>
                <a:ext cx="39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97" name="Rectangle 5699"/>
              <p:cNvSpPr>
                <a:spLocks noChangeArrowheads="1"/>
              </p:cNvSpPr>
              <p:nvPr/>
            </p:nvSpPr>
            <p:spPr bwMode="auto">
              <a:xfrm>
                <a:off x="4135" y="1407"/>
                <a:ext cx="20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98" name="Rectangle 5700"/>
              <p:cNvSpPr>
                <a:spLocks noChangeArrowheads="1"/>
              </p:cNvSpPr>
              <p:nvPr/>
            </p:nvSpPr>
            <p:spPr bwMode="auto">
              <a:xfrm>
                <a:off x="4155" y="1407"/>
                <a:ext cx="107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99" name="Rectangle 5701"/>
              <p:cNvSpPr>
                <a:spLocks noChangeArrowheads="1"/>
              </p:cNvSpPr>
              <p:nvPr/>
            </p:nvSpPr>
            <p:spPr bwMode="auto">
              <a:xfrm>
                <a:off x="4262" y="1407"/>
                <a:ext cx="8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00" name="Rectangle 5702"/>
              <p:cNvSpPr>
                <a:spLocks noChangeArrowheads="1"/>
              </p:cNvSpPr>
              <p:nvPr/>
            </p:nvSpPr>
            <p:spPr bwMode="auto">
              <a:xfrm>
                <a:off x="4270" y="1407"/>
                <a:ext cx="5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01" name="Rectangle 5703"/>
              <p:cNvSpPr>
                <a:spLocks noChangeArrowheads="1"/>
              </p:cNvSpPr>
              <p:nvPr/>
            </p:nvSpPr>
            <p:spPr bwMode="auto">
              <a:xfrm>
                <a:off x="4325" y="1407"/>
                <a:ext cx="8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02" name="Rectangle 5704"/>
              <p:cNvSpPr>
                <a:spLocks noChangeArrowheads="1"/>
              </p:cNvSpPr>
              <p:nvPr/>
            </p:nvSpPr>
            <p:spPr bwMode="auto">
              <a:xfrm>
                <a:off x="4333" y="1407"/>
                <a:ext cx="19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03" name="Rectangle 5705"/>
              <p:cNvSpPr>
                <a:spLocks noChangeArrowheads="1"/>
              </p:cNvSpPr>
              <p:nvPr/>
            </p:nvSpPr>
            <p:spPr bwMode="auto">
              <a:xfrm>
                <a:off x="4352" y="1407"/>
                <a:ext cx="24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04" name="Rectangle 5706"/>
              <p:cNvSpPr>
                <a:spLocks noChangeArrowheads="1"/>
              </p:cNvSpPr>
              <p:nvPr/>
            </p:nvSpPr>
            <p:spPr bwMode="auto">
              <a:xfrm>
                <a:off x="4376" y="1407"/>
                <a:ext cx="8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05" name="Rectangle 5707"/>
              <p:cNvSpPr>
                <a:spLocks noChangeArrowheads="1"/>
              </p:cNvSpPr>
              <p:nvPr/>
            </p:nvSpPr>
            <p:spPr bwMode="auto">
              <a:xfrm>
                <a:off x="4384" y="1407"/>
                <a:ext cx="24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06" name="Rectangle 5708"/>
              <p:cNvSpPr>
                <a:spLocks noChangeArrowheads="1"/>
              </p:cNvSpPr>
              <p:nvPr/>
            </p:nvSpPr>
            <p:spPr bwMode="auto">
              <a:xfrm>
                <a:off x="4408" y="1407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07" name="Rectangle 5709"/>
              <p:cNvSpPr>
                <a:spLocks noChangeArrowheads="1"/>
              </p:cNvSpPr>
              <p:nvPr/>
            </p:nvSpPr>
            <p:spPr bwMode="auto">
              <a:xfrm>
                <a:off x="4416" y="1407"/>
                <a:ext cx="12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08" name="Rectangle 5710"/>
              <p:cNvSpPr>
                <a:spLocks noChangeArrowheads="1"/>
              </p:cNvSpPr>
              <p:nvPr/>
            </p:nvSpPr>
            <p:spPr bwMode="auto">
              <a:xfrm>
                <a:off x="4428" y="1407"/>
                <a:ext cx="5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09" name="Rectangle 5711"/>
              <p:cNvSpPr>
                <a:spLocks noChangeArrowheads="1"/>
              </p:cNvSpPr>
              <p:nvPr/>
            </p:nvSpPr>
            <p:spPr bwMode="auto">
              <a:xfrm>
                <a:off x="4479" y="1407"/>
                <a:ext cx="12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10" name="Rectangle 5712"/>
              <p:cNvSpPr>
                <a:spLocks noChangeArrowheads="1"/>
              </p:cNvSpPr>
              <p:nvPr/>
            </p:nvSpPr>
            <p:spPr bwMode="auto">
              <a:xfrm>
                <a:off x="4491" y="1407"/>
                <a:ext cx="19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11" name="Rectangle 5713"/>
              <p:cNvSpPr>
                <a:spLocks noChangeArrowheads="1"/>
              </p:cNvSpPr>
              <p:nvPr/>
            </p:nvSpPr>
            <p:spPr bwMode="auto">
              <a:xfrm>
                <a:off x="4510" y="1407"/>
                <a:ext cx="20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12" name="Rectangle 5714"/>
              <p:cNvSpPr>
                <a:spLocks noChangeArrowheads="1"/>
              </p:cNvSpPr>
              <p:nvPr/>
            </p:nvSpPr>
            <p:spPr bwMode="auto">
              <a:xfrm>
                <a:off x="4530" y="1407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13" name="Rectangle 5715"/>
              <p:cNvSpPr>
                <a:spLocks noChangeArrowheads="1"/>
              </p:cNvSpPr>
              <p:nvPr/>
            </p:nvSpPr>
            <p:spPr bwMode="auto">
              <a:xfrm>
                <a:off x="4542" y="1407"/>
                <a:ext cx="166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14" name="Rectangle 5716"/>
              <p:cNvSpPr>
                <a:spLocks noChangeArrowheads="1"/>
              </p:cNvSpPr>
              <p:nvPr/>
            </p:nvSpPr>
            <p:spPr bwMode="auto">
              <a:xfrm>
                <a:off x="4708" y="1407"/>
                <a:ext cx="1346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15" name="Rectangle 5717"/>
              <p:cNvSpPr>
                <a:spLocks noChangeArrowheads="1"/>
              </p:cNvSpPr>
              <p:nvPr/>
            </p:nvSpPr>
            <p:spPr bwMode="auto">
              <a:xfrm>
                <a:off x="661" y="1470"/>
                <a:ext cx="272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16" name="Rectangle 5718"/>
              <p:cNvSpPr>
                <a:spLocks noChangeArrowheads="1"/>
              </p:cNvSpPr>
              <p:nvPr/>
            </p:nvSpPr>
            <p:spPr bwMode="auto">
              <a:xfrm>
                <a:off x="933" y="1470"/>
                <a:ext cx="2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17" name="Rectangle 5719"/>
              <p:cNvSpPr>
                <a:spLocks noChangeArrowheads="1"/>
              </p:cNvSpPr>
              <p:nvPr/>
            </p:nvSpPr>
            <p:spPr bwMode="auto">
              <a:xfrm>
                <a:off x="961" y="1470"/>
                <a:ext cx="23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18" name="Rectangle 5720"/>
              <p:cNvSpPr>
                <a:spLocks noChangeArrowheads="1"/>
              </p:cNvSpPr>
              <p:nvPr/>
            </p:nvSpPr>
            <p:spPr bwMode="auto">
              <a:xfrm>
                <a:off x="961" y="1487"/>
                <a:ext cx="23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19" name="Rectangle 5721"/>
              <p:cNvSpPr>
                <a:spLocks noChangeArrowheads="1"/>
              </p:cNvSpPr>
              <p:nvPr/>
            </p:nvSpPr>
            <p:spPr bwMode="auto">
              <a:xfrm>
                <a:off x="984" y="1470"/>
                <a:ext cx="166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20" name="Rectangle 5722"/>
              <p:cNvSpPr>
                <a:spLocks noChangeArrowheads="1"/>
              </p:cNvSpPr>
              <p:nvPr/>
            </p:nvSpPr>
            <p:spPr bwMode="auto">
              <a:xfrm>
                <a:off x="1150" y="1470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21" name="Rectangle 5723"/>
              <p:cNvSpPr>
                <a:spLocks noChangeArrowheads="1"/>
              </p:cNvSpPr>
              <p:nvPr/>
            </p:nvSpPr>
            <p:spPr bwMode="auto">
              <a:xfrm>
                <a:off x="1158" y="1470"/>
                <a:ext cx="170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22" name="Rectangle 5724"/>
              <p:cNvSpPr>
                <a:spLocks noChangeArrowheads="1"/>
              </p:cNvSpPr>
              <p:nvPr/>
            </p:nvSpPr>
            <p:spPr bwMode="auto">
              <a:xfrm>
                <a:off x="1328" y="1470"/>
                <a:ext cx="8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23" name="Rectangle 5725"/>
              <p:cNvSpPr>
                <a:spLocks noChangeArrowheads="1"/>
              </p:cNvSpPr>
              <p:nvPr/>
            </p:nvSpPr>
            <p:spPr bwMode="auto">
              <a:xfrm>
                <a:off x="1336" y="1470"/>
                <a:ext cx="22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24" name="Rectangle 5726"/>
              <p:cNvSpPr>
                <a:spLocks noChangeArrowheads="1"/>
              </p:cNvSpPr>
              <p:nvPr/>
            </p:nvSpPr>
            <p:spPr bwMode="auto">
              <a:xfrm>
                <a:off x="1557" y="1470"/>
                <a:ext cx="8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25" name="Rectangle 5727"/>
              <p:cNvSpPr>
                <a:spLocks noChangeArrowheads="1"/>
              </p:cNvSpPr>
              <p:nvPr/>
            </p:nvSpPr>
            <p:spPr bwMode="auto">
              <a:xfrm>
                <a:off x="1565" y="1470"/>
                <a:ext cx="10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26" name="Rectangle 5728"/>
              <p:cNvSpPr>
                <a:spLocks noChangeArrowheads="1"/>
              </p:cNvSpPr>
              <p:nvPr/>
            </p:nvSpPr>
            <p:spPr bwMode="auto">
              <a:xfrm>
                <a:off x="1668" y="1470"/>
                <a:ext cx="11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27" name="Rectangle 5729"/>
              <p:cNvSpPr>
                <a:spLocks noChangeArrowheads="1"/>
              </p:cNvSpPr>
              <p:nvPr/>
            </p:nvSpPr>
            <p:spPr bwMode="auto">
              <a:xfrm>
                <a:off x="1668" y="1487"/>
                <a:ext cx="11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28" name="Rectangle 5730"/>
              <p:cNvSpPr>
                <a:spLocks noChangeArrowheads="1"/>
              </p:cNvSpPr>
              <p:nvPr/>
            </p:nvSpPr>
            <p:spPr bwMode="auto">
              <a:xfrm>
                <a:off x="1679" y="1470"/>
                <a:ext cx="22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29" name="Rectangle 5731"/>
              <p:cNvSpPr>
                <a:spLocks noChangeArrowheads="1"/>
              </p:cNvSpPr>
              <p:nvPr/>
            </p:nvSpPr>
            <p:spPr bwMode="auto">
              <a:xfrm>
                <a:off x="1900" y="1470"/>
                <a:ext cx="3120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30" name="Rectangle 5732"/>
              <p:cNvSpPr>
                <a:spLocks noChangeArrowheads="1"/>
              </p:cNvSpPr>
              <p:nvPr/>
            </p:nvSpPr>
            <p:spPr bwMode="auto">
              <a:xfrm>
                <a:off x="5020" y="1470"/>
                <a:ext cx="177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31" name="Rectangle 5733"/>
              <p:cNvSpPr>
                <a:spLocks noChangeArrowheads="1"/>
              </p:cNvSpPr>
              <p:nvPr/>
            </p:nvSpPr>
            <p:spPr bwMode="auto">
              <a:xfrm>
                <a:off x="5197" y="1470"/>
                <a:ext cx="13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32" name="Rectangle 5734"/>
              <p:cNvSpPr>
                <a:spLocks noChangeArrowheads="1"/>
              </p:cNvSpPr>
              <p:nvPr/>
            </p:nvSpPr>
            <p:spPr bwMode="auto">
              <a:xfrm>
                <a:off x="5210" y="1470"/>
                <a:ext cx="256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33" name="Rectangle 5735"/>
              <p:cNvSpPr>
                <a:spLocks noChangeArrowheads="1"/>
              </p:cNvSpPr>
              <p:nvPr/>
            </p:nvSpPr>
            <p:spPr bwMode="auto">
              <a:xfrm>
                <a:off x="5466" y="1470"/>
                <a:ext cx="24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34" name="Rectangle 5736"/>
              <p:cNvSpPr>
                <a:spLocks noChangeArrowheads="1"/>
              </p:cNvSpPr>
              <p:nvPr/>
            </p:nvSpPr>
            <p:spPr bwMode="auto">
              <a:xfrm>
                <a:off x="5490" y="1470"/>
                <a:ext cx="20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35" name="Rectangle 5737"/>
              <p:cNvSpPr>
                <a:spLocks noChangeArrowheads="1"/>
              </p:cNvSpPr>
              <p:nvPr/>
            </p:nvSpPr>
            <p:spPr bwMode="auto">
              <a:xfrm>
                <a:off x="5695" y="1470"/>
                <a:ext cx="12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36" name="Rectangle 5738"/>
              <p:cNvSpPr>
                <a:spLocks noChangeArrowheads="1"/>
              </p:cNvSpPr>
              <p:nvPr/>
            </p:nvSpPr>
            <p:spPr bwMode="auto">
              <a:xfrm>
                <a:off x="5707" y="1470"/>
                <a:ext cx="126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37" name="Rectangle 5739"/>
              <p:cNvSpPr>
                <a:spLocks noChangeArrowheads="1"/>
              </p:cNvSpPr>
              <p:nvPr/>
            </p:nvSpPr>
            <p:spPr bwMode="auto">
              <a:xfrm>
                <a:off x="5833" y="1470"/>
                <a:ext cx="221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38" name="Rectangle 5740"/>
              <p:cNvSpPr>
                <a:spLocks noChangeArrowheads="1"/>
              </p:cNvSpPr>
              <p:nvPr/>
            </p:nvSpPr>
            <p:spPr bwMode="auto">
              <a:xfrm>
                <a:off x="661" y="1533"/>
                <a:ext cx="272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39" name="Rectangle 5741"/>
              <p:cNvSpPr>
                <a:spLocks noChangeArrowheads="1"/>
              </p:cNvSpPr>
              <p:nvPr/>
            </p:nvSpPr>
            <p:spPr bwMode="auto">
              <a:xfrm>
                <a:off x="933" y="1533"/>
                <a:ext cx="2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40" name="Rectangle 5742"/>
              <p:cNvSpPr>
                <a:spLocks noChangeArrowheads="1"/>
              </p:cNvSpPr>
              <p:nvPr/>
            </p:nvSpPr>
            <p:spPr bwMode="auto">
              <a:xfrm>
                <a:off x="961" y="1533"/>
                <a:ext cx="23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41" name="Rectangle 5743"/>
              <p:cNvSpPr>
                <a:spLocks noChangeArrowheads="1"/>
              </p:cNvSpPr>
              <p:nvPr/>
            </p:nvSpPr>
            <p:spPr bwMode="auto">
              <a:xfrm>
                <a:off x="961" y="1550"/>
                <a:ext cx="23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42" name="Rectangle 5744"/>
              <p:cNvSpPr>
                <a:spLocks noChangeArrowheads="1"/>
              </p:cNvSpPr>
              <p:nvPr/>
            </p:nvSpPr>
            <p:spPr bwMode="auto">
              <a:xfrm>
                <a:off x="984" y="1533"/>
                <a:ext cx="166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43" name="Rectangle 5745"/>
              <p:cNvSpPr>
                <a:spLocks noChangeArrowheads="1"/>
              </p:cNvSpPr>
              <p:nvPr/>
            </p:nvSpPr>
            <p:spPr bwMode="auto">
              <a:xfrm>
                <a:off x="1150" y="1533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44" name="Rectangle 5746"/>
              <p:cNvSpPr>
                <a:spLocks noChangeArrowheads="1"/>
              </p:cNvSpPr>
              <p:nvPr/>
            </p:nvSpPr>
            <p:spPr bwMode="auto">
              <a:xfrm>
                <a:off x="1158" y="1533"/>
                <a:ext cx="170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45" name="Rectangle 5747"/>
              <p:cNvSpPr>
                <a:spLocks noChangeArrowheads="1"/>
              </p:cNvSpPr>
              <p:nvPr/>
            </p:nvSpPr>
            <p:spPr bwMode="auto">
              <a:xfrm>
                <a:off x="1328" y="1533"/>
                <a:ext cx="8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46" name="Rectangle 5748"/>
              <p:cNvSpPr>
                <a:spLocks noChangeArrowheads="1"/>
              </p:cNvSpPr>
              <p:nvPr/>
            </p:nvSpPr>
            <p:spPr bwMode="auto">
              <a:xfrm>
                <a:off x="1336" y="1533"/>
                <a:ext cx="22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47" name="Rectangle 5749"/>
              <p:cNvSpPr>
                <a:spLocks noChangeArrowheads="1"/>
              </p:cNvSpPr>
              <p:nvPr/>
            </p:nvSpPr>
            <p:spPr bwMode="auto">
              <a:xfrm>
                <a:off x="1557" y="1533"/>
                <a:ext cx="8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48" name="Rectangle 5750"/>
              <p:cNvSpPr>
                <a:spLocks noChangeArrowheads="1"/>
              </p:cNvSpPr>
              <p:nvPr/>
            </p:nvSpPr>
            <p:spPr bwMode="auto">
              <a:xfrm>
                <a:off x="1565" y="1533"/>
                <a:ext cx="10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49" name="Rectangle 5751"/>
              <p:cNvSpPr>
                <a:spLocks noChangeArrowheads="1"/>
              </p:cNvSpPr>
              <p:nvPr/>
            </p:nvSpPr>
            <p:spPr bwMode="auto">
              <a:xfrm>
                <a:off x="1668" y="1533"/>
                <a:ext cx="11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50" name="Rectangle 5752"/>
              <p:cNvSpPr>
                <a:spLocks noChangeArrowheads="1"/>
              </p:cNvSpPr>
              <p:nvPr/>
            </p:nvSpPr>
            <p:spPr bwMode="auto">
              <a:xfrm>
                <a:off x="1668" y="1550"/>
                <a:ext cx="11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51" name="Rectangle 5753"/>
              <p:cNvSpPr>
                <a:spLocks noChangeArrowheads="1"/>
              </p:cNvSpPr>
              <p:nvPr/>
            </p:nvSpPr>
            <p:spPr bwMode="auto">
              <a:xfrm>
                <a:off x="1679" y="1533"/>
                <a:ext cx="22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52" name="Rectangle 5754"/>
              <p:cNvSpPr>
                <a:spLocks noChangeArrowheads="1"/>
              </p:cNvSpPr>
              <p:nvPr/>
            </p:nvSpPr>
            <p:spPr bwMode="auto">
              <a:xfrm>
                <a:off x="1900" y="1533"/>
                <a:ext cx="4154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53" name="Rectangle 5755"/>
              <p:cNvSpPr>
                <a:spLocks noChangeArrowheads="1"/>
              </p:cNvSpPr>
              <p:nvPr/>
            </p:nvSpPr>
            <p:spPr bwMode="auto">
              <a:xfrm>
                <a:off x="661" y="1596"/>
                <a:ext cx="272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54" name="Rectangle 5756"/>
              <p:cNvSpPr>
                <a:spLocks noChangeArrowheads="1"/>
              </p:cNvSpPr>
              <p:nvPr/>
            </p:nvSpPr>
            <p:spPr bwMode="auto">
              <a:xfrm>
                <a:off x="933" y="1596"/>
                <a:ext cx="2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55" name="Rectangle 5757"/>
              <p:cNvSpPr>
                <a:spLocks noChangeArrowheads="1"/>
              </p:cNvSpPr>
              <p:nvPr/>
            </p:nvSpPr>
            <p:spPr bwMode="auto">
              <a:xfrm>
                <a:off x="961" y="1596"/>
                <a:ext cx="23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56" name="Rectangle 5758"/>
              <p:cNvSpPr>
                <a:spLocks noChangeArrowheads="1"/>
              </p:cNvSpPr>
              <p:nvPr/>
            </p:nvSpPr>
            <p:spPr bwMode="auto">
              <a:xfrm>
                <a:off x="961" y="1613"/>
                <a:ext cx="23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57" name="Rectangle 5759"/>
              <p:cNvSpPr>
                <a:spLocks noChangeArrowheads="1"/>
              </p:cNvSpPr>
              <p:nvPr/>
            </p:nvSpPr>
            <p:spPr bwMode="auto">
              <a:xfrm>
                <a:off x="984" y="1596"/>
                <a:ext cx="166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58" name="Rectangle 5760"/>
              <p:cNvSpPr>
                <a:spLocks noChangeArrowheads="1"/>
              </p:cNvSpPr>
              <p:nvPr/>
            </p:nvSpPr>
            <p:spPr bwMode="auto">
              <a:xfrm>
                <a:off x="1150" y="1596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59" name="Rectangle 5761"/>
              <p:cNvSpPr>
                <a:spLocks noChangeArrowheads="1"/>
              </p:cNvSpPr>
              <p:nvPr/>
            </p:nvSpPr>
            <p:spPr bwMode="auto">
              <a:xfrm>
                <a:off x="1158" y="1596"/>
                <a:ext cx="170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60" name="Rectangle 5762"/>
              <p:cNvSpPr>
                <a:spLocks noChangeArrowheads="1"/>
              </p:cNvSpPr>
              <p:nvPr/>
            </p:nvSpPr>
            <p:spPr bwMode="auto">
              <a:xfrm>
                <a:off x="1328" y="1596"/>
                <a:ext cx="8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61" name="Rectangle 5763"/>
              <p:cNvSpPr>
                <a:spLocks noChangeArrowheads="1"/>
              </p:cNvSpPr>
              <p:nvPr/>
            </p:nvSpPr>
            <p:spPr bwMode="auto">
              <a:xfrm>
                <a:off x="1336" y="1596"/>
                <a:ext cx="22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62" name="Rectangle 5764"/>
              <p:cNvSpPr>
                <a:spLocks noChangeArrowheads="1"/>
              </p:cNvSpPr>
              <p:nvPr/>
            </p:nvSpPr>
            <p:spPr bwMode="auto">
              <a:xfrm>
                <a:off x="1557" y="1596"/>
                <a:ext cx="8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63" name="Rectangle 5765"/>
              <p:cNvSpPr>
                <a:spLocks noChangeArrowheads="1"/>
              </p:cNvSpPr>
              <p:nvPr/>
            </p:nvSpPr>
            <p:spPr bwMode="auto">
              <a:xfrm>
                <a:off x="1565" y="1596"/>
                <a:ext cx="10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64" name="Rectangle 5766"/>
              <p:cNvSpPr>
                <a:spLocks noChangeArrowheads="1"/>
              </p:cNvSpPr>
              <p:nvPr/>
            </p:nvSpPr>
            <p:spPr bwMode="auto">
              <a:xfrm>
                <a:off x="1668" y="1596"/>
                <a:ext cx="11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65" name="Rectangle 5767"/>
              <p:cNvSpPr>
                <a:spLocks noChangeArrowheads="1"/>
              </p:cNvSpPr>
              <p:nvPr/>
            </p:nvSpPr>
            <p:spPr bwMode="auto">
              <a:xfrm>
                <a:off x="1668" y="1613"/>
                <a:ext cx="11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66" name="Rectangle 5768"/>
              <p:cNvSpPr>
                <a:spLocks noChangeArrowheads="1"/>
              </p:cNvSpPr>
              <p:nvPr/>
            </p:nvSpPr>
            <p:spPr bwMode="auto">
              <a:xfrm>
                <a:off x="1679" y="1596"/>
                <a:ext cx="22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67" name="Rectangle 5769"/>
              <p:cNvSpPr>
                <a:spLocks noChangeArrowheads="1"/>
              </p:cNvSpPr>
              <p:nvPr/>
            </p:nvSpPr>
            <p:spPr bwMode="auto">
              <a:xfrm>
                <a:off x="1900" y="1596"/>
                <a:ext cx="3120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68" name="Rectangle 5770"/>
              <p:cNvSpPr>
                <a:spLocks noChangeArrowheads="1"/>
              </p:cNvSpPr>
              <p:nvPr/>
            </p:nvSpPr>
            <p:spPr bwMode="auto">
              <a:xfrm>
                <a:off x="5020" y="1596"/>
                <a:ext cx="45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69" name="Rectangle 5771"/>
              <p:cNvSpPr>
                <a:spLocks noChangeArrowheads="1"/>
              </p:cNvSpPr>
              <p:nvPr/>
            </p:nvSpPr>
            <p:spPr bwMode="auto">
              <a:xfrm>
                <a:off x="5478" y="1596"/>
                <a:ext cx="1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70" name="Rectangle 5772"/>
              <p:cNvSpPr>
                <a:spLocks noChangeArrowheads="1"/>
              </p:cNvSpPr>
              <p:nvPr/>
            </p:nvSpPr>
            <p:spPr bwMode="auto">
              <a:xfrm>
                <a:off x="5490" y="1596"/>
                <a:ext cx="34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71" name="Rectangle 5773"/>
              <p:cNvSpPr>
                <a:spLocks noChangeArrowheads="1"/>
              </p:cNvSpPr>
              <p:nvPr/>
            </p:nvSpPr>
            <p:spPr bwMode="auto">
              <a:xfrm>
                <a:off x="5833" y="1596"/>
                <a:ext cx="221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72" name="Rectangle 5774"/>
              <p:cNvSpPr>
                <a:spLocks noChangeArrowheads="1"/>
              </p:cNvSpPr>
              <p:nvPr/>
            </p:nvSpPr>
            <p:spPr bwMode="auto">
              <a:xfrm>
                <a:off x="661" y="1659"/>
                <a:ext cx="272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73" name="Rectangle 5775"/>
              <p:cNvSpPr>
                <a:spLocks noChangeArrowheads="1"/>
              </p:cNvSpPr>
              <p:nvPr/>
            </p:nvSpPr>
            <p:spPr bwMode="auto">
              <a:xfrm>
                <a:off x="933" y="1659"/>
                <a:ext cx="2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74" name="Rectangle 5776"/>
              <p:cNvSpPr>
                <a:spLocks noChangeArrowheads="1"/>
              </p:cNvSpPr>
              <p:nvPr/>
            </p:nvSpPr>
            <p:spPr bwMode="auto">
              <a:xfrm>
                <a:off x="961" y="1659"/>
                <a:ext cx="23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grpSp>
          <p:nvGrpSpPr>
            <p:cNvPr id="12021" name="Group 5978"/>
            <p:cNvGrpSpPr>
              <a:grpSpLocks/>
            </p:cNvGrpSpPr>
            <p:nvPr/>
          </p:nvGrpSpPr>
          <p:grpSpPr bwMode="auto">
            <a:xfrm>
              <a:off x="1049338" y="2633663"/>
              <a:ext cx="8561388" cy="465137"/>
              <a:chOff x="661" y="1659"/>
              <a:chExt cx="5393" cy="293"/>
            </a:xfrm>
          </p:grpSpPr>
          <p:sp>
            <p:nvSpPr>
              <p:cNvPr id="14375" name="Rectangle 5778"/>
              <p:cNvSpPr>
                <a:spLocks noChangeArrowheads="1"/>
              </p:cNvSpPr>
              <p:nvPr/>
            </p:nvSpPr>
            <p:spPr bwMode="auto">
              <a:xfrm>
                <a:off x="961" y="1677"/>
                <a:ext cx="23" cy="5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76" name="Rectangle 5779"/>
              <p:cNvSpPr>
                <a:spLocks noChangeArrowheads="1"/>
              </p:cNvSpPr>
              <p:nvPr/>
            </p:nvSpPr>
            <p:spPr bwMode="auto">
              <a:xfrm>
                <a:off x="984" y="1659"/>
                <a:ext cx="166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77" name="Rectangle 5780"/>
              <p:cNvSpPr>
                <a:spLocks noChangeArrowheads="1"/>
              </p:cNvSpPr>
              <p:nvPr/>
            </p:nvSpPr>
            <p:spPr bwMode="auto">
              <a:xfrm>
                <a:off x="1150" y="1659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78" name="Rectangle 5781"/>
              <p:cNvSpPr>
                <a:spLocks noChangeArrowheads="1"/>
              </p:cNvSpPr>
              <p:nvPr/>
            </p:nvSpPr>
            <p:spPr bwMode="auto">
              <a:xfrm>
                <a:off x="1158" y="1659"/>
                <a:ext cx="170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79" name="Rectangle 5782"/>
              <p:cNvSpPr>
                <a:spLocks noChangeArrowheads="1"/>
              </p:cNvSpPr>
              <p:nvPr/>
            </p:nvSpPr>
            <p:spPr bwMode="auto">
              <a:xfrm>
                <a:off x="1328" y="1659"/>
                <a:ext cx="8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80" name="Rectangle 5783"/>
              <p:cNvSpPr>
                <a:spLocks noChangeArrowheads="1"/>
              </p:cNvSpPr>
              <p:nvPr/>
            </p:nvSpPr>
            <p:spPr bwMode="auto">
              <a:xfrm>
                <a:off x="1336" y="1659"/>
                <a:ext cx="22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81" name="Rectangle 5784"/>
              <p:cNvSpPr>
                <a:spLocks noChangeArrowheads="1"/>
              </p:cNvSpPr>
              <p:nvPr/>
            </p:nvSpPr>
            <p:spPr bwMode="auto">
              <a:xfrm>
                <a:off x="1557" y="1659"/>
                <a:ext cx="8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82" name="Rectangle 5785"/>
              <p:cNvSpPr>
                <a:spLocks noChangeArrowheads="1"/>
              </p:cNvSpPr>
              <p:nvPr/>
            </p:nvSpPr>
            <p:spPr bwMode="auto">
              <a:xfrm>
                <a:off x="1565" y="1659"/>
                <a:ext cx="10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83" name="Rectangle 5786"/>
              <p:cNvSpPr>
                <a:spLocks noChangeArrowheads="1"/>
              </p:cNvSpPr>
              <p:nvPr/>
            </p:nvSpPr>
            <p:spPr bwMode="auto">
              <a:xfrm>
                <a:off x="1668" y="1659"/>
                <a:ext cx="11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84" name="Rectangle 5787"/>
              <p:cNvSpPr>
                <a:spLocks noChangeArrowheads="1"/>
              </p:cNvSpPr>
              <p:nvPr/>
            </p:nvSpPr>
            <p:spPr bwMode="auto">
              <a:xfrm>
                <a:off x="1668" y="1677"/>
                <a:ext cx="11" cy="5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85" name="Rectangle 5788"/>
              <p:cNvSpPr>
                <a:spLocks noChangeArrowheads="1"/>
              </p:cNvSpPr>
              <p:nvPr/>
            </p:nvSpPr>
            <p:spPr bwMode="auto">
              <a:xfrm>
                <a:off x="1679" y="1659"/>
                <a:ext cx="6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86" name="Rectangle 5789"/>
              <p:cNvSpPr>
                <a:spLocks noChangeArrowheads="1"/>
              </p:cNvSpPr>
              <p:nvPr/>
            </p:nvSpPr>
            <p:spPr bwMode="auto">
              <a:xfrm>
                <a:off x="1742" y="1659"/>
                <a:ext cx="12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87" name="Rectangle 5790"/>
              <p:cNvSpPr>
                <a:spLocks noChangeArrowheads="1"/>
              </p:cNvSpPr>
              <p:nvPr/>
            </p:nvSpPr>
            <p:spPr bwMode="auto">
              <a:xfrm>
                <a:off x="1754" y="1659"/>
                <a:ext cx="146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88" name="Rectangle 5791"/>
              <p:cNvSpPr>
                <a:spLocks noChangeArrowheads="1"/>
              </p:cNvSpPr>
              <p:nvPr/>
            </p:nvSpPr>
            <p:spPr bwMode="auto">
              <a:xfrm>
                <a:off x="1900" y="1659"/>
                <a:ext cx="3120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89" name="Rectangle 5792"/>
              <p:cNvSpPr>
                <a:spLocks noChangeArrowheads="1"/>
              </p:cNvSpPr>
              <p:nvPr/>
            </p:nvSpPr>
            <p:spPr bwMode="auto">
              <a:xfrm>
                <a:off x="5020" y="1659"/>
                <a:ext cx="45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90" name="Rectangle 5793"/>
              <p:cNvSpPr>
                <a:spLocks noChangeArrowheads="1"/>
              </p:cNvSpPr>
              <p:nvPr/>
            </p:nvSpPr>
            <p:spPr bwMode="auto">
              <a:xfrm>
                <a:off x="5478" y="1659"/>
                <a:ext cx="1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91" name="Rectangle 5794"/>
              <p:cNvSpPr>
                <a:spLocks noChangeArrowheads="1"/>
              </p:cNvSpPr>
              <p:nvPr/>
            </p:nvSpPr>
            <p:spPr bwMode="auto">
              <a:xfrm>
                <a:off x="5490" y="1659"/>
                <a:ext cx="34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92" name="Rectangle 5795"/>
              <p:cNvSpPr>
                <a:spLocks noChangeArrowheads="1"/>
              </p:cNvSpPr>
              <p:nvPr/>
            </p:nvSpPr>
            <p:spPr bwMode="auto">
              <a:xfrm>
                <a:off x="5833" y="1659"/>
                <a:ext cx="221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93" name="Rectangle 5796"/>
              <p:cNvSpPr>
                <a:spLocks noChangeArrowheads="1"/>
              </p:cNvSpPr>
              <p:nvPr/>
            </p:nvSpPr>
            <p:spPr bwMode="auto">
              <a:xfrm>
                <a:off x="661" y="1722"/>
                <a:ext cx="272" cy="41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94" name="Rectangle 5797"/>
              <p:cNvSpPr>
                <a:spLocks noChangeArrowheads="1"/>
              </p:cNvSpPr>
              <p:nvPr/>
            </p:nvSpPr>
            <p:spPr bwMode="auto">
              <a:xfrm>
                <a:off x="933" y="1722"/>
                <a:ext cx="28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95" name="Rectangle 5798"/>
              <p:cNvSpPr>
                <a:spLocks noChangeArrowheads="1"/>
              </p:cNvSpPr>
              <p:nvPr/>
            </p:nvSpPr>
            <p:spPr bwMode="auto">
              <a:xfrm>
                <a:off x="961" y="1722"/>
                <a:ext cx="23" cy="4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96" name="Rectangle 5799"/>
              <p:cNvSpPr>
                <a:spLocks noChangeArrowheads="1"/>
              </p:cNvSpPr>
              <p:nvPr/>
            </p:nvSpPr>
            <p:spPr bwMode="auto">
              <a:xfrm>
                <a:off x="961" y="1739"/>
                <a:ext cx="23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97" name="Rectangle 5800"/>
              <p:cNvSpPr>
                <a:spLocks noChangeArrowheads="1"/>
              </p:cNvSpPr>
              <p:nvPr/>
            </p:nvSpPr>
            <p:spPr bwMode="auto">
              <a:xfrm>
                <a:off x="984" y="1722"/>
                <a:ext cx="166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98" name="Rectangle 5801"/>
              <p:cNvSpPr>
                <a:spLocks noChangeArrowheads="1"/>
              </p:cNvSpPr>
              <p:nvPr/>
            </p:nvSpPr>
            <p:spPr bwMode="auto">
              <a:xfrm>
                <a:off x="1150" y="1722"/>
                <a:ext cx="8" cy="41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99" name="Rectangle 5802"/>
              <p:cNvSpPr>
                <a:spLocks noChangeArrowheads="1"/>
              </p:cNvSpPr>
              <p:nvPr/>
            </p:nvSpPr>
            <p:spPr bwMode="auto">
              <a:xfrm>
                <a:off x="1158" y="1722"/>
                <a:ext cx="170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00" name="Rectangle 5803"/>
              <p:cNvSpPr>
                <a:spLocks noChangeArrowheads="1"/>
              </p:cNvSpPr>
              <p:nvPr/>
            </p:nvSpPr>
            <p:spPr bwMode="auto">
              <a:xfrm>
                <a:off x="1328" y="1722"/>
                <a:ext cx="8" cy="41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01" name="Rectangle 5804"/>
              <p:cNvSpPr>
                <a:spLocks noChangeArrowheads="1"/>
              </p:cNvSpPr>
              <p:nvPr/>
            </p:nvSpPr>
            <p:spPr bwMode="auto">
              <a:xfrm>
                <a:off x="1336" y="1722"/>
                <a:ext cx="221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02" name="Rectangle 5805"/>
              <p:cNvSpPr>
                <a:spLocks noChangeArrowheads="1"/>
              </p:cNvSpPr>
              <p:nvPr/>
            </p:nvSpPr>
            <p:spPr bwMode="auto">
              <a:xfrm>
                <a:off x="1557" y="1722"/>
                <a:ext cx="8" cy="41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03" name="Rectangle 5806"/>
              <p:cNvSpPr>
                <a:spLocks noChangeArrowheads="1"/>
              </p:cNvSpPr>
              <p:nvPr/>
            </p:nvSpPr>
            <p:spPr bwMode="auto">
              <a:xfrm>
                <a:off x="1565" y="1722"/>
                <a:ext cx="103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04" name="Rectangle 5807"/>
              <p:cNvSpPr>
                <a:spLocks noChangeArrowheads="1"/>
              </p:cNvSpPr>
              <p:nvPr/>
            </p:nvSpPr>
            <p:spPr bwMode="auto">
              <a:xfrm>
                <a:off x="1668" y="1722"/>
                <a:ext cx="11" cy="4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05" name="Rectangle 5808"/>
              <p:cNvSpPr>
                <a:spLocks noChangeArrowheads="1"/>
              </p:cNvSpPr>
              <p:nvPr/>
            </p:nvSpPr>
            <p:spPr bwMode="auto">
              <a:xfrm>
                <a:off x="1668" y="1739"/>
                <a:ext cx="11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06" name="Rectangle 5809"/>
              <p:cNvSpPr>
                <a:spLocks noChangeArrowheads="1"/>
              </p:cNvSpPr>
              <p:nvPr/>
            </p:nvSpPr>
            <p:spPr bwMode="auto">
              <a:xfrm>
                <a:off x="1679" y="1722"/>
                <a:ext cx="221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07" name="Rectangle 5810"/>
              <p:cNvSpPr>
                <a:spLocks noChangeArrowheads="1"/>
              </p:cNvSpPr>
              <p:nvPr/>
            </p:nvSpPr>
            <p:spPr bwMode="auto">
              <a:xfrm>
                <a:off x="1900" y="1722"/>
                <a:ext cx="4154" cy="41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08" name="Rectangle 5811"/>
              <p:cNvSpPr>
                <a:spLocks noChangeArrowheads="1"/>
              </p:cNvSpPr>
              <p:nvPr/>
            </p:nvSpPr>
            <p:spPr bwMode="auto">
              <a:xfrm>
                <a:off x="661" y="1785"/>
                <a:ext cx="2902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09" name="Rectangle 5812"/>
              <p:cNvSpPr>
                <a:spLocks noChangeArrowheads="1"/>
              </p:cNvSpPr>
              <p:nvPr/>
            </p:nvSpPr>
            <p:spPr bwMode="auto">
              <a:xfrm>
                <a:off x="3563" y="1785"/>
                <a:ext cx="6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10" name="Rectangle 5813"/>
              <p:cNvSpPr>
                <a:spLocks noChangeArrowheads="1"/>
              </p:cNvSpPr>
              <p:nvPr/>
            </p:nvSpPr>
            <p:spPr bwMode="auto">
              <a:xfrm>
                <a:off x="3626" y="1785"/>
                <a:ext cx="1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11" name="Rectangle 5814"/>
              <p:cNvSpPr>
                <a:spLocks noChangeArrowheads="1"/>
              </p:cNvSpPr>
              <p:nvPr/>
            </p:nvSpPr>
            <p:spPr bwMode="auto">
              <a:xfrm>
                <a:off x="3638" y="1785"/>
                <a:ext cx="8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12" name="Rectangle 5815"/>
              <p:cNvSpPr>
                <a:spLocks noChangeArrowheads="1"/>
              </p:cNvSpPr>
              <p:nvPr/>
            </p:nvSpPr>
            <p:spPr bwMode="auto">
              <a:xfrm>
                <a:off x="3646" y="1785"/>
                <a:ext cx="11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13" name="Rectangle 5816"/>
              <p:cNvSpPr>
                <a:spLocks noChangeArrowheads="1"/>
              </p:cNvSpPr>
              <p:nvPr/>
            </p:nvSpPr>
            <p:spPr bwMode="auto">
              <a:xfrm>
                <a:off x="3657" y="1785"/>
                <a:ext cx="1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14" name="Rectangle 5817"/>
              <p:cNvSpPr>
                <a:spLocks noChangeArrowheads="1"/>
              </p:cNvSpPr>
              <p:nvPr/>
            </p:nvSpPr>
            <p:spPr bwMode="auto">
              <a:xfrm>
                <a:off x="3669" y="1785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15" name="Rectangle 5818"/>
              <p:cNvSpPr>
                <a:spLocks noChangeArrowheads="1"/>
              </p:cNvSpPr>
              <p:nvPr/>
            </p:nvSpPr>
            <p:spPr bwMode="auto">
              <a:xfrm>
                <a:off x="3677" y="1785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16" name="Rectangle 5819"/>
              <p:cNvSpPr>
                <a:spLocks noChangeArrowheads="1"/>
              </p:cNvSpPr>
              <p:nvPr/>
            </p:nvSpPr>
            <p:spPr bwMode="auto">
              <a:xfrm>
                <a:off x="3689" y="1785"/>
                <a:ext cx="20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17" name="Rectangle 5820"/>
              <p:cNvSpPr>
                <a:spLocks noChangeArrowheads="1"/>
              </p:cNvSpPr>
              <p:nvPr/>
            </p:nvSpPr>
            <p:spPr bwMode="auto">
              <a:xfrm>
                <a:off x="3709" y="1785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18" name="Rectangle 5821"/>
              <p:cNvSpPr>
                <a:spLocks noChangeArrowheads="1"/>
              </p:cNvSpPr>
              <p:nvPr/>
            </p:nvSpPr>
            <p:spPr bwMode="auto">
              <a:xfrm>
                <a:off x="3721" y="1785"/>
                <a:ext cx="8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19" name="Rectangle 5822"/>
              <p:cNvSpPr>
                <a:spLocks noChangeArrowheads="1"/>
              </p:cNvSpPr>
              <p:nvPr/>
            </p:nvSpPr>
            <p:spPr bwMode="auto">
              <a:xfrm>
                <a:off x="3729" y="1785"/>
                <a:ext cx="114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20" name="Rectangle 5823"/>
              <p:cNvSpPr>
                <a:spLocks noChangeArrowheads="1"/>
              </p:cNvSpPr>
              <p:nvPr/>
            </p:nvSpPr>
            <p:spPr bwMode="auto">
              <a:xfrm>
                <a:off x="3843" y="1785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21" name="Rectangle 5824"/>
              <p:cNvSpPr>
                <a:spLocks noChangeArrowheads="1"/>
              </p:cNvSpPr>
              <p:nvPr/>
            </p:nvSpPr>
            <p:spPr bwMode="auto">
              <a:xfrm>
                <a:off x="3855" y="1785"/>
                <a:ext cx="114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22" name="Rectangle 5825"/>
              <p:cNvSpPr>
                <a:spLocks noChangeArrowheads="1"/>
              </p:cNvSpPr>
              <p:nvPr/>
            </p:nvSpPr>
            <p:spPr bwMode="auto">
              <a:xfrm>
                <a:off x="3969" y="1785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23" name="Rectangle 5826"/>
              <p:cNvSpPr>
                <a:spLocks noChangeArrowheads="1"/>
              </p:cNvSpPr>
              <p:nvPr/>
            </p:nvSpPr>
            <p:spPr bwMode="auto">
              <a:xfrm>
                <a:off x="3981" y="1785"/>
                <a:ext cx="20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24" name="Rectangle 5827"/>
              <p:cNvSpPr>
                <a:spLocks noChangeArrowheads="1"/>
              </p:cNvSpPr>
              <p:nvPr/>
            </p:nvSpPr>
            <p:spPr bwMode="auto">
              <a:xfrm>
                <a:off x="4001" y="1785"/>
                <a:ext cx="12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25" name="Rectangle 5828"/>
              <p:cNvSpPr>
                <a:spLocks noChangeArrowheads="1"/>
              </p:cNvSpPr>
              <p:nvPr/>
            </p:nvSpPr>
            <p:spPr bwMode="auto">
              <a:xfrm>
                <a:off x="4013" y="1785"/>
                <a:ext cx="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26" name="Rectangle 5829"/>
              <p:cNvSpPr>
                <a:spLocks noChangeArrowheads="1"/>
              </p:cNvSpPr>
              <p:nvPr/>
            </p:nvSpPr>
            <p:spPr bwMode="auto">
              <a:xfrm>
                <a:off x="4021" y="1785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27" name="Rectangle 5830"/>
              <p:cNvSpPr>
                <a:spLocks noChangeArrowheads="1"/>
              </p:cNvSpPr>
              <p:nvPr/>
            </p:nvSpPr>
            <p:spPr bwMode="auto">
              <a:xfrm>
                <a:off x="4033" y="1785"/>
                <a:ext cx="8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28" name="Rectangle 5831"/>
              <p:cNvSpPr>
                <a:spLocks noChangeArrowheads="1"/>
              </p:cNvSpPr>
              <p:nvPr/>
            </p:nvSpPr>
            <p:spPr bwMode="auto">
              <a:xfrm>
                <a:off x="4041" y="1785"/>
                <a:ext cx="11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29" name="Rectangle 5832"/>
              <p:cNvSpPr>
                <a:spLocks noChangeArrowheads="1"/>
              </p:cNvSpPr>
              <p:nvPr/>
            </p:nvSpPr>
            <p:spPr bwMode="auto">
              <a:xfrm>
                <a:off x="4052" y="1785"/>
                <a:ext cx="3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30" name="Rectangle 5833"/>
              <p:cNvSpPr>
                <a:spLocks noChangeArrowheads="1"/>
              </p:cNvSpPr>
              <p:nvPr/>
            </p:nvSpPr>
            <p:spPr bwMode="auto">
              <a:xfrm>
                <a:off x="4084" y="1785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31" name="Rectangle 5834"/>
              <p:cNvSpPr>
                <a:spLocks noChangeArrowheads="1"/>
              </p:cNvSpPr>
              <p:nvPr/>
            </p:nvSpPr>
            <p:spPr bwMode="auto">
              <a:xfrm>
                <a:off x="4096" y="1785"/>
                <a:ext cx="5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32" name="Rectangle 5835"/>
              <p:cNvSpPr>
                <a:spLocks noChangeArrowheads="1"/>
              </p:cNvSpPr>
              <p:nvPr/>
            </p:nvSpPr>
            <p:spPr bwMode="auto">
              <a:xfrm>
                <a:off x="4147" y="1785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33" name="Rectangle 5836"/>
              <p:cNvSpPr>
                <a:spLocks noChangeArrowheads="1"/>
              </p:cNvSpPr>
              <p:nvPr/>
            </p:nvSpPr>
            <p:spPr bwMode="auto">
              <a:xfrm>
                <a:off x="4155" y="1785"/>
                <a:ext cx="146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34" name="Rectangle 5837"/>
              <p:cNvSpPr>
                <a:spLocks noChangeArrowheads="1"/>
              </p:cNvSpPr>
              <p:nvPr/>
            </p:nvSpPr>
            <p:spPr bwMode="auto">
              <a:xfrm>
                <a:off x="4301" y="1785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35" name="Rectangle 5838"/>
              <p:cNvSpPr>
                <a:spLocks noChangeArrowheads="1"/>
              </p:cNvSpPr>
              <p:nvPr/>
            </p:nvSpPr>
            <p:spPr bwMode="auto">
              <a:xfrm>
                <a:off x="4313" y="1785"/>
                <a:ext cx="20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36" name="Rectangle 5839"/>
              <p:cNvSpPr>
                <a:spLocks noChangeArrowheads="1"/>
              </p:cNvSpPr>
              <p:nvPr/>
            </p:nvSpPr>
            <p:spPr bwMode="auto">
              <a:xfrm>
                <a:off x="4333" y="1785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37" name="Rectangle 5840"/>
              <p:cNvSpPr>
                <a:spLocks noChangeArrowheads="1"/>
              </p:cNvSpPr>
              <p:nvPr/>
            </p:nvSpPr>
            <p:spPr bwMode="auto">
              <a:xfrm>
                <a:off x="4345" y="1785"/>
                <a:ext cx="7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38" name="Rectangle 5841"/>
              <p:cNvSpPr>
                <a:spLocks noChangeArrowheads="1"/>
              </p:cNvSpPr>
              <p:nvPr/>
            </p:nvSpPr>
            <p:spPr bwMode="auto">
              <a:xfrm>
                <a:off x="4352" y="1785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39" name="Rectangle 5842"/>
              <p:cNvSpPr>
                <a:spLocks noChangeArrowheads="1"/>
              </p:cNvSpPr>
              <p:nvPr/>
            </p:nvSpPr>
            <p:spPr bwMode="auto">
              <a:xfrm>
                <a:off x="4364" y="1785"/>
                <a:ext cx="44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40" name="Rectangle 5843"/>
              <p:cNvSpPr>
                <a:spLocks noChangeArrowheads="1"/>
              </p:cNvSpPr>
              <p:nvPr/>
            </p:nvSpPr>
            <p:spPr bwMode="auto">
              <a:xfrm>
                <a:off x="4408" y="1785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41" name="Rectangle 5844"/>
              <p:cNvSpPr>
                <a:spLocks noChangeArrowheads="1"/>
              </p:cNvSpPr>
              <p:nvPr/>
            </p:nvSpPr>
            <p:spPr bwMode="auto">
              <a:xfrm>
                <a:off x="4416" y="1785"/>
                <a:ext cx="12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42" name="Rectangle 5845"/>
              <p:cNvSpPr>
                <a:spLocks noChangeArrowheads="1"/>
              </p:cNvSpPr>
              <p:nvPr/>
            </p:nvSpPr>
            <p:spPr bwMode="auto">
              <a:xfrm>
                <a:off x="4428" y="1785"/>
                <a:ext cx="19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43" name="Rectangle 5846"/>
              <p:cNvSpPr>
                <a:spLocks noChangeArrowheads="1"/>
              </p:cNvSpPr>
              <p:nvPr/>
            </p:nvSpPr>
            <p:spPr bwMode="auto">
              <a:xfrm>
                <a:off x="4447" y="1785"/>
                <a:ext cx="1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44" name="Rectangle 5847"/>
              <p:cNvSpPr>
                <a:spLocks noChangeArrowheads="1"/>
              </p:cNvSpPr>
              <p:nvPr/>
            </p:nvSpPr>
            <p:spPr bwMode="auto">
              <a:xfrm>
                <a:off x="4459" y="1785"/>
                <a:ext cx="20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45" name="Rectangle 5848"/>
              <p:cNvSpPr>
                <a:spLocks noChangeArrowheads="1"/>
              </p:cNvSpPr>
              <p:nvPr/>
            </p:nvSpPr>
            <p:spPr bwMode="auto">
              <a:xfrm>
                <a:off x="4479" y="1785"/>
                <a:ext cx="12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46" name="Rectangle 5849"/>
              <p:cNvSpPr>
                <a:spLocks noChangeArrowheads="1"/>
              </p:cNvSpPr>
              <p:nvPr/>
            </p:nvSpPr>
            <p:spPr bwMode="auto">
              <a:xfrm>
                <a:off x="4491" y="1785"/>
                <a:ext cx="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47" name="Rectangle 5850"/>
              <p:cNvSpPr>
                <a:spLocks noChangeArrowheads="1"/>
              </p:cNvSpPr>
              <p:nvPr/>
            </p:nvSpPr>
            <p:spPr bwMode="auto">
              <a:xfrm>
                <a:off x="4499" y="1785"/>
                <a:ext cx="11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48" name="Rectangle 5851"/>
              <p:cNvSpPr>
                <a:spLocks noChangeArrowheads="1"/>
              </p:cNvSpPr>
              <p:nvPr/>
            </p:nvSpPr>
            <p:spPr bwMode="auto">
              <a:xfrm>
                <a:off x="4510" y="1785"/>
                <a:ext cx="1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49" name="Rectangle 5852"/>
              <p:cNvSpPr>
                <a:spLocks noChangeArrowheads="1"/>
              </p:cNvSpPr>
              <p:nvPr/>
            </p:nvSpPr>
            <p:spPr bwMode="auto">
              <a:xfrm>
                <a:off x="4522" y="1785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50" name="Rectangle 5853"/>
              <p:cNvSpPr>
                <a:spLocks noChangeArrowheads="1"/>
              </p:cNvSpPr>
              <p:nvPr/>
            </p:nvSpPr>
            <p:spPr bwMode="auto">
              <a:xfrm>
                <a:off x="4530" y="1785"/>
                <a:ext cx="17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51" name="Rectangle 5854"/>
              <p:cNvSpPr>
                <a:spLocks noChangeArrowheads="1"/>
              </p:cNvSpPr>
              <p:nvPr/>
            </p:nvSpPr>
            <p:spPr bwMode="auto">
              <a:xfrm>
                <a:off x="4708" y="1785"/>
                <a:ext cx="312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52" name="Rectangle 5855"/>
              <p:cNvSpPr>
                <a:spLocks noChangeArrowheads="1"/>
              </p:cNvSpPr>
              <p:nvPr/>
            </p:nvSpPr>
            <p:spPr bwMode="auto">
              <a:xfrm>
                <a:off x="5020" y="1785"/>
                <a:ext cx="45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53" name="Rectangle 5856"/>
              <p:cNvSpPr>
                <a:spLocks noChangeArrowheads="1"/>
              </p:cNvSpPr>
              <p:nvPr/>
            </p:nvSpPr>
            <p:spPr bwMode="auto">
              <a:xfrm>
                <a:off x="5478" y="1785"/>
                <a:ext cx="1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54" name="Rectangle 5857"/>
              <p:cNvSpPr>
                <a:spLocks noChangeArrowheads="1"/>
              </p:cNvSpPr>
              <p:nvPr/>
            </p:nvSpPr>
            <p:spPr bwMode="auto">
              <a:xfrm>
                <a:off x="5490" y="1785"/>
                <a:ext cx="34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55" name="Rectangle 5858"/>
              <p:cNvSpPr>
                <a:spLocks noChangeArrowheads="1"/>
              </p:cNvSpPr>
              <p:nvPr/>
            </p:nvSpPr>
            <p:spPr bwMode="auto">
              <a:xfrm>
                <a:off x="5833" y="1785"/>
                <a:ext cx="221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56" name="Rectangle 5859"/>
              <p:cNvSpPr>
                <a:spLocks noChangeArrowheads="1"/>
              </p:cNvSpPr>
              <p:nvPr/>
            </p:nvSpPr>
            <p:spPr bwMode="auto">
              <a:xfrm>
                <a:off x="661" y="1849"/>
                <a:ext cx="272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57" name="Rectangle 5860"/>
              <p:cNvSpPr>
                <a:spLocks noChangeArrowheads="1"/>
              </p:cNvSpPr>
              <p:nvPr/>
            </p:nvSpPr>
            <p:spPr bwMode="auto">
              <a:xfrm>
                <a:off x="933" y="1849"/>
                <a:ext cx="2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58" name="Rectangle 5861"/>
              <p:cNvSpPr>
                <a:spLocks noChangeArrowheads="1"/>
              </p:cNvSpPr>
              <p:nvPr/>
            </p:nvSpPr>
            <p:spPr bwMode="auto">
              <a:xfrm>
                <a:off x="961" y="1849"/>
                <a:ext cx="23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59" name="Rectangle 5862"/>
              <p:cNvSpPr>
                <a:spLocks noChangeArrowheads="1"/>
              </p:cNvSpPr>
              <p:nvPr/>
            </p:nvSpPr>
            <p:spPr bwMode="auto">
              <a:xfrm>
                <a:off x="961" y="1866"/>
                <a:ext cx="23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60" name="Rectangle 5863"/>
              <p:cNvSpPr>
                <a:spLocks noChangeArrowheads="1"/>
              </p:cNvSpPr>
              <p:nvPr/>
            </p:nvSpPr>
            <p:spPr bwMode="auto">
              <a:xfrm>
                <a:off x="984" y="1849"/>
                <a:ext cx="166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61" name="Rectangle 5864"/>
              <p:cNvSpPr>
                <a:spLocks noChangeArrowheads="1"/>
              </p:cNvSpPr>
              <p:nvPr/>
            </p:nvSpPr>
            <p:spPr bwMode="auto">
              <a:xfrm>
                <a:off x="1150" y="1849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62" name="Rectangle 5865"/>
              <p:cNvSpPr>
                <a:spLocks noChangeArrowheads="1"/>
              </p:cNvSpPr>
              <p:nvPr/>
            </p:nvSpPr>
            <p:spPr bwMode="auto">
              <a:xfrm>
                <a:off x="1158" y="1849"/>
                <a:ext cx="170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63" name="Rectangle 5866"/>
              <p:cNvSpPr>
                <a:spLocks noChangeArrowheads="1"/>
              </p:cNvSpPr>
              <p:nvPr/>
            </p:nvSpPr>
            <p:spPr bwMode="auto">
              <a:xfrm>
                <a:off x="1328" y="1849"/>
                <a:ext cx="8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64" name="Rectangle 5867"/>
              <p:cNvSpPr>
                <a:spLocks noChangeArrowheads="1"/>
              </p:cNvSpPr>
              <p:nvPr/>
            </p:nvSpPr>
            <p:spPr bwMode="auto">
              <a:xfrm>
                <a:off x="1336" y="1849"/>
                <a:ext cx="22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65" name="Rectangle 5868"/>
              <p:cNvSpPr>
                <a:spLocks noChangeArrowheads="1"/>
              </p:cNvSpPr>
              <p:nvPr/>
            </p:nvSpPr>
            <p:spPr bwMode="auto">
              <a:xfrm>
                <a:off x="1557" y="1849"/>
                <a:ext cx="8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66" name="Rectangle 5869"/>
              <p:cNvSpPr>
                <a:spLocks noChangeArrowheads="1"/>
              </p:cNvSpPr>
              <p:nvPr/>
            </p:nvSpPr>
            <p:spPr bwMode="auto">
              <a:xfrm>
                <a:off x="1565" y="1849"/>
                <a:ext cx="10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67" name="Rectangle 5870"/>
              <p:cNvSpPr>
                <a:spLocks noChangeArrowheads="1"/>
              </p:cNvSpPr>
              <p:nvPr/>
            </p:nvSpPr>
            <p:spPr bwMode="auto">
              <a:xfrm>
                <a:off x="1668" y="1849"/>
                <a:ext cx="11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68" name="Rectangle 5871"/>
              <p:cNvSpPr>
                <a:spLocks noChangeArrowheads="1"/>
              </p:cNvSpPr>
              <p:nvPr/>
            </p:nvSpPr>
            <p:spPr bwMode="auto">
              <a:xfrm>
                <a:off x="1668" y="1866"/>
                <a:ext cx="11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69" name="Rectangle 5872"/>
              <p:cNvSpPr>
                <a:spLocks noChangeArrowheads="1"/>
              </p:cNvSpPr>
              <p:nvPr/>
            </p:nvSpPr>
            <p:spPr bwMode="auto">
              <a:xfrm>
                <a:off x="1679" y="1849"/>
                <a:ext cx="22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70" name="Rectangle 5873"/>
              <p:cNvSpPr>
                <a:spLocks noChangeArrowheads="1"/>
              </p:cNvSpPr>
              <p:nvPr/>
            </p:nvSpPr>
            <p:spPr bwMode="auto">
              <a:xfrm>
                <a:off x="1900" y="1849"/>
                <a:ext cx="301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71" name="Rectangle 5874"/>
              <p:cNvSpPr>
                <a:spLocks noChangeArrowheads="1"/>
              </p:cNvSpPr>
              <p:nvPr/>
            </p:nvSpPr>
            <p:spPr bwMode="auto">
              <a:xfrm>
                <a:off x="2201" y="1849"/>
                <a:ext cx="3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72" name="Rectangle 5875"/>
              <p:cNvSpPr>
                <a:spLocks noChangeArrowheads="1"/>
              </p:cNvSpPr>
              <p:nvPr/>
            </p:nvSpPr>
            <p:spPr bwMode="auto">
              <a:xfrm>
                <a:off x="2232" y="1849"/>
                <a:ext cx="20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73" name="Rectangle 5876"/>
              <p:cNvSpPr>
                <a:spLocks noChangeArrowheads="1"/>
              </p:cNvSpPr>
              <p:nvPr/>
            </p:nvSpPr>
            <p:spPr bwMode="auto">
              <a:xfrm>
                <a:off x="2232" y="1866"/>
                <a:ext cx="20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74" name="Rectangle 5877"/>
              <p:cNvSpPr>
                <a:spLocks noChangeArrowheads="1"/>
              </p:cNvSpPr>
              <p:nvPr/>
            </p:nvSpPr>
            <p:spPr bwMode="auto">
              <a:xfrm>
                <a:off x="2252" y="1849"/>
                <a:ext cx="1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75" name="Rectangle 5878"/>
              <p:cNvSpPr>
                <a:spLocks noChangeArrowheads="1"/>
              </p:cNvSpPr>
              <p:nvPr/>
            </p:nvSpPr>
            <p:spPr bwMode="auto">
              <a:xfrm>
                <a:off x="2264" y="1849"/>
                <a:ext cx="8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76" name="Rectangle 5879"/>
              <p:cNvSpPr>
                <a:spLocks noChangeArrowheads="1"/>
              </p:cNvSpPr>
              <p:nvPr/>
            </p:nvSpPr>
            <p:spPr bwMode="auto">
              <a:xfrm>
                <a:off x="2272" y="1849"/>
                <a:ext cx="25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77" name="Rectangle 5880"/>
              <p:cNvSpPr>
                <a:spLocks noChangeArrowheads="1"/>
              </p:cNvSpPr>
              <p:nvPr/>
            </p:nvSpPr>
            <p:spPr bwMode="auto">
              <a:xfrm>
                <a:off x="2524" y="1849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78" name="Rectangle 5881"/>
              <p:cNvSpPr>
                <a:spLocks noChangeArrowheads="1"/>
              </p:cNvSpPr>
              <p:nvPr/>
            </p:nvSpPr>
            <p:spPr bwMode="auto">
              <a:xfrm>
                <a:off x="2532" y="1849"/>
                <a:ext cx="1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79" name="Rectangle 5882"/>
              <p:cNvSpPr>
                <a:spLocks noChangeArrowheads="1"/>
              </p:cNvSpPr>
              <p:nvPr/>
            </p:nvSpPr>
            <p:spPr bwMode="auto">
              <a:xfrm>
                <a:off x="2544" y="1849"/>
                <a:ext cx="1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80" name="Rectangle 5883"/>
              <p:cNvSpPr>
                <a:spLocks noChangeArrowheads="1"/>
              </p:cNvSpPr>
              <p:nvPr/>
            </p:nvSpPr>
            <p:spPr bwMode="auto">
              <a:xfrm>
                <a:off x="2556" y="1849"/>
                <a:ext cx="8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81" name="Rectangle 5884"/>
              <p:cNvSpPr>
                <a:spLocks noChangeArrowheads="1"/>
              </p:cNvSpPr>
              <p:nvPr/>
            </p:nvSpPr>
            <p:spPr bwMode="auto">
              <a:xfrm>
                <a:off x="2564" y="1849"/>
                <a:ext cx="20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82" name="Rectangle 5885"/>
              <p:cNvSpPr>
                <a:spLocks noChangeArrowheads="1"/>
              </p:cNvSpPr>
              <p:nvPr/>
            </p:nvSpPr>
            <p:spPr bwMode="auto">
              <a:xfrm>
                <a:off x="2584" y="1849"/>
                <a:ext cx="11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83" name="Rectangle 5886"/>
              <p:cNvSpPr>
                <a:spLocks noChangeArrowheads="1"/>
              </p:cNvSpPr>
              <p:nvPr/>
            </p:nvSpPr>
            <p:spPr bwMode="auto">
              <a:xfrm>
                <a:off x="2595" y="1849"/>
                <a:ext cx="13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84" name="Rectangle 5887"/>
              <p:cNvSpPr>
                <a:spLocks noChangeArrowheads="1"/>
              </p:cNvSpPr>
              <p:nvPr/>
            </p:nvSpPr>
            <p:spPr bwMode="auto">
              <a:xfrm>
                <a:off x="2730" y="1849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85" name="Rectangle 5888"/>
              <p:cNvSpPr>
                <a:spLocks noChangeArrowheads="1"/>
              </p:cNvSpPr>
              <p:nvPr/>
            </p:nvSpPr>
            <p:spPr bwMode="auto">
              <a:xfrm>
                <a:off x="2742" y="1849"/>
                <a:ext cx="11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86" name="Rectangle 5889"/>
              <p:cNvSpPr>
                <a:spLocks noChangeArrowheads="1"/>
              </p:cNvSpPr>
              <p:nvPr/>
            </p:nvSpPr>
            <p:spPr bwMode="auto">
              <a:xfrm>
                <a:off x="2753" y="1849"/>
                <a:ext cx="32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87" name="Rectangle 5890"/>
              <p:cNvSpPr>
                <a:spLocks noChangeArrowheads="1"/>
              </p:cNvSpPr>
              <p:nvPr/>
            </p:nvSpPr>
            <p:spPr bwMode="auto">
              <a:xfrm>
                <a:off x="2753" y="1866"/>
                <a:ext cx="32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88" name="Rectangle 5891"/>
              <p:cNvSpPr>
                <a:spLocks noChangeArrowheads="1"/>
              </p:cNvSpPr>
              <p:nvPr/>
            </p:nvSpPr>
            <p:spPr bwMode="auto">
              <a:xfrm>
                <a:off x="2785" y="1849"/>
                <a:ext cx="39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89" name="Rectangle 5892"/>
              <p:cNvSpPr>
                <a:spLocks noChangeArrowheads="1"/>
              </p:cNvSpPr>
              <p:nvPr/>
            </p:nvSpPr>
            <p:spPr bwMode="auto">
              <a:xfrm>
                <a:off x="3180" y="1849"/>
                <a:ext cx="383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90" name="Rectangle 5893"/>
              <p:cNvSpPr>
                <a:spLocks noChangeArrowheads="1"/>
              </p:cNvSpPr>
              <p:nvPr/>
            </p:nvSpPr>
            <p:spPr bwMode="auto">
              <a:xfrm>
                <a:off x="3563" y="1849"/>
                <a:ext cx="7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91" name="Rectangle 5894"/>
              <p:cNvSpPr>
                <a:spLocks noChangeArrowheads="1"/>
              </p:cNvSpPr>
              <p:nvPr/>
            </p:nvSpPr>
            <p:spPr bwMode="auto">
              <a:xfrm>
                <a:off x="3638" y="1849"/>
                <a:ext cx="8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92" name="Rectangle 5895"/>
              <p:cNvSpPr>
                <a:spLocks noChangeArrowheads="1"/>
              </p:cNvSpPr>
              <p:nvPr/>
            </p:nvSpPr>
            <p:spPr bwMode="auto">
              <a:xfrm>
                <a:off x="3646" y="1849"/>
                <a:ext cx="11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93" name="Rectangle 5896"/>
              <p:cNvSpPr>
                <a:spLocks noChangeArrowheads="1"/>
              </p:cNvSpPr>
              <p:nvPr/>
            </p:nvSpPr>
            <p:spPr bwMode="auto">
              <a:xfrm>
                <a:off x="3657" y="1849"/>
                <a:ext cx="1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94" name="Rectangle 5897"/>
              <p:cNvSpPr>
                <a:spLocks noChangeArrowheads="1"/>
              </p:cNvSpPr>
              <p:nvPr/>
            </p:nvSpPr>
            <p:spPr bwMode="auto">
              <a:xfrm>
                <a:off x="3669" y="1849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95" name="Rectangle 5898"/>
              <p:cNvSpPr>
                <a:spLocks noChangeArrowheads="1"/>
              </p:cNvSpPr>
              <p:nvPr/>
            </p:nvSpPr>
            <p:spPr bwMode="auto">
              <a:xfrm>
                <a:off x="3677" y="1849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96" name="Rectangle 5899"/>
              <p:cNvSpPr>
                <a:spLocks noChangeArrowheads="1"/>
              </p:cNvSpPr>
              <p:nvPr/>
            </p:nvSpPr>
            <p:spPr bwMode="auto">
              <a:xfrm>
                <a:off x="3689" y="1849"/>
                <a:ext cx="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97" name="Rectangle 5900"/>
              <p:cNvSpPr>
                <a:spLocks noChangeArrowheads="1"/>
              </p:cNvSpPr>
              <p:nvPr/>
            </p:nvSpPr>
            <p:spPr bwMode="auto">
              <a:xfrm>
                <a:off x="3697" y="1849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98" name="Rectangle 5901"/>
              <p:cNvSpPr>
                <a:spLocks noChangeArrowheads="1"/>
              </p:cNvSpPr>
              <p:nvPr/>
            </p:nvSpPr>
            <p:spPr bwMode="auto">
              <a:xfrm>
                <a:off x="3709" y="1849"/>
                <a:ext cx="1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99" name="Rectangle 5902"/>
              <p:cNvSpPr>
                <a:spLocks noChangeArrowheads="1"/>
              </p:cNvSpPr>
              <p:nvPr/>
            </p:nvSpPr>
            <p:spPr bwMode="auto">
              <a:xfrm>
                <a:off x="3721" y="1849"/>
                <a:ext cx="8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00" name="Rectangle 5903"/>
              <p:cNvSpPr>
                <a:spLocks noChangeArrowheads="1"/>
              </p:cNvSpPr>
              <p:nvPr/>
            </p:nvSpPr>
            <p:spPr bwMode="auto">
              <a:xfrm>
                <a:off x="3729" y="1849"/>
                <a:ext cx="240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01" name="Rectangle 5904"/>
              <p:cNvSpPr>
                <a:spLocks noChangeArrowheads="1"/>
              </p:cNvSpPr>
              <p:nvPr/>
            </p:nvSpPr>
            <p:spPr bwMode="auto">
              <a:xfrm>
                <a:off x="3969" y="1849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02" name="Rectangle 5905"/>
              <p:cNvSpPr>
                <a:spLocks noChangeArrowheads="1"/>
              </p:cNvSpPr>
              <p:nvPr/>
            </p:nvSpPr>
            <p:spPr bwMode="auto">
              <a:xfrm>
                <a:off x="3981" y="1849"/>
                <a:ext cx="5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03" name="Rectangle 5906"/>
              <p:cNvSpPr>
                <a:spLocks noChangeArrowheads="1"/>
              </p:cNvSpPr>
              <p:nvPr/>
            </p:nvSpPr>
            <p:spPr bwMode="auto">
              <a:xfrm>
                <a:off x="4033" y="1849"/>
                <a:ext cx="8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04" name="Rectangle 5907"/>
              <p:cNvSpPr>
                <a:spLocks noChangeArrowheads="1"/>
              </p:cNvSpPr>
              <p:nvPr/>
            </p:nvSpPr>
            <p:spPr bwMode="auto">
              <a:xfrm>
                <a:off x="4041" y="1849"/>
                <a:ext cx="4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05" name="Rectangle 5908"/>
              <p:cNvSpPr>
                <a:spLocks noChangeArrowheads="1"/>
              </p:cNvSpPr>
              <p:nvPr/>
            </p:nvSpPr>
            <p:spPr bwMode="auto">
              <a:xfrm>
                <a:off x="4084" y="1849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06" name="Rectangle 5909"/>
              <p:cNvSpPr>
                <a:spLocks noChangeArrowheads="1"/>
              </p:cNvSpPr>
              <p:nvPr/>
            </p:nvSpPr>
            <p:spPr bwMode="auto">
              <a:xfrm>
                <a:off x="4096" y="1849"/>
                <a:ext cx="5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07" name="Rectangle 5910"/>
              <p:cNvSpPr>
                <a:spLocks noChangeArrowheads="1"/>
              </p:cNvSpPr>
              <p:nvPr/>
            </p:nvSpPr>
            <p:spPr bwMode="auto">
              <a:xfrm>
                <a:off x="4147" y="1849"/>
                <a:ext cx="8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08" name="Rectangle 5911"/>
              <p:cNvSpPr>
                <a:spLocks noChangeArrowheads="1"/>
              </p:cNvSpPr>
              <p:nvPr/>
            </p:nvSpPr>
            <p:spPr bwMode="auto">
              <a:xfrm>
                <a:off x="4155" y="1849"/>
                <a:ext cx="146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09" name="Rectangle 5912"/>
              <p:cNvSpPr>
                <a:spLocks noChangeArrowheads="1"/>
              </p:cNvSpPr>
              <p:nvPr/>
            </p:nvSpPr>
            <p:spPr bwMode="auto">
              <a:xfrm>
                <a:off x="4301" y="1849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10" name="Rectangle 5913"/>
              <p:cNvSpPr>
                <a:spLocks noChangeArrowheads="1"/>
              </p:cNvSpPr>
              <p:nvPr/>
            </p:nvSpPr>
            <p:spPr bwMode="auto">
              <a:xfrm>
                <a:off x="4313" y="1849"/>
                <a:ext cx="1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11" name="Rectangle 5914"/>
              <p:cNvSpPr>
                <a:spLocks noChangeArrowheads="1"/>
              </p:cNvSpPr>
              <p:nvPr/>
            </p:nvSpPr>
            <p:spPr bwMode="auto">
              <a:xfrm>
                <a:off x="4325" y="1849"/>
                <a:ext cx="8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12" name="Rectangle 5915"/>
              <p:cNvSpPr>
                <a:spLocks noChangeArrowheads="1"/>
              </p:cNvSpPr>
              <p:nvPr/>
            </p:nvSpPr>
            <p:spPr bwMode="auto">
              <a:xfrm>
                <a:off x="4333" y="1849"/>
                <a:ext cx="19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13" name="Rectangle 5916"/>
              <p:cNvSpPr>
                <a:spLocks noChangeArrowheads="1"/>
              </p:cNvSpPr>
              <p:nvPr/>
            </p:nvSpPr>
            <p:spPr bwMode="auto">
              <a:xfrm>
                <a:off x="4352" y="1849"/>
                <a:ext cx="24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14" name="Rectangle 5917"/>
              <p:cNvSpPr>
                <a:spLocks noChangeArrowheads="1"/>
              </p:cNvSpPr>
              <p:nvPr/>
            </p:nvSpPr>
            <p:spPr bwMode="auto">
              <a:xfrm>
                <a:off x="4376" y="1849"/>
                <a:ext cx="3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15" name="Rectangle 5918"/>
              <p:cNvSpPr>
                <a:spLocks noChangeArrowheads="1"/>
              </p:cNvSpPr>
              <p:nvPr/>
            </p:nvSpPr>
            <p:spPr bwMode="auto">
              <a:xfrm>
                <a:off x="4408" y="1849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16" name="Rectangle 5919"/>
              <p:cNvSpPr>
                <a:spLocks noChangeArrowheads="1"/>
              </p:cNvSpPr>
              <p:nvPr/>
            </p:nvSpPr>
            <p:spPr bwMode="auto">
              <a:xfrm>
                <a:off x="4416" y="1849"/>
                <a:ext cx="12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17" name="Rectangle 5920"/>
              <p:cNvSpPr>
                <a:spLocks noChangeArrowheads="1"/>
              </p:cNvSpPr>
              <p:nvPr/>
            </p:nvSpPr>
            <p:spPr bwMode="auto">
              <a:xfrm>
                <a:off x="4428" y="1849"/>
                <a:ext cx="5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18" name="Rectangle 5921"/>
              <p:cNvSpPr>
                <a:spLocks noChangeArrowheads="1"/>
              </p:cNvSpPr>
              <p:nvPr/>
            </p:nvSpPr>
            <p:spPr bwMode="auto">
              <a:xfrm>
                <a:off x="4479" y="1849"/>
                <a:ext cx="12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19" name="Rectangle 5922"/>
              <p:cNvSpPr>
                <a:spLocks noChangeArrowheads="1"/>
              </p:cNvSpPr>
              <p:nvPr/>
            </p:nvSpPr>
            <p:spPr bwMode="auto">
              <a:xfrm>
                <a:off x="4491" y="1849"/>
                <a:ext cx="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20" name="Rectangle 5923"/>
              <p:cNvSpPr>
                <a:spLocks noChangeArrowheads="1"/>
              </p:cNvSpPr>
              <p:nvPr/>
            </p:nvSpPr>
            <p:spPr bwMode="auto">
              <a:xfrm>
                <a:off x="4499" y="1849"/>
                <a:ext cx="11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21" name="Rectangle 5924"/>
              <p:cNvSpPr>
                <a:spLocks noChangeArrowheads="1"/>
              </p:cNvSpPr>
              <p:nvPr/>
            </p:nvSpPr>
            <p:spPr bwMode="auto">
              <a:xfrm>
                <a:off x="4510" y="1849"/>
                <a:ext cx="1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22" name="Rectangle 5925"/>
              <p:cNvSpPr>
                <a:spLocks noChangeArrowheads="1"/>
              </p:cNvSpPr>
              <p:nvPr/>
            </p:nvSpPr>
            <p:spPr bwMode="auto">
              <a:xfrm>
                <a:off x="4522" y="1849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23" name="Rectangle 5926"/>
              <p:cNvSpPr>
                <a:spLocks noChangeArrowheads="1"/>
              </p:cNvSpPr>
              <p:nvPr/>
            </p:nvSpPr>
            <p:spPr bwMode="auto">
              <a:xfrm>
                <a:off x="4530" y="1849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24" name="Rectangle 5927"/>
              <p:cNvSpPr>
                <a:spLocks noChangeArrowheads="1"/>
              </p:cNvSpPr>
              <p:nvPr/>
            </p:nvSpPr>
            <p:spPr bwMode="auto">
              <a:xfrm>
                <a:off x="4542" y="1849"/>
                <a:ext cx="166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25" name="Rectangle 5928"/>
              <p:cNvSpPr>
                <a:spLocks noChangeArrowheads="1"/>
              </p:cNvSpPr>
              <p:nvPr/>
            </p:nvSpPr>
            <p:spPr bwMode="auto">
              <a:xfrm>
                <a:off x="4708" y="1849"/>
                <a:ext cx="312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26" name="Rectangle 5929"/>
              <p:cNvSpPr>
                <a:spLocks noChangeArrowheads="1"/>
              </p:cNvSpPr>
              <p:nvPr/>
            </p:nvSpPr>
            <p:spPr bwMode="auto">
              <a:xfrm>
                <a:off x="5020" y="1849"/>
                <a:ext cx="177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27" name="Rectangle 5930"/>
              <p:cNvSpPr>
                <a:spLocks noChangeArrowheads="1"/>
              </p:cNvSpPr>
              <p:nvPr/>
            </p:nvSpPr>
            <p:spPr bwMode="auto">
              <a:xfrm>
                <a:off x="5197" y="1849"/>
                <a:ext cx="20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28" name="Rectangle 5931"/>
              <p:cNvSpPr>
                <a:spLocks noChangeArrowheads="1"/>
              </p:cNvSpPr>
              <p:nvPr/>
            </p:nvSpPr>
            <p:spPr bwMode="auto">
              <a:xfrm>
                <a:off x="5217" y="1849"/>
                <a:ext cx="249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29" name="Rectangle 5932"/>
              <p:cNvSpPr>
                <a:spLocks noChangeArrowheads="1"/>
              </p:cNvSpPr>
              <p:nvPr/>
            </p:nvSpPr>
            <p:spPr bwMode="auto">
              <a:xfrm>
                <a:off x="5466" y="1849"/>
                <a:ext cx="1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30" name="Rectangle 5933"/>
              <p:cNvSpPr>
                <a:spLocks noChangeArrowheads="1"/>
              </p:cNvSpPr>
              <p:nvPr/>
            </p:nvSpPr>
            <p:spPr bwMode="auto">
              <a:xfrm>
                <a:off x="5478" y="1849"/>
                <a:ext cx="35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31" name="Rectangle 5934"/>
              <p:cNvSpPr>
                <a:spLocks noChangeArrowheads="1"/>
              </p:cNvSpPr>
              <p:nvPr/>
            </p:nvSpPr>
            <p:spPr bwMode="auto">
              <a:xfrm>
                <a:off x="5833" y="1849"/>
                <a:ext cx="221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32" name="Rectangle 5935"/>
              <p:cNvSpPr>
                <a:spLocks noChangeArrowheads="1"/>
              </p:cNvSpPr>
              <p:nvPr/>
            </p:nvSpPr>
            <p:spPr bwMode="auto">
              <a:xfrm>
                <a:off x="661" y="1912"/>
                <a:ext cx="272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33" name="Rectangle 5936"/>
              <p:cNvSpPr>
                <a:spLocks noChangeArrowheads="1"/>
              </p:cNvSpPr>
              <p:nvPr/>
            </p:nvSpPr>
            <p:spPr bwMode="auto">
              <a:xfrm>
                <a:off x="933" y="1912"/>
                <a:ext cx="2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34" name="Rectangle 5937"/>
              <p:cNvSpPr>
                <a:spLocks noChangeArrowheads="1"/>
              </p:cNvSpPr>
              <p:nvPr/>
            </p:nvSpPr>
            <p:spPr bwMode="auto">
              <a:xfrm>
                <a:off x="961" y="1912"/>
                <a:ext cx="23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35" name="Rectangle 5938"/>
              <p:cNvSpPr>
                <a:spLocks noChangeArrowheads="1"/>
              </p:cNvSpPr>
              <p:nvPr/>
            </p:nvSpPr>
            <p:spPr bwMode="auto">
              <a:xfrm>
                <a:off x="961" y="1929"/>
                <a:ext cx="23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36" name="Rectangle 5939"/>
              <p:cNvSpPr>
                <a:spLocks noChangeArrowheads="1"/>
              </p:cNvSpPr>
              <p:nvPr/>
            </p:nvSpPr>
            <p:spPr bwMode="auto">
              <a:xfrm>
                <a:off x="984" y="1912"/>
                <a:ext cx="166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37" name="Rectangle 5940"/>
              <p:cNvSpPr>
                <a:spLocks noChangeArrowheads="1"/>
              </p:cNvSpPr>
              <p:nvPr/>
            </p:nvSpPr>
            <p:spPr bwMode="auto">
              <a:xfrm>
                <a:off x="1150" y="1912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38" name="Rectangle 5941"/>
              <p:cNvSpPr>
                <a:spLocks noChangeArrowheads="1"/>
              </p:cNvSpPr>
              <p:nvPr/>
            </p:nvSpPr>
            <p:spPr bwMode="auto">
              <a:xfrm>
                <a:off x="1158" y="1912"/>
                <a:ext cx="170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39" name="Rectangle 5942"/>
              <p:cNvSpPr>
                <a:spLocks noChangeArrowheads="1"/>
              </p:cNvSpPr>
              <p:nvPr/>
            </p:nvSpPr>
            <p:spPr bwMode="auto">
              <a:xfrm>
                <a:off x="1328" y="1912"/>
                <a:ext cx="8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40" name="Rectangle 5943"/>
              <p:cNvSpPr>
                <a:spLocks noChangeArrowheads="1"/>
              </p:cNvSpPr>
              <p:nvPr/>
            </p:nvSpPr>
            <p:spPr bwMode="auto">
              <a:xfrm>
                <a:off x="1336" y="1912"/>
                <a:ext cx="22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41" name="Rectangle 5944"/>
              <p:cNvSpPr>
                <a:spLocks noChangeArrowheads="1"/>
              </p:cNvSpPr>
              <p:nvPr/>
            </p:nvSpPr>
            <p:spPr bwMode="auto">
              <a:xfrm>
                <a:off x="1557" y="1912"/>
                <a:ext cx="8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42" name="Rectangle 5945"/>
              <p:cNvSpPr>
                <a:spLocks noChangeArrowheads="1"/>
              </p:cNvSpPr>
              <p:nvPr/>
            </p:nvSpPr>
            <p:spPr bwMode="auto">
              <a:xfrm>
                <a:off x="1565" y="1912"/>
                <a:ext cx="10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43" name="Rectangle 5946"/>
              <p:cNvSpPr>
                <a:spLocks noChangeArrowheads="1"/>
              </p:cNvSpPr>
              <p:nvPr/>
            </p:nvSpPr>
            <p:spPr bwMode="auto">
              <a:xfrm>
                <a:off x="1668" y="1912"/>
                <a:ext cx="11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44" name="Rectangle 5947"/>
              <p:cNvSpPr>
                <a:spLocks noChangeArrowheads="1"/>
              </p:cNvSpPr>
              <p:nvPr/>
            </p:nvSpPr>
            <p:spPr bwMode="auto">
              <a:xfrm>
                <a:off x="1668" y="1929"/>
                <a:ext cx="11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45" name="Rectangle 5948"/>
              <p:cNvSpPr>
                <a:spLocks noChangeArrowheads="1"/>
              </p:cNvSpPr>
              <p:nvPr/>
            </p:nvSpPr>
            <p:spPr bwMode="auto">
              <a:xfrm>
                <a:off x="1679" y="1912"/>
                <a:ext cx="22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46" name="Rectangle 5949"/>
              <p:cNvSpPr>
                <a:spLocks noChangeArrowheads="1"/>
              </p:cNvSpPr>
              <p:nvPr/>
            </p:nvSpPr>
            <p:spPr bwMode="auto">
              <a:xfrm>
                <a:off x="1900" y="1912"/>
                <a:ext cx="301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47" name="Rectangle 5950"/>
              <p:cNvSpPr>
                <a:spLocks noChangeArrowheads="1"/>
              </p:cNvSpPr>
              <p:nvPr/>
            </p:nvSpPr>
            <p:spPr bwMode="auto">
              <a:xfrm>
                <a:off x="2201" y="1912"/>
                <a:ext cx="3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48" name="Rectangle 5951"/>
              <p:cNvSpPr>
                <a:spLocks noChangeArrowheads="1"/>
              </p:cNvSpPr>
              <p:nvPr/>
            </p:nvSpPr>
            <p:spPr bwMode="auto">
              <a:xfrm>
                <a:off x="2232" y="1912"/>
                <a:ext cx="20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49" name="Rectangle 5952"/>
              <p:cNvSpPr>
                <a:spLocks noChangeArrowheads="1"/>
              </p:cNvSpPr>
              <p:nvPr/>
            </p:nvSpPr>
            <p:spPr bwMode="auto">
              <a:xfrm>
                <a:off x="2232" y="1929"/>
                <a:ext cx="20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50" name="Rectangle 5953"/>
              <p:cNvSpPr>
                <a:spLocks noChangeArrowheads="1"/>
              </p:cNvSpPr>
              <p:nvPr/>
            </p:nvSpPr>
            <p:spPr bwMode="auto">
              <a:xfrm>
                <a:off x="2252" y="1912"/>
                <a:ext cx="1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51" name="Rectangle 5954"/>
              <p:cNvSpPr>
                <a:spLocks noChangeArrowheads="1"/>
              </p:cNvSpPr>
              <p:nvPr/>
            </p:nvSpPr>
            <p:spPr bwMode="auto">
              <a:xfrm>
                <a:off x="2264" y="1912"/>
                <a:ext cx="8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52" name="Rectangle 5955"/>
              <p:cNvSpPr>
                <a:spLocks noChangeArrowheads="1"/>
              </p:cNvSpPr>
              <p:nvPr/>
            </p:nvSpPr>
            <p:spPr bwMode="auto">
              <a:xfrm>
                <a:off x="2272" y="1912"/>
                <a:ext cx="25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53" name="Rectangle 5956"/>
              <p:cNvSpPr>
                <a:spLocks noChangeArrowheads="1"/>
              </p:cNvSpPr>
              <p:nvPr/>
            </p:nvSpPr>
            <p:spPr bwMode="auto">
              <a:xfrm>
                <a:off x="2524" y="1912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54" name="Rectangle 5957"/>
              <p:cNvSpPr>
                <a:spLocks noChangeArrowheads="1"/>
              </p:cNvSpPr>
              <p:nvPr/>
            </p:nvSpPr>
            <p:spPr bwMode="auto">
              <a:xfrm>
                <a:off x="2532" y="1912"/>
                <a:ext cx="1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55" name="Rectangle 5958"/>
              <p:cNvSpPr>
                <a:spLocks noChangeArrowheads="1"/>
              </p:cNvSpPr>
              <p:nvPr/>
            </p:nvSpPr>
            <p:spPr bwMode="auto">
              <a:xfrm>
                <a:off x="2544" y="1912"/>
                <a:ext cx="1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56" name="Rectangle 5959"/>
              <p:cNvSpPr>
                <a:spLocks noChangeArrowheads="1"/>
              </p:cNvSpPr>
              <p:nvPr/>
            </p:nvSpPr>
            <p:spPr bwMode="auto">
              <a:xfrm>
                <a:off x="2556" y="1912"/>
                <a:ext cx="8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57" name="Rectangle 5960"/>
              <p:cNvSpPr>
                <a:spLocks noChangeArrowheads="1"/>
              </p:cNvSpPr>
              <p:nvPr/>
            </p:nvSpPr>
            <p:spPr bwMode="auto">
              <a:xfrm>
                <a:off x="2564" y="1912"/>
                <a:ext cx="20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58" name="Rectangle 5961"/>
              <p:cNvSpPr>
                <a:spLocks noChangeArrowheads="1"/>
              </p:cNvSpPr>
              <p:nvPr/>
            </p:nvSpPr>
            <p:spPr bwMode="auto">
              <a:xfrm>
                <a:off x="2584" y="1912"/>
                <a:ext cx="11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59" name="Rectangle 5962"/>
              <p:cNvSpPr>
                <a:spLocks noChangeArrowheads="1"/>
              </p:cNvSpPr>
              <p:nvPr/>
            </p:nvSpPr>
            <p:spPr bwMode="auto">
              <a:xfrm>
                <a:off x="2595" y="1912"/>
                <a:ext cx="13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60" name="Rectangle 5963"/>
              <p:cNvSpPr>
                <a:spLocks noChangeArrowheads="1"/>
              </p:cNvSpPr>
              <p:nvPr/>
            </p:nvSpPr>
            <p:spPr bwMode="auto">
              <a:xfrm>
                <a:off x="2730" y="1912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61" name="Rectangle 5964"/>
              <p:cNvSpPr>
                <a:spLocks noChangeArrowheads="1"/>
              </p:cNvSpPr>
              <p:nvPr/>
            </p:nvSpPr>
            <p:spPr bwMode="auto">
              <a:xfrm>
                <a:off x="2742" y="1912"/>
                <a:ext cx="11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62" name="Rectangle 5965"/>
              <p:cNvSpPr>
                <a:spLocks noChangeArrowheads="1"/>
              </p:cNvSpPr>
              <p:nvPr/>
            </p:nvSpPr>
            <p:spPr bwMode="auto">
              <a:xfrm>
                <a:off x="2753" y="1912"/>
                <a:ext cx="32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63" name="Rectangle 5966"/>
              <p:cNvSpPr>
                <a:spLocks noChangeArrowheads="1"/>
              </p:cNvSpPr>
              <p:nvPr/>
            </p:nvSpPr>
            <p:spPr bwMode="auto">
              <a:xfrm>
                <a:off x="2753" y="1929"/>
                <a:ext cx="32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64" name="Rectangle 5967"/>
              <p:cNvSpPr>
                <a:spLocks noChangeArrowheads="1"/>
              </p:cNvSpPr>
              <p:nvPr/>
            </p:nvSpPr>
            <p:spPr bwMode="auto">
              <a:xfrm>
                <a:off x="2785" y="1912"/>
                <a:ext cx="217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65" name="Rectangle 5968"/>
              <p:cNvSpPr>
                <a:spLocks noChangeArrowheads="1"/>
              </p:cNvSpPr>
              <p:nvPr/>
            </p:nvSpPr>
            <p:spPr bwMode="auto">
              <a:xfrm>
                <a:off x="3002" y="1912"/>
                <a:ext cx="12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66" name="Rectangle 5969"/>
              <p:cNvSpPr>
                <a:spLocks noChangeArrowheads="1"/>
              </p:cNvSpPr>
              <p:nvPr/>
            </p:nvSpPr>
            <p:spPr bwMode="auto">
              <a:xfrm>
                <a:off x="3014" y="1912"/>
                <a:ext cx="166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67" name="Rectangle 5970"/>
              <p:cNvSpPr>
                <a:spLocks noChangeArrowheads="1"/>
              </p:cNvSpPr>
              <p:nvPr/>
            </p:nvSpPr>
            <p:spPr bwMode="auto">
              <a:xfrm>
                <a:off x="3180" y="1912"/>
                <a:ext cx="383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68" name="Rectangle 5971"/>
              <p:cNvSpPr>
                <a:spLocks noChangeArrowheads="1"/>
              </p:cNvSpPr>
              <p:nvPr/>
            </p:nvSpPr>
            <p:spPr bwMode="auto">
              <a:xfrm>
                <a:off x="3563" y="1912"/>
                <a:ext cx="5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69" name="Rectangle 5972"/>
              <p:cNvSpPr>
                <a:spLocks noChangeArrowheads="1"/>
              </p:cNvSpPr>
              <p:nvPr/>
            </p:nvSpPr>
            <p:spPr bwMode="auto">
              <a:xfrm>
                <a:off x="3614" y="1912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70" name="Rectangle 5973"/>
              <p:cNvSpPr>
                <a:spLocks noChangeArrowheads="1"/>
              </p:cNvSpPr>
              <p:nvPr/>
            </p:nvSpPr>
            <p:spPr bwMode="auto">
              <a:xfrm>
                <a:off x="3626" y="1912"/>
                <a:ext cx="1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71" name="Rectangle 5974"/>
              <p:cNvSpPr>
                <a:spLocks noChangeArrowheads="1"/>
              </p:cNvSpPr>
              <p:nvPr/>
            </p:nvSpPr>
            <p:spPr bwMode="auto">
              <a:xfrm>
                <a:off x="3638" y="1912"/>
                <a:ext cx="8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72" name="Rectangle 5975"/>
              <p:cNvSpPr>
                <a:spLocks noChangeArrowheads="1"/>
              </p:cNvSpPr>
              <p:nvPr/>
            </p:nvSpPr>
            <p:spPr bwMode="auto">
              <a:xfrm>
                <a:off x="3646" y="1912"/>
                <a:ext cx="11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73" name="Rectangle 5976"/>
              <p:cNvSpPr>
                <a:spLocks noChangeArrowheads="1"/>
              </p:cNvSpPr>
              <p:nvPr/>
            </p:nvSpPr>
            <p:spPr bwMode="auto">
              <a:xfrm>
                <a:off x="3657" y="1912"/>
                <a:ext cx="20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74" name="Rectangle 5977"/>
              <p:cNvSpPr>
                <a:spLocks noChangeArrowheads="1"/>
              </p:cNvSpPr>
              <p:nvPr/>
            </p:nvSpPr>
            <p:spPr bwMode="auto">
              <a:xfrm>
                <a:off x="3677" y="1912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grpSp>
          <p:nvGrpSpPr>
            <p:cNvPr id="12022" name="Group 6179"/>
            <p:cNvGrpSpPr>
              <a:grpSpLocks/>
            </p:cNvGrpSpPr>
            <p:nvPr/>
          </p:nvGrpSpPr>
          <p:grpSpPr bwMode="auto">
            <a:xfrm>
              <a:off x="1049338" y="3035300"/>
              <a:ext cx="8561388" cy="263525"/>
              <a:chOff x="661" y="1912"/>
              <a:chExt cx="5393" cy="166"/>
            </a:xfrm>
          </p:grpSpPr>
          <p:sp>
            <p:nvSpPr>
              <p:cNvPr id="14175" name="Rectangle 5979"/>
              <p:cNvSpPr>
                <a:spLocks noChangeArrowheads="1"/>
              </p:cNvSpPr>
              <p:nvPr/>
            </p:nvSpPr>
            <p:spPr bwMode="auto">
              <a:xfrm>
                <a:off x="3689" y="1912"/>
                <a:ext cx="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76" name="Rectangle 5980"/>
              <p:cNvSpPr>
                <a:spLocks noChangeArrowheads="1"/>
              </p:cNvSpPr>
              <p:nvPr/>
            </p:nvSpPr>
            <p:spPr bwMode="auto">
              <a:xfrm>
                <a:off x="3697" y="1912"/>
                <a:ext cx="24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77" name="Rectangle 5981"/>
              <p:cNvSpPr>
                <a:spLocks noChangeArrowheads="1"/>
              </p:cNvSpPr>
              <p:nvPr/>
            </p:nvSpPr>
            <p:spPr bwMode="auto">
              <a:xfrm>
                <a:off x="3721" y="1912"/>
                <a:ext cx="8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78" name="Rectangle 5982"/>
              <p:cNvSpPr>
                <a:spLocks noChangeArrowheads="1"/>
              </p:cNvSpPr>
              <p:nvPr/>
            </p:nvSpPr>
            <p:spPr bwMode="auto">
              <a:xfrm>
                <a:off x="3729" y="1912"/>
                <a:ext cx="197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79" name="Rectangle 5983"/>
              <p:cNvSpPr>
                <a:spLocks noChangeArrowheads="1"/>
              </p:cNvSpPr>
              <p:nvPr/>
            </p:nvSpPr>
            <p:spPr bwMode="auto">
              <a:xfrm>
                <a:off x="3926" y="1912"/>
                <a:ext cx="12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80" name="Rectangle 5984"/>
              <p:cNvSpPr>
                <a:spLocks noChangeArrowheads="1"/>
              </p:cNvSpPr>
              <p:nvPr/>
            </p:nvSpPr>
            <p:spPr bwMode="auto">
              <a:xfrm>
                <a:off x="3938" y="1912"/>
                <a:ext cx="3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81" name="Rectangle 5985"/>
              <p:cNvSpPr>
                <a:spLocks noChangeArrowheads="1"/>
              </p:cNvSpPr>
              <p:nvPr/>
            </p:nvSpPr>
            <p:spPr bwMode="auto">
              <a:xfrm>
                <a:off x="3969" y="1912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82" name="Rectangle 5986"/>
              <p:cNvSpPr>
                <a:spLocks noChangeArrowheads="1"/>
              </p:cNvSpPr>
              <p:nvPr/>
            </p:nvSpPr>
            <p:spPr bwMode="auto">
              <a:xfrm>
                <a:off x="3981" y="1912"/>
                <a:ext cx="20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83" name="Rectangle 5987"/>
              <p:cNvSpPr>
                <a:spLocks noChangeArrowheads="1"/>
              </p:cNvSpPr>
              <p:nvPr/>
            </p:nvSpPr>
            <p:spPr bwMode="auto">
              <a:xfrm>
                <a:off x="4001" y="1912"/>
                <a:ext cx="12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84" name="Rectangle 5988"/>
              <p:cNvSpPr>
                <a:spLocks noChangeArrowheads="1"/>
              </p:cNvSpPr>
              <p:nvPr/>
            </p:nvSpPr>
            <p:spPr bwMode="auto">
              <a:xfrm>
                <a:off x="4013" y="1912"/>
                <a:ext cx="8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85" name="Rectangle 5989"/>
              <p:cNvSpPr>
                <a:spLocks noChangeArrowheads="1"/>
              </p:cNvSpPr>
              <p:nvPr/>
            </p:nvSpPr>
            <p:spPr bwMode="auto">
              <a:xfrm>
                <a:off x="4021" y="1912"/>
                <a:ext cx="1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86" name="Rectangle 5990"/>
              <p:cNvSpPr>
                <a:spLocks noChangeArrowheads="1"/>
              </p:cNvSpPr>
              <p:nvPr/>
            </p:nvSpPr>
            <p:spPr bwMode="auto">
              <a:xfrm>
                <a:off x="4033" y="1912"/>
                <a:ext cx="8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87" name="Rectangle 5991"/>
              <p:cNvSpPr>
                <a:spLocks noChangeArrowheads="1"/>
              </p:cNvSpPr>
              <p:nvPr/>
            </p:nvSpPr>
            <p:spPr bwMode="auto">
              <a:xfrm>
                <a:off x="4041" y="1912"/>
                <a:ext cx="2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88" name="Rectangle 5992"/>
              <p:cNvSpPr>
                <a:spLocks noChangeArrowheads="1"/>
              </p:cNvSpPr>
              <p:nvPr/>
            </p:nvSpPr>
            <p:spPr bwMode="auto">
              <a:xfrm>
                <a:off x="4064" y="1912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89" name="Rectangle 5993"/>
              <p:cNvSpPr>
                <a:spLocks noChangeArrowheads="1"/>
              </p:cNvSpPr>
              <p:nvPr/>
            </p:nvSpPr>
            <p:spPr bwMode="auto">
              <a:xfrm>
                <a:off x="4072" y="1912"/>
                <a:ext cx="1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90" name="Rectangle 5994"/>
              <p:cNvSpPr>
                <a:spLocks noChangeArrowheads="1"/>
              </p:cNvSpPr>
              <p:nvPr/>
            </p:nvSpPr>
            <p:spPr bwMode="auto">
              <a:xfrm>
                <a:off x="4084" y="1912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91" name="Rectangle 5995"/>
              <p:cNvSpPr>
                <a:spLocks noChangeArrowheads="1"/>
              </p:cNvSpPr>
              <p:nvPr/>
            </p:nvSpPr>
            <p:spPr bwMode="auto">
              <a:xfrm>
                <a:off x="4096" y="1912"/>
                <a:ext cx="39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92" name="Rectangle 5996"/>
              <p:cNvSpPr>
                <a:spLocks noChangeArrowheads="1"/>
              </p:cNvSpPr>
              <p:nvPr/>
            </p:nvSpPr>
            <p:spPr bwMode="auto">
              <a:xfrm>
                <a:off x="4135" y="1912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93" name="Rectangle 5997"/>
              <p:cNvSpPr>
                <a:spLocks noChangeArrowheads="1"/>
              </p:cNvSpPr>
              <p:nvPr/>
            </p:nvSpPr>
            <p:spPr bwMode="auto">
              <a:xfrm>
                <a:off x="4147" y="1912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94" name="Rectangle 5998"/>
              <p:cNvSpPr>
                <a:spLocks noChangeArrowheads="1"/>
              </p:cNvSpPr>
              <p:nvPr/>
            </p:nvSpPr>
            <p:spPr bwMode="auto">
              <a:xfrm>
                <a:off x="4155" y="1912"/>
                <a:ext cx="107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95" name="Rectangle 5999"/>
              <p:cNvSpPr>
                <a:spLocks noChangeArrowheads="1"/>
              </p:cNvSpPr>
              <p:nvPr/>
            </p:nvSpPr>
            <p:spPr bwMode="auto">
              <a:xfrm>
                <a:off x="4262" y="1912"/>
                <a:ext cx="8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96" name="Rectangle 6000"/>
              <p:cNvSpPr>
                <a:spLocks noChangeArrowheads="1"/>
              </p:cNvSpPr>
              <p:nvPr/>
            </p:nvSpPr>
            <p:spPr bwMode="auto">
              <a:xfrm>
                <a:off x="4270" y="1912"/>
                <a:ext cx="5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97" name="Rectangle 6001"/>
              <p:cNvSpPr>
                <a:spLocks noChangeArrowheads="1"/>
              </p:cNvSpPr>
              <p:nvPr/>
            </p:nvSpPr>
            <p:spPr bwMode="auto">
              <a:xfrm>
                <a:off x="4325" y="1912"/>
                <a:ext cx="8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98" name="Rectangle 6002"/>
              <p:cNvSpPr>
                <a:spLocks noChangeArrowheads="1"/>
              </p:cNvSpPr>
              <p:nvPr/>
            </p:nvSpPr>
            <p:spPr bwMode="auto">
              <a:xfrm>
                <a:off x="4333" y="1912"/>
                <a:ext cx="19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99" name="Rectangle 6003"/>
              <p:cNvSpPr>
                <a:spLocks noChangeArrowheads="1"/>
              </p:cNvSpPr>
              <p:nvPr/>
            </p:nvSpPr>
            <p:spPr bwMode="auto">
              <a:xfrm>
                <a:off x="4352" y="1912"/>
                <a:ext cx="24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00" name="Rectangle 6004"/>
              <p:cNvSpPr>
                <a:spLocks noChangeArrowheads="1"/>
              </p:cNvSpPr>
              <p:nvPr/>
            </p:nvSpPr>
            <p:spPr bwMode="auto">
              <a:xfrm>
                <a:off x="4376" y="1912"/>
                <a:ext cx="8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01" name="Rectangle 6005"/>
              <p:cNvSpPr>
                <a:spLocks noChangeArrowheads="1"/>
              </p:cNvSpPr>
              <p:nvPr/>
            </p:nvSpPr>
            <p:spPr bwMode="auto">
              <a:xfrm>
                <a:off x="4384" y="1912"/>
                <a:ext cx="24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02" name="Rectangle 6006"/>
              <p:cNvSpPr>
                <a:spLocks noChangeArrowheads="1"/>
              </p:cNvSpPr>
              <p:nvPr/>
            </p:nvSpPr>
            <p:spPr bwMode="auto">
              <a:xfrm>
                <a:off x="4408" y="1912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03" name="Rectangle 6007"/>
              <p:cNvSpPr>
                <a:spLocks noChangeArrowheads="1"/>
              </p:cNvSpPr>
              <p:nvPr/>
            </p:nvSpPr>
            <p:spPr bwMode="auto">
              <a:xfrm>
                <a:off x="4416" y="1912"/>
                <a:ext cx="12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04" name="Rectangle 6008"/>
              <p:cNvSpPr>
                <a:spLocks noChangeArrowheads="1"/>
              </p:cNvSpPr>
              <p:nvPr/>
            </p:nvSpPr>
            <p:spPr bwMode="auto">
              <a:xfrm>
                <a:off x="4428" y="1912"/>
                <a:ext cx="5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05" name="Rectangle 6009"/>
              <p:cNvSpPr>
                <a:spLocks noChangeArrowheads="1"/>
              </p:cNvSpPr>
              <p:nvPr/>
            </p:nvSpPr>
            <p:spPr bwMode="auto">
              <a:xfrm>
                <a:off x="4479" y="1912"/>
                <a:ext cx="12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06" name="Rectangle 6010"/>
              <p:cNvSpPr>
                <a:spLocks noChangeArrowheads="1"/>
              </p:cNvSpPr>
              <p:nvPr/>
            </p:nvSpPr>
            <p:spPr bwMode="auto">
              <a:xfrm>
                <a:off x="4491" y="1912"/>
                <a:ext cx="19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07" name="Rectangle 6011"/>
              <p:cNvSpPr>
                <a:spLocks noChangeArrowheads="1"/>
              </p:cNvSpPr>
              <p:nvPr/>
            </p:nvSpPr>
            <p:spPr bwMode="auto">
              <a:xfrm>
                <a:off x="4510" y="1912"/>
                <a:ext cx="20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08" name="Rectangle 6012"/>
              <p:cNvSpPr>
                <a:spLocks noChangeArrowheads="1"/>
              </p:cNvSpPr>
              <p:nvPr/>
            </p:nvSpPr>
            <p:spPr bwMode="auto">
              <a:xfrm>
                <a:off x="4530" y="1912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09" name="Rectangle 6013"/>
              <p:cNvSpPr>
                <a:spLocks noChangeArrowheads="1"/>
              </p:cNvSpPr>
              <p:nvPr/>
            </p:nvSpPr>
            <p:spPr bwMode="auto">
              <a:xfrm>
                <a:off x="4542" y="1912"/>
                <a:ext cx="166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10" name="Rectangle 6014"/>
              <p:cNvSpPr>
                <a:spLocks noChangeArrowheads="1"/>
              </p:cNvSpPr>
              <p:nvPr/>
            </p:nvSpPr>
            <p:spPr bwMode="auto">
              <a:xfrm>
                <a:off x="4708" y="1912"/>
                <a:ext cx="312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11" name="Rectangle 6015"/>
              <p:cNvSpPr>
                <a:spLocks noChangeArrowheads="1"/>
              </p:cNvSpPr>
              <p:nvPr/>
            </p:nvSpPr>
            <p:spPr bwMode="auto">
              <a:xfrm>
                <a:off x="5020" y="1912"/>
                <a:ext cx="177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12" name="Rectangle 6016"/>
              <p:cNvSpPr>
                <a:spLocks noChangeArrowheads="1"/>
              </p:cNvSpPr>
              <p:nvPr/>
            </p:nvSpPr>
            <p:spPr bwMode="auto">
              <a:xfrm>
                <a:off x="5197" y="1912"/>
                <a:ext cx="13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13" name="Rectangle 6017"/>
              <p:cNvSpPr>
                <a:spLocks noChangeArrowheads="1"/>
              </p:cNvSpPr>
              <p:nvPr/>
            </p:nvSpPr>
            <p:spPr bwMode="auto">
              <a:xfrm>
                <a:off x="5210" y="1912"/>
                <a:ext cx="256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14" name="Rectangle 6018"/>
              <p:cNvSpPr>
                <a:spLocks noChangeArrowheads="1"/>
              </p:cNvSpPr>
              <p:nvPr/>
            </p:nvSpPr>
            <p:spPr bwMode="auto">
              <a:xfrm>
                <a:off x="5466" y="1912"/>
                <a:ext cx="24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15" name="Rectangle 6019"/>
              <p:cNvSpPr>
                <a:spLocks noChangeArrowheads="1"/>
              </p:cNvSpPr>
              <p:nvPr/>
            </p:nvSpPr>
            <p:spPr bwMode="auto">
              <a:xfrm>
                <a:off x="5490" y="1912"/>
                <a:ext cx="34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16" name="Rectangle 6020"/>
              <p:cNvSpPr>
                <a:spLocks noChangeArrowheads="1"/>
              </p:cNvSpPr>
              <p:nvPr/>
            </p:nvSpPr>
            <p:spPr bwMode="auto">
              <a:xfrm>
                <a:off x="5833" y="1912"/>
                <a:ext cx="221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17" name="Rectangle 6021"/>
              <p:cNvSpPr>
                <a:spLocks noChangeArrowheads="1"/>
              </p:cNvSpPr>
              <p:nvPr/>
            </p:nvSpPr>
            <p:spPr bwMode="auto">
              <a:xfrm>
                <a:off x="661" y="1975"/>
                <a:ext cx="272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18" name="Rectangle 6022"/>
              <p:cNvSpPr>
                <a:spLocks noChangeArrowheads="1"/>
              </p:cNvSpPr>
              <p:nvPr/>
            </p:nvSpPr>
            <p:spPr bwMode="auto">
              <a:xfrm>
                <a:off x="933" y="1975"/>
                <a:ext cx="2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19" name="Rectangle 6023"/>
              <p:cNvSpPr>
                <a:spLocks noChangeArrowheads="1"/>
              </p:cNvSpPr>
              <p:nvPr/>
            </p:nvSpPr>
            <p:spPr bwMode="auto">
              <a:xfrm>
                <a:off x="961" y="1975"/>
                <a:ext cx="23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20" name="Rectangle 6024"/>
              <p:cNvSpPr>
                <a:spLocks noChangeArrowheads="1"/>
              </p:cNvSpPr>
              <p:nvPr/>
            </p:nvSpPr>
            <p:spPr bwMode="auto">
              <a:xfrm>
                <a:off x="961" y="1992"/>
                <a:ext cx="23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21" name="Rectangle 6025"/>
              <p:cNvSpPr>
                <a:spLocks noChangeArrowheads="1"/>
              </p:cNvSpPr>
              <p:nvPr/>
            </p:nvSpPr>
            <p:spPr bwMode="auto">
              <a:xfrm>
                <a:off x="984" y="1975"/>
                <a:ext cx="166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22" name="Rectangle 6026"/>
              <p:cNvSpPr>
                <a:spLocks noChangeArrowheads="1"/>
              </p:cNvSpPr>
              <p:nvPr/>
            </p:nvSpPr>
            <p:spPr bwMode="auto">
              <a:xfrm>
                <a:off x="1150" y="1975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23" name="Rectangle 6027"/>
              <p:cNvSpPr>
                <a:spLocks noChangeArrowheads="1"/>
              </p:cNvSpPr>
              <p:nvPr/>
            </p:nvSpPr>
            <p:spPr bwMode="auto">
              <a:xfrm>
                <a:off x="1158" y="1975"/>
                <a:ext cx="170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24" name="Rectangle 6028"/>
              <p:cNvSpPr>
                <a:spLocks noChangeArrowheads="1"/>
              </p:cNvSpPr>
              <p:nvPr/>
            </p:nvSpPr>
            <p:spPr bwMode="auto">
              <a:xfrm>
                <a:off x="1328" y="1975"/>
                <a:ext cx="8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25" name="Rectangle 6029"/>
              <p:cNvSpPr>
                <a:spLocks noChangeArrowheads="1"/>
              </p:cNvSpPr>
              <p:nvPr/>
            </p:nvSpPr>
            <p:spPr bwMode="auto">
              <a:xfrm>
                <a:off x="1336" y="1975"/>
                <a:ext cx="22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26" name="Rectangle 6030"/>
              <p:cNvSpPr>
                <a:spLocks noChangeArrowheads="1"/>
              </p:cNvSpPr>
              <p:nvPr/>
            </p:nvSpPr>
            <p:spPr bwMode="auto">
              <a:xfrm>
                <a:off x="1557" y="1975"/>
                <a:ext cx="8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27" name="Rectangle 6031"/>
              <p:cNvSpPr>
                <a:spLocks noChangeArrowheads="1"/>
              </p:cNvSpPr>
              <p:nvPr/>
            </p:nvSpPr>
            <p:spPr bwMode="auto">
              <a:xfrm>
                <a:off x="1565" y="1975"/>
                <a:ext cx="10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28" name="Rectangle 6032"/>
              <p:cNvSpPr>
                <a:spLocks noChangeArrowheads="1"/>
              </p:cNvSpPr>
              <p:nvPr/>
            </p:nvSpPr>
            <p:spPr bwMode="auto">
              <a:xfrm>
                <a:off x="1668" y="1975"/>
                <a:ext cx="11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29" name="Rectangle 6033"/>
              <p:cNvSpPr>
                <a:spLocks noChangeArrowheads="1"/>
              </p:cNvSpPr>
              <p:nvPr/>
            </p:nvSpPr>
            <p:spPr bwMode="auto">
              <a:xfrm>
                <a:off x="1668" y="1992"/>
                <a:ext cx="11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30" name="Rectangle 6034"/>
              <p:cNvSpPr>
                <a:spLocks noChangeArrowheads="1"/>
              </p:cNvSpPr>
              <p:nvPr/>
            </p:nvSpPr>
            <p:spPr bwMode="auto">
              <a:xfrm>
                <a:off x="1679" y="1975"/>
                <a:ext cx="22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31" name="Rectangle 6035"/>
              <p:cNvSpPr>
                <a:spLocks noChangeArrowheads="1"/>
              </p:cNvSpPr>
              <p:nvPr/>
            </p:nvSpPr>
            <p:spPr bwMode="auto">
              <a:xfrm>
                <a:off x="1900" y="1975"/>
                <a:ext cx="301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32" name="Rectangle 6036"/>
              <p:cNvSpPr>
                <a:spLocks noChangeArrowheads="1"/>
              </p:cNvSpPr>
              <p:nvPr/>
            </p:nvSpPr>
            <p:spPr bwMode="auto">
              <a:xfrm>
                <a:off x="2201" y="1975"/>
                <a:ext cx="3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33" name="Rectangle 6037"/>
              <p:cNvSpPr>
                <a:spLocks noChangeArrowheads="1"/>
              </p:cNvSpPr>
              <p:nvPr/>
            </p:nvSpPr>
            <p:spPr bwMode="auto">
              <a:xfrm>
                <a:off x="2232" y="1975"/>
                <a:ext cx="20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34" name="Rectangle 6038"/>
              <p:cNvSpPr>
                <a:spLocks noChangeArrowheads="1"/>
              </p:cNvSpPr>
              <p:nvPr/>
            </p:nvSpPr>
            <p:spPr bwMode="auto">
              <a:xfrm>
                <a:off x="2232" y="1992"/>
                <a:ext cx="20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35" name="Rectangle 6039"/>
              <p:cNvSpPr>
                <a:spLocks noChangeArrowheads="1"/>
              </p:cNvSpPr>
              <p:nvPr/>
            </p:nvSpPr>
            <p:spPr bwMode="auto">
              <a:xfrm>
                <a:off x="2252" y="1975"/>
                <a:ext cx="1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36" name="Rectangle 6040"/>
              <p:cNvSpPr>
                <a:spLocks noChangeArrowheads="1"/>
              </p:cNvSpPr>
              <p:nvPr/>
            </p:nvSpPr>
            <p:spPr bwMode="auto">
              <a:xfrm>
                <a:off x="2264" y="1975"/>
                <a:ext cx="8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37" name="Rectangle 6041"/>
              <p:cNvSpPr>
                <a:spLocks noChangeArrowheads="1"/>
              </p:cNvSpPr>
              <p:nvPr/>
            </p:nvSpPr>
            <p:spPr bwMode="auto">
              <a:xfrm>
                <a:off x="2272" y="1975"/>
                <a:ext cx="25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38" name="Rectangle 6042"/>
              <p:cNvSpPr>
                <a:spLocks noChangeArrowheads="1"/>
              </p:cNvSpPr>
              <p:nvPr/>
            </p:nvSpPr>
            <p:spPr bwMode="auto">
              <a:xfrm>
                <a:off x="2524" y="1975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39" name="Rectangle 6043"/>
              <p:cNvSpPr>
                <a:spLocks noChangeArrowheads="1"/>
              </p:cNvSpPr>
              <p:nvPr/>
            </p:nvSpPr>
            <p:spPr bwMode="auto">
              <a:xfrm>
                <a:off x="2532" y="1975"/>
                <a:ext cx="1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40" name="Rectangle 6044"/>
              <p:cNvSpPr>
                <a:spLocks noChangeArrowheads="1"/>
              </p:cNvSpPr>
              <p:nvPr/>
            </p:nvSpPr>
            <p:spPr bwMode="auto">
              <a:xfrm>
                <a:off x="2544" y="1975"/>
                <a:ext cx="1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41" name="Rectangle 6045"/>
              <p:cNvSpPr>
                <a:spLocks noChangeArrowheads="1"/>
              </p:cNvSpPr>
              <p:nvPr/>
            </p:nvSpPr>
            <p:spPr bwMode="auto">
              <a:xfrm>
                <a:off x="2556" y="1975"/>
                <a:ext cx="8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42" name="Rectangle 6046"/>
              <p:cNvSpPr>
                <a:spLocks noChangeArrowheads="1"/>
              </p:cNvSpPr>
              <p:nvPr/>
            </p:nvSpPr>
            <p:spPr bwMode="auto">
              <a:xfrm>
                <a:off x="2564" y="1975"/>
                <a:ext cx="20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43" name="Rectangle 6047"/>
              <p:cNvSpPr>
                <a:spLocks noChangeArrowheads="1"/>
              </p:cNvSpPr>
              <p:nvPr/>
            </p:nvSpPr>
            <p:spPr bwMode="auto">
              <a:xfrm>
                <a:off x="2584" y="1975"/>
                <a:ext cx="11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44" name="Rectangle 6048"/>
              <p:cNvSpPr>
                <a:spLocks noChangeArrowheads="1"/>
              </p:cNvSpPr>
              <p:nvPr/>
            </p:nvSpPr>
            <p:spPr bwMode="auto">
              <a:xfrm>
                <a:off x="2595" y="1975"/>
                <a:ext cx="13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45" name="Rectangle 6049"/>
              <p:cNvSpPr>
                <a:spLocks noChangeArrowheads="1"/>
              </p:cNvSpPr>
              <p:nvPr/>
            </p:nvSpPr>
            <p:spPr bwMode="auto">
              <a:xfrm>
                <a:off x="2730" y="1975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46" name="Rectangle 6050"/>
              <p:cNvSpPr>
                <a:spLocks noChangeArrowheads="1"/>
              </p:cNvSpPr>
              <p:nvPr/>
            </p:nvSpPr>
            <p:spPr bwMode="auto">
              <a:xfrm>
                <a:off x="2742" y="1975"/>
                <a:ext cx="11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47" name="Rectangle 6051"/>
              <p:cNvSpPr>
                <a:spLocks noChangeArrowheads="1"/>
              </p:cNvSpPr>
              <p:nvPr/>
            </p:nvSpPr>
            <p:spPr bwMode="auto">
              <a:xfrm>
                <a:off x="2753" y="1975"/>
                <a:ext cx="32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48" name="Rectangle 6052"/>
              <p:cNvSpPr>
                <a:spLocks noChangeArrowheads="1"/>
              </p:cNvSpPr>
              <p:nvPr/>
            </p:nvSpPr>
            <p:spPr bwMode="auto">
              <a:xfrm>
                <a:off x="2753" y="1992"/>
                <a:ext cx="32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49" name="Rectangle 6053"/>
              <p:cNvSpPr>
                <a:spLocks noChangeArrowheads="1"/>
              </p:cNvSpPr>
              <p:nvPr/>
            </p:nvSpPr>
            <p:spPr bwMode="auto">
              <a:xfrm>
                <a:off x="2785" y="1975"/>
                <a:ext cx="39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50" name="Rectangle 6054"/>
              <p:cNvSpPr>
                <a:spLocks noChangeArrowheads="1"/>
              </p:cNvSpPr>
              <p:nvPr/>
            </p:nvSpPr>
            <p:spPr bwMode="auto">
              <a:xfrm>
                <a:off x="3180" y="1975"/>
                <a:ext cx="383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51" name="Rectangle 6055"/>
              <p:cNvSpPr>
                <a:spLocks noChangeArrowheads="1"/>
              </p:cNvSpPr>
              <p:nvPr/>
            </p:nvSpPr>
            <p:spPr bwMode="auto">
              <a:xfrm>
                <a:off x="3563" y="1975"/>
                <a:ext cx="5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52" name="Rectangle 6056"/>
              <p:cNvSpPr>
                <a:spLocks noChangeArrowheads="1"/>
              </p:cNvSpPr>
              <p:nvPr/>
            </p:nvSpPr>
            <p:spPr bwMode="auto">
              <a:xfrm>
                <a:off x="3614" y="1975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53" name="Rectangle 6057"/>
              <p:cNvSpPr>
                <a:spLocks noChangeArrowheads="1"/>
              </p:cNvSpPr>
              <p:nvPr/>
            </p:nvSpPr>
            <p:spPr bwMode="auto">
              <a:xfrm>
                <a:off x="3626" y="1975"/>
                <a:ext cx="1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54" name="Rectangle 6058"/>
              <p:cNvSpPr>
                <a:spLocks noChangeArrowheads="1"/>
              </p:cNvSpPr>
              <p:nvPr/>
            </p:nvSpPr>
            <p:spPr bwMode="auto">
              <a:xfrm>
                <a:off x="3638" y="1975"/>
                <a:ext cx="8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55" name="Rectangle 6059"/>
              <p:cNvSpPr>
                <a:spLocks noChangeArrowheads="1"/>
              </p:cNvSpPr>
              <p:nvPr/>
            </p:nvSpPr>
            <p:spPr bwMode="auto">
              <a:xfrm>
                <a:off x="3646" y="1975"/>
                <a:ext cx="11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56" name="Rectangle 6060"/>
              <p:cNvSpPr>
                <a:spLocks noChangeArrowheads="1"/>
              </p:cNvSpPr>
              <p:nvPr/>
            </p:nvSpPr>
            <p:spPr bwMode="auto">
              <a:xfrm>
                <a:off x="3657" y="1975"/>
                <a:ext cx="1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57" name="Rectangle 6061"/>
              <p:cNvSpPr>
                <a:spLocks noChangeArrowheads="1"/>
              </p:cNvSpPr>
              <p:nvPr/>
            </p:nvSpPr>
            <p:spPr bwMode="auto">
              <a:xfrm>
                <a:off x="3669" y="1975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58" name="Rectangle 6062"/>
              <p:cNvSpPr>
                <a:spLocks noChangeArrowheads="1"/>
              </p:cNvSpPr>
              <p:nvPr/>
            </p:nvSpPr>
            <p:spPr bwMode="auto">
              <a:xfrm>
                <a:off x="3677" y="1975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59" name="Rectangle 6063"/>
              <p:cNvSpPr>
                <a:spLocks noChangeArrowheads="1"/>
              </p:cNvSpPr>
              <p:nvPr/>
            </p:nvSpPr>
            <p:spPr bwMode="auto">
              <a:xfrm>
                <a:off x="3689" y="1975"/>
                <a:ext cx="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60" name="Rectangle 6064"/>
              <p:cNvSpPr>
                <a:spLocks noChangeArrowheads="1"/>
              </p:cNvSpPr>
              <p:nvPr/>
            </p:nvSpPr>
            <p:spPr bwMode="auto">
              <a:xfrm>
                <a:off x="3697" y="1975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61" name="Rectangle 6065"/>
              <p:cNvSpPr>
                <a:spLocks noChangeArrowheads="1"/>
              </p:cNvSpPr>
              <p:nvPr/>
            </p:nvSpPr>
            <p:spPr bwMode="auto">
              <a:xfrm>
                <a:off x="3709" y="1975"/>
                <a:ext cx="1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62" name="Rectangle 6066"/>
              <p:cNvSpPr>
                <a:spLocks noChangeArrowheads="1"/>
              </p:cNvSpPr>
              <p:nvPr/>
            </p:nvSpPr>
            <p:spPr bwMode="auto">
              <a:xfrm>
                <a:off x="3721" y="1975"/>
                <a:ext cx="8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63" name="Rectangle 6067"/>
              <p:cNvSpPr>
                <a:spLocks noChangeArrowheads="1"/>
              </p:cNvSpPr>
              <p:nvPr/>
            </p:nvSpPr>
            <p:spPr bwMode="auto">
              <a:xfrm>
                <a:off x="3729" y="1975"/>
                <a:ext cx="240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64" name="Rectangle 6068"/>
              <p:cNvSpPr>
                <a:spLocks noChangeArrowheads="1"/>
              </p:cNvSpPr>
              <p:nvPr/>
            </p:nvSpPr>
            <p:spPr bwMode="auto">
              <a:xfrm>
                <a:off x="3969" y="1975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65" name="Rectangle 6069"/>
              <p:cNvSpPr>
                <a:spLocks noChangeArrowheads="1"/>
              </p:cNvSpPr>
              <p:nvPr/>
            </p:nvSpPr>
            <p:spPr bwMode="auto">
              <a:xfrm>
                <a:off x="3981" y="1975"/>
                <a:ext cx="20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66" name="Rectangle 6070"/>
              <p:cNvSpPr>
                <a:spLocks noChangeArrowheads="1"/>
              </p:cNvSpPr>
              <p:nvPr/>
            </p:nvSpPr>
            <p:spPr bwMode="auto">
              <a:xfrm>
                <a:off x="4001" y="1975"/>
                <a:ext cx="12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67" name="Rectangle 6071"/>
              <p:cNvSpPr>
                <a:spLocks noChangeArrowheads="1"/>
              </p:cNvSpPr>
              <p:nvPr/>
            </p:nvSpPr>
            <p:spPr bwMode="auto">
              <a:xfrm>
                <a:off x="4013" y="1975"/>
                <a:ext cx="20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68" name="Rectangle 6072"/>
              <p:cNvSpPr>
                <a:spLocks noChangeArrowheads="1"/>
              </p:cNvSpPr>
              <p:nvPr/>
            </p:nvSpPr>
            <p:spPr bwMode="auto">
              <a:xfrm>
                <a:off x="4033" y="1975"/>
                <a:ext cx="8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69" name="Rectangle 6073"/>
              <p:cNvSpPr>
                <a:spLocks noChangeArrowheads="1"/>
              </p:cNvSpPr>
              <p:nvPr/>
            </p:nvSpPr>
            <p:spPr bwMode="auto">
              <a:xfrm>
                <a:off x="4041" y="1975"/>
                <a:ext cx="4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70" name="Rectangle 6074"/>
              <p:cNvSpPr>
                <a:spLocks noChangeArrowheads="1"/>
              </p:cNvSpPr>
              <p:nvPr/>
            </p:nvSpPr>
            <p:spPr bwMode="auto">
              <a:xfrm>
                <a:off x="4084" y="1975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71" name="Rectangle 6075"/>
              <p:cNvSpPr>
                <a:spLocks noChangeArrowheads="1"/>
              </p:cNvSpPr>
              <p:nvPr/>
            </p:nvSpPr>
            <p:spPr bwMode="auto">
              <a:xfrm>
                <a:off x="4096" y="1975"/>
                <a:ext cx="5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72" name="Rectangle 6076"/>
              <p:cNvSpPr>
                <a:spLocks noChangeArrowheads="1"/>
              </p:cNvSpPr>
              <p:nvPr/>
            </p:nvSpPr>
            <p:spPr bwMode="auto">
              <a:xfrm>
                <a:off x="4147" y="1975"/>
                <a:ext cx="8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73" name="Rectangle 6077"/>
              <p:cNvSpPr>
                <a:spLocks noChangeArrowheads="1"/>
              </p:cNvSpPr>
              <p:nvPr/>
            </p:nvSpPr>
            <p:spPr bwMode="auto">
              <a:xfrm>
                <a:off x="4155" y="1975"/>
                <a:ext cx="107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74" name="Rectangle 6078"/>
              <p:cNvSpPr>
                <a:spLocks noChangeArrowheads="1"/>
              </p:cNvSpPr>
              <p:nvPr/>
            </p:nvSpPr>
            <p:spPr bwMode="auto">
              <a:xfrm>
                <a:off x="4262" y="1975"/>
                <a:ext cx="8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75" name="Rectangle 6079"/>
              <p:cNvSpPr>
                <a:spLocks noChangeArrowheads="1"/>
              </p:cNvSpPr>
              <p:nvPr/>
            </p:nvSpPr>
            <p:spPr bwMode="auto">
              <a:xfrm>
                <a:off x="4270" y="1975"/>
                <a:ext cx="5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76" name="Rectangle 6080"/>
              <p:cNvSpPr>
                <a:spLocks noChangeArrowheads="1"/>
              </p:cNvSpPr>
              <p:nvPr/>
            </p:nvSpPr>
            <p:spPr bwMode="auto">
              <a:xfrm>
                <a:off x="4325" y="1975"/>
                <a:ext cx="8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77" name="Rectangle 6081"/>
              <p:cNvSpPr>
                <a:spLocks noChangeArrowheads="1"/>
              </p:cNvSpPr>
              <p:nvPr/>
            </p:nvSpPr>
            <p:spPr bwMode="auto">
              <a:xfrm>
                <a:off x="4333" y="1975"/>
                <a:ext cx="19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78" name="Rectangle 6082"/>
              <p:cNvSpPr>
                <a:spLocks noChangeArrowheads="1"/>
              </p:cNvSpPr>
              <p:nvPr/>
            </p:nvSpPr>
            <p:spPr bwMode="auto">
              <a:xfrm>
                <a:off x="4352" y="1975"/>
                <a:ext cx="24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79" name="Rectangle 6083"/>
              <p:cNvSpPr>
                <a:spLocks noChangeArrowheads="1"/>
              </p:cNvSpPr>
              <p:nvPr/>
            </p:nvSpPr>
            <p:spPr bwMode="auto">
              <a:xfrm>
                <a:off x="4376" y="1975"/>
                <a:ext cx="3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80" name="Rectangle 6084"/>
              <p:cNvSpPr>
                <a:spLocks noChangeArrowheads="1"/>
              </p:cNvSpPr>
              <p:nvPr/>
            </p:nvSpPr>
            <p:spPr bwMode="auto">
              <a:xfrm>
                <a:off x="4408" y="1975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81" name="Rectangle 6085"/>
              <p:cNvSpPr>
                <a:spLocks noChangeArrowheads="1"/>
              </p:cNvSpPr>
              <p:nvPr/>
            </p:nvSpPr>
            <p:spPr bwMode="auto">
              <a:xfrm>
                <a:off x="4416" y="1975"/>
                <a:ext cx="12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82" name="Rectangle 6086"/>
              <p:cNvSpPr>
                <a:spLocks noChangeArrowheads="1"/>
              </p:cNvSpPr>
              <p:nvPr/>
            </p:nvSpPr>
            <p:spPr bwMode="auto">
              <a:xfrm>
                <a:off x="4428" y="1975"/>
                <a:ext cx="5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83" name="Rectangle 6087"/>
              <p:cNvSpPr>
                <a:spLocks noChangeArrowheads="1"/>
              </p:cNvSpPr>
              <p:nvPr/>
            </p:nvSpPr>
            <p:spPr bwMode="auto">
              <a:xfrm>
                <a:off x="4479" y="1975"/>
                <a:ext cx="12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84" name="Rectangle 6088"/>
              <p:cNvSpPr>
                <a:spLocks noChangeArrowheads="1"/>
              </p:cNvSpPr>
              <p:nvPr/>
            </p:nvSpPr>
            <p:spPr bwMode="auto">
              <a:xfrm>
                <a:off x="4491" y="1975"/>
                <a:ext cx="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85" name="Rectangle 6089"/>
              <p:cNvSpPr>
                <a:spLocks noChangeArrowheads="1"/>
              </p:cNvSpPr>
              <p:nvPr/>
            </p:nvSpPr>
            <p:spPr bwMode="auto">
              <a:xfrm>
                <a:off x="4499" y="1975"/>
                <a:ext cx="11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86" name="Rectangle 6090"/>
              <p:cNvSpPr>
                <a:spLocks noChangeArrowheads="1"/>
              </p:cNvSpPr>
              <p:nvPr/>
            </p:nvSpPr>
            <p:spPr bwMode="auto">
              <a:xfrm>
                <a:off x="4510" y="1975"/>
                <a:ext cx="1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87" name="Rectangle 6091"/>
              <p:cNvSpPr>
                <a:spLocks noChangeArrowheads="1"/>
              </p:cNvSpPr>
              <p:nvPr/>
            </p:nvSpPr>
            <p:spPr bwMode="auto">
              <a:xfrm>
                <a:off x="4522" y="1975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88" name="Rectangle 6092"/>
              <p:cNvSpPr>
                <a:spLocks noChangeArrowheads="1"/>
              </p:cNvSpPr>
              <p:nvPr/>
            </p:nvSpPr>
            <p:spPr bwMode="auto">
              <a:xfrm>
                <a:off x="4530" y="1975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89" name="Rectangle 6093"/>
              <p:cNvSpPr>
                <a:spLocks noChangeArrowheads="1"/>
              </p:cNvSpPr>
              <p:nvPr/>
            </p:nvSpPr>
            <p:spPr bwMode="auto">
              <a:xfrm>
                <a:off x="4542" y="1975"/>
                <a:ext cx="166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90" name="Rectangle 6094"/>
              <p:cNvSpPr>
                <a:spLocks noChangeArrowheads="1"/>
              </p:cNvSpPr>
              <p:nvPr/>
            </p:nvSpPr>
            <p:spPr bwMode="auto">
              <a:xfrm>
                <a:off x="4708" y="1975"/>
                <a:ext cx="312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91" name="Rectangle 6095"/>
              <p:cNvSpPr>
                <a:spLocks noChangeArrowheads="1"/>
              </p:cNvSpPr>
              <p:nvPr/>
            </p:nvSpPr>
            <p:spPr bwMode="auto">
              <a:xfrm>
                <a:off x="5020" y="1975"/>
                <a:ext cx="177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92" name="Rectangle 6096"/>
              <p:cNvSpPr>
                <a:spLocks noChangeArrowheads="1"/>
              </p:cNvSpPr>
              <p:nvPr/>
            </p:nvSpPr>
            <p:spPr bwMode="auto">
              <a:xfrm>
                <a:off x="5197" y="1975"/>
                <a:ext cx="20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93" name="Rectangle 6097"/>
              <p:cNvSpPr>
                <a:spLocks noChangeArrowheads="1"/>
              </p:cNvSpPr>
              <p:nvPr/>
            </p:nvSpPr>
            <p:spPr bwMode="auto">
              <a:xfrm>
                <a:off x="5217" y="1975"/>
                <a:ext cx="249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94" name="Rectangle 6098"/>
              <p:cNvSpPr>
                <a:spLocks noChangeArrowheads="1"/>
              </p:cNvSpPr>
              <p:nvPr/>
            </p:nvSpPr>
            <p:spPr bwMode="auto">
              <a:xfrm>
                <a:off x="5466" y="1975"/>
                <a:ext cx="1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95" name="Rectangle 6099"/>
              <p:cNvSpPr>
                <a:spLocks noChangeArrowheads="1"/>
              </p:cNvSpPr>
              <p:nvPr/>
            </p:nvSpPr>
            <p:spPr bwMode="auto">
              <a:xfrm>
                <a:off x="5478" y="1975"/>
                <a:ext cx="35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96" name="Rectangle 6100"/>
              <p:cNvSpPr>
                <a:spLocks noChangeArrowheads="1"/>
              </p:cNvSpPr>
              <p:nvPr/>
            </p:nvSpPr>
            <p:spPr bwMode="auto">
              <a:xfrm>
                <a:off x="5833" y="1975"/>
                <a:ext cx="221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97" name="Rectangle 6101"/>
              <p:cNvSpPr>
                <a:spLocks noChangeArrowheads="1"/>
              </p:cNvSpPr>
              <p:nvPr/>
            </p:nvSpPr>
            <p:spPr bwMode="auto">
              <a:xfrm>
                <a:off x="661" y="2038"/>
                <a:ext cx="272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98" name="Rectangle 6102"/>
              <p:cNvSpPr>
                <a:spLocks noChangeArrowheads="1"/>
              </p:cNvSpPr>
              <p:nvPr/>
            </p:nvSpPr>
            <p:spPr bwMode="auto">
              <a:xfrm>
                <a:off x="933" y="2038"/>
                <a:ext cx="2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99" name="Rectangle 6103"/>
              <p:cNvSpPr>
                <a:spLocks noChangeArrowheads="1"/>
              </p:cNvSpPr>
              <p:nvPr/>
            </p:nvSpPr>
            <p:spPr bwMode="auto">
              <a:xfrm>
                <a:off x="961" y="2038"/>
                <a:ext cx="23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00" name="Rectangle 6104"/>
              <p:cNvSpPr>
                <a:spLocks noChangeArrowheads="1"/>
              </p:cNvSpPr>
              <p:nvPr/>
            </p:nvSpPr>
            <p:spPr bwMode="auto">
              <a:xfrm>
                <a:off x="961" y="2055"/>
                <a:ext cx="23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01" name="Rectangle 6105"/>
              <p:cNvSpPr>
                <a:spLocks noChangeArrowheads="1"/>
              </p:cNvSpPr>
              <p:nvPr/>
            </p:nvSpPr>
            <p:spPr bwMode="auto">
              <a:xfrm>
                <a:off x="984" y="2038"/>
                <a:ext cx="166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02" name="Rectangle 6106"/>
              <p:cNvSpPr>
                <a:spLocks noChangeArrowheads="1"/>
              </p:cNvSpPr>
              <p:nvPr/>
            </p:nvSpPr>
            <p:spPr bwMode="auto">
              <a:xfrm>
                <a:off x="1150" y="2038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03" name="Rectangle 6107"/>
              <p:cNvSpPr>
                <a:spLocks noChangeArrowheads="1"/>
              </p:cNvSpPr>
              <p:nvPr/>
            </p:nvSpPr>
            <p:spPr bwMode="auto">
              <a:xfrm>
                <a:off x="1158" y="2038"/>
                <a:ext cx="170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04" name="Rectangle 6108"/>
              <p:cNvSpPr>
                <a:spLocks noChangeArrowheads="1"/>
              </p:cNvSpPr>
              <p:nvPr/>
            </p:nvSpPr>
            <p:spPr bwMode="auto">
              <a:xfrm>
                <a:off x="1328" y="2038"/>
                <a:ext cx="8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05" name="Rectangle 6109"/>
              <p:cNvSpPr>
                <a:spLocks noChangeArrowheads="1"/>
              </p:cNvSpPr>
              <p:nvPr/>
            </p:nvSpPr>
            <p:spPr bwMode="auto">
              <a:xfrm>
                <a:off x="1336" y="2038"/>
                <a:ext cx="22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06" name="Rectangle 6110"/>
              <p:cNvSpPr>
                <a:spLocks noChangeArrowheads="1"/>
              </p:cNvSpPr>
              <p:nvPr/>
            </p:nvSpPr>
            <p:spPr bwMode="auto">
              <a:xfrm>
                <a:off x="1557" y="2038"/>
                <a:ext cx="8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07" name="Rectangle 6111"/>
              <p:cNvSpPr>
                <a:spLocks noChangeArrowheads="1"/>
              </p:cNvSpPr>
              <p:nvPr/>
            </p:nvSpPr>
            <p:spPr bwMode="auto">
              <a:xfrm>
                <a:off x="1565" y="2038"/>
                <a:ext cx="10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08" name="Rectangle 6112"/>
              <p:cNvSpPr>
                <a:spLocks noChangeArrowheads="1"/>
              </p:cNvSpPr>
              <p:nvPr/>
            </p:nvSpPr>
            <p:spPr bwMode="auto">
              <a:xfrm>
                <a:off x="1668" y="2038"/>
                <a:ext cx="11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09" name="Rectangle 6113"/>
              <p:cNvSpPr>
                <a:spLocks noChangeArrowheads="1"/>
              </p:cNvSpPr>
              <p:nvPr/>
            </p:nvSpPr>
            <p:spPr bwMode="auto">
              <a:xfrm>
                <a:off x="1668" y="2055"/>
                <a:ext cx="11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10" name="Rectangle 6114"/>
              <p:cNvSpPr>
                <a:spLocks noChangeArrowheads="1"/>
              </p:cNvSpPr>
              <p:nvPr/>
            </p:nvSpPr>
            <p:spPr bwMode="auto">
              <a:xfrm>
                <a:off x="1679" y="2038"/>
                <a:ext cx="22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11" name="Rectangle 6115"/>
              <p:cNvSpPr>
                <a:spLocks noChangeArrowheads="1"/>
              </p:cNvSpPr>
              <p:nvPr/>
            </p:nvSpPr>
            <p:spPr bwMode="auto">
              <a:xfrm>
                <a:off x="1900" y="2038"/>
                <a:ext cx="301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12" name="Rectangle 6116"/>
              <p:cNvSpPr>
                <a:spLocks noChangeArrowheads="1"/>
              </p:cNvSpPr>
              <p:nvPr/>
            </p:nvSpPr>
            <p:spPr bwMode="auto">
              <a:xfrm>
                <a:off x="2201" y="2038"/>
                <a:ext cx="3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13" name="Rectangle 6117"/>
              <p:cNvSpPr>
                <a:spLocks noChangeArrowheads="1"/>
              </p:cNvSpPr>
              <p:nvPr/>
            </p:nvSpPr>
            <p:spPr bwMode="auto">
              <a:xfrm>
                <a:off x="2232" y="2038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14" name="Rectangle 6118"/>
              <p:cNvSpPr>
                <a:spLocks noChangeArrowheads="1"/>
              </p:cNvSpPr>
              <p:nvPr/>
            </p:nvSpPr>
            <p:spPr bwMode="auto">
              <a:xfrm>
                <a:off x="2244" y="2038"/>
                <a:ext cx="8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15" name="Rectangle 6119"/>
              <p:cNvSpPr>
                <a:spLocks noChangeArrowheads="1"/>
              </p:cNvSpPr>
              <p:nvPr/>
            </p:nvSpPr>
            <p:spPr bwMode="auto">
              <a:xfrm>
                <a:off x="2252" y="2038"/>
                <a:ext cx="1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16" name="Rectangle 6120"/>
              <p:cNvSpPr>
                <a:spLocks noChangeArrowheads="1"/>
              </p:cNvSpPr>
              <p:nvPr/>
            </p:nvSpPr>
            <p:spPr bwMode="auto">
              <a:xfrm>
                <a:off x="2264" y="2038"/>
                <a:ext cx="8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17" name="Rectangle 6121"/>
              <p:cNvSpPr>
                <a:spLocks noChangeArrowheads="1"/>
              </p:cNvSpPr>
              <p:nvPr/>
            </p:nvSpPr>
            <p:spPr bwMode="auto">
              <a:xfrm>
                <a:off x="2272" y="2038"/>
                <a:ext cx="25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18" name="Rectangle 6122"/>
              <p:cNvSpPr>
                <a:spLocks noChangeArrowheads="1"/>
              </p:cNvSpPr>
              <p:nvPr/>
            </p:nvSpPr>
            <p:spPr bwMode="auto">
              <a:xfrm>
                <a:off x="2524" y="2038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19" name="Rectangle 6123"/>
              <p:cNvSpPr>
                <a:spLocks noChangeArrowheads="1"/>
              </p:cNvSpPr>
              <p:nvPr/>
            </p:nvSpPr>
            <p:spPr bwMode="auto">
              <a:xfrm>
                <a:off x="2532" y="2038"/>
                <a:ext cx="1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20" name="Rectangle 6124"/>
              <p:cNvSpPr>
                <a:spLocks noChangeArrowheads="1"/>
              </p:cNvSpPr>
              <p:nvPr/>
            </p:nvSpPr>
            <p:spPr bwMode="auto">
              <a:xfrm>
                <a:off x="2544" y="2038"/>
                <a:ext cx="1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21" name="Rectangle 6125"/>
              <p:cNvSpPr>
                <a:spLocks noChangeArrowheads="1"/>
              </p:cNvSpPr>
              <p:nvPr/>
            </p:nvSpPr>
            <p:spPr bwMode="auto">
              <a:xfrm>
                <a:off x="2556" y="2038"/>
                <a:ext cx="8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22" name="Rectangle 6126"/>
              <p:cNvSpPr>
                <a:spLocks noChangeArrowheads="1"/>
              </p:cNvSpPr>
              <p:nvPr/>
            </p:nvSpPr>
            <p:spPr bwMode="auto">
              <a:xfrm>
                <a:off x="2564" y="2038"/>
                <a:ext cx="20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23" name="Rectangle 6127"/>
              <p:cNvSpPr>
                <a:spLocks noChangeArrowheads="1"/>
              </p:cNvSpPr>
              <p:nvPr/>
            </p:nvSpPr>
            <p:spPr bwMode="auto">
              <a:xfrm>
                <a:off x="2584" y="2038"/>
                <a:ext cx="11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24" name="Rectangle 6128"/>
              <p:cNvSpPr>
                <a:spLocks noChangeArrowheads="1"/>
              </p:cNvSpPr>
              <p:nvPr/>
            </p:nvSpPr>
            <p:spPr bwMode="auto">
              <a:xfrm>
                <a:off x="2595" y="2038"/>
                <a:ext cx="147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25" name="Rectangle 6129"/>
              <p:cNvSpPr>
                <a:spLocks noChangeArrowheads="1"/>
              </p:cNvSpPr>
              <p:nvPr/>
            </p:nvSpPr>
            <p:spPr bwMode="auto">
              <a:xfrm>
                <a:off x="2742" y="2038"/>
                <a:ext cx="11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26" name="Rectangle 6130"/>
              <p:cNvSpPr>
                <a:spLocks noChangeArrowheads="1"/>
              </p:cNvSpPr>
              <p:nvPr/>
            </p:nvSpPr>
            <p:spPr bwMode="auto">
              <a:xfrm>
                <a:off x="2753" y="2038"/>
                <a:ext cx="32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27" name="Rectangle 6131"/>
              <p:cNvSpPr>
                <a:spLocks noChangeArrowheads="1"/>
              </p:cNvSpPr>
              <p:nvPr/>
            </p:nvSpPr>
            <p:spPr bwMode="auto">
              <a:xfrm>
                <a:off x="2753" y="2055"/>
                <a:ext cx="32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28" name="Rectangle 6132"/>
              <p:cNvSpPr>
                <a:spLocks noChangeArrowheads="1"/>
              </p:cNvSpPr>
              <p:nvPr/>
            </p:nvSpPr>
            <p:spPr bwMode="auto">
              <a:xfrm>
                <a:off x="2785" y="2038"/>
                <a:ext cx="217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29" name="Rectangle 6133"/>
              <p:cNvSpPr>
                <a:spLocks noChangeArrowheads="1"/>
              </p:cNvSpPr>
              <p:nvPr/>
            </p:nvSpPr>
            <p:spPr bwMode="auto">
              <a:xfrm>
                <a:off x="3002" y="2038"/>
                <a:ext cx="12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30" name="Rectangle 6134"/>
              <p:cNvSpPr>
                <a:spLocks noChangeArrowheads="1"/>
              </p:cNvSpPr>
              <p:nvPr/>
            </p:nvSpPr>
            <p:spPr bwMode="auto">
              <a:xfrm>
                <a:off x="3014" y="2038"/>
                <a:ext cx="166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31" name="Rectangle 6135"/>
              <p:cNvSpPr>
                <a:spLocks noChangeArrowheads="1"/>
              </p:cNvSpPr>
              <p:nvPr/>
            </p:nvSpPr>
            <p:spPr bwMode="auto">
              <a:xfrm>
                <a:off x="3180" y="2038"/>
                <a:ext cx="383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32" name="Rectangle 6136"/>
              <p:cNvSpPr>
                <a:spLocks noChangeArrowheads="1"/>
              </p:cNvSpPr>
              <p:nvPr/>
            </p:nvSpPr>
            <p:spPr bwMode="auto">
              <a:xfrm>
                <a:off x="3563" y="2038"/>
                <a:ext cx="5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33" name="Rectangle 6137"/>
              <p:cNvSpPr>
                <a:spLocks noChangeArrowheads="1"/>
              </p:cNvSpPr>
              <p:nvPr/>
            </p:nvSpPr>
            <p:spPr bwMode="auto">
              <a:xfrm>
                <a:off x="3614" y="2038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34" name="Rectangle 6138"/>
              <p:cNvSpPr>
                <a:spLocks noChangeArrowheads="1"/>
              </p:cNvSpPr>
              <p:nvPr/>
            </p:nvSpPr>
            <p:spPr bwMode="auto">
              <a:xfrm>
                <a:off x="3626" y="2038"/>
                <a:ext cx="1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35" name="Rectangle 6139"/>
              <p:cNvSpPr>
                <a:spLocks noChangeArrowheads="1"/>
              </p:cNvSpPr>
              <p:nvPr/>
            </p:nvSpPr>
            <p:spPr bwMode="auto">
              <a:xfrm>
                <a:off x="3638" y="2038"/>
                <a:ext cx="8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36" name="Rectangle 6140"/>
              <p:cNvSpPr>
                <a:spLocks noChangeArrowheads="1"/>
              </p:cNvSpPr>
              <p:nvPr/>
            </p:nvSpPr>
            <p:spPr bwMode="auto">
              <a:xfrm>
                <a:off x="3646" y="2038"/>
                <a:ext cx="11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37" name="Rectangle 6141"/>
              <p:cNvSpPr>
                <a:spLocks noChangeArrowheads="1"/>
              </p:cNvSpPr>
              <p:nvPr/>
            </p:nvSpPr>
            <p:spPr bwMode="auto">
              <a:xfrm>
                <a:off x="3657" y="2038"/>
                <a:ext cx="12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38" name="Rectangle 6142"/>
              <p:cNvSpPr>
                <a:spLocks noChangeArrowheads="1"/>
              </p:cNvSpPr>
              <p:nvPr/>
            </p:nvSpPr>
            <p:spPr bwMode="auto">
              <a:xfrm>
                <a:off x="3669" y="2038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39" name="Rectangle 6143"/>
              <p:cNvSpPr>
                <a:spLocks noChangeArrowheads="1"/>
              </p:cNvSpPr>
              <p:nvPr/>
            </p:nvSpPr>
            <p:spPr bwMode="auto">
              <a:xfrm>
                <a:off x="3677" y="2038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40" name="Rectangle 6144"/>
              <p:cNvSpPr>
                <a:spLocks noChangeArrowheads="1"/>
              </p:cNvSpPr>
              <p:nvPr/>
            </p:nvSpPr>
            <p:spPr bwMode="auto">
              <a:xfrm>
                <a:off x="3689" y="2038"/>
                <a:ext cx="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41" name="Rectangle 6145"/>
              <p:cNvSpPr>
                <a:spLocks noChangeArrowheads="1"/>
              </p:cNvSpPr>
              <p:nvPr/>
            </p:nvSpPr>
            <p:spPr bwMode="auto">
              <a:xfrm>
                <a:off x="3697" y="2038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42" name="Rectangle 6146"/>
              <p:cNvSpPr>
                <a:spLocks noChangeArrowheads="1"/>
              </p:cNvSpPr>
              <p:nvPr/>
            </p:nvSpPr>
            <p:spPr bwMode="auto">
              <a:xfrm>
                <a:off x="3709" y="2038"/>
                <a:ext cx="1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43" name="Rectangle 6147"/>
              <p:cNvSpPr>
                <a:spLocks noChangeArrowheads="1"/>
              </p:cNvSpPr>
              <p:nvPr/>
            </p:nvSpPr>
            <p:spPr bwMode="auto">
              <a:xfrm>
                <a:off x="3721" y="2038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44" name="Rectangle 6148"/>
              <p:cNvSpPr>
                <a:spLocks noChangeArrowheads="1"/>
              </p:cNvSpPr>
              <p:nvPr/>
            </p:nvSpPr>
            <p:spPr bwMode="auto">
              <a:xfrm>
                <a:off x="3729" y="2038"/>
                <a:ext cx="114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45" name="Rectangle 6149"/>
              <p:cNvSpPr>
                <a:spLocks noChangeArrowheads="1"/>
              </p:cNvSpPr>
              <p:nvPr/>
            </p:nvSpPr>
            <p:spPr bwMode="auto">
              <a:xfrm>
                <a:off x="3843" y="2038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46" name="Rectangle 6150"/>
              <p:cNvSpPr>
                <a:spLocks noChangeArrowheads="1"/>
              </p:cNvSpPr>
              <p:nvPr/>
            </p:nvSpPr>
            <p:spPr bwMode="auto">
              <a:xfrm>
                <a:off x="3855" y="2038"/>
                <a:ext cx="10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47" name="Rectangle 6151"/>
              <p:cNvSpPr>
                <a:spLocks noChangeArrowheads="1"/>
              </p:cNvSpPr>
              <p:nvPr/>
            </p:nvSpPr>
            <p:spPr bwMode="auto">
              <a:xfrm>
                <a:off x="3958" y="2038"/>
                <a:ext cx="11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48" name="Rectangle 6152"/>
              <p:cNvSpPr>
                <a:spLocks noChangeArrowheads="1"/>
              </p:cNvSpPr>
              <p:nvPr/>
            </p:nvSpPr>
            <p:spPr bwMode="auto">
              <a:xfrm>
                <a:off x="3969" y="2038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49" name="Rectangle 6153"/>
              <p:cNvSpPr>
                <a:spLocks noChangeArrowheads="1"/>
              </p:cNvSpPr>
              <p:nvPr/>
            </p:nvSpPr>
            <p:spPr bwMode="auto">
              <a:xfrm>
                <a:off x="3981" y="2038"/>
                <a:ext cx="20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50" name="Rectangle 6154"/>
              <p:cNvSpPr>
                <a:spLocks noChangeArrowheads="1"/>
              </p:cNvSpPr>
              <p:nvPr/>
            </p:nvSpPr>
            <p:spPr bwMode="auto">
              <a:xfrm>
                <a:off x="4001" y="2038"/>
                <a:ext cx="12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51" name="Rectangle 6155"/>
              <p:cNvSpPr>
                <a:spLocks noChangeArrowheads="1"/>
              </p:cNvSpPr>
              <p:nvPr/>
            </p:nvSpPr>
            <p:spPr bwMode="auto">
              <a:xfrm>
                <a:off x="4013" y="2038"/>
                <a:ext cx="2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52" name="Rectangle 6156"/>
              <p:cNvSpPr>
                <a:spLocks noChangeArrowheads="1"/>
              </p:cNvSpPr>
              <p:nvPr/>
            </p:nvSpPr>
            <p:spPr bwMode="auto">
              <a:xfrm>
                <a:off x="4041" y="2038"/>
                <a:ext cx="11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53" name="Rectangle 6157"/>
              <p:cNvSpPr>
                <a:spLocks noChangeArrowheads="1"/>
              </p:cNvSpPr>
              <p:nvPr/>
            </p:nvSpPr>
            <p:spPr bwMode="auto">
              <a:xfrm>
                <a:off x="4052" y="2038"/>
                <a:ext cx="1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54" name="Rectangle 6158"/>
              <p:cNvSpPr>
                <a:spLocks noChangeArrowheads="1"/>
              </p:cNvSpPr>
              <p:nvPr/>
            </p:nvSpPr>
            <p:spPr bwMode="auto">
              <a:xfrm>
                <a:off x="4064" y="2038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55" name="Rectangle 6159"/>
              <p:cNvSpPr>
                <a:spLocks noChangeArrowheads="1"/>
              </p:cNvSpPr>
              <p:nvPr/>
            </p:nvSpPr>
            <p:spPr bwMode="auto">
              <a:xfrm>
                <a:off x="4072" y="2038"/>
                <a:ext cx="1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56" name="Rectangle 6160"/>
              <p:cNvSpPr>
                <a:spLocks noChangeArrowheads="1"/>
              </p:cNvSpPr>
              <p:nvPr/>
            </p:nvSpPr>
            <p:spPr bwMode="auto">
              <a:xfrm>
                <a:off x="4084" y="2038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57" name="Rectangle 6161"/>
              <p:cNvSpPr>
                <a:spLocks noChangeArrowheads="1"/>
              </p:cNvSpPr>
              <p:nvPr/>
            </p:nvSpPr>
            <p:spPr bwMode="auto">
              <a:xfrm>
                <a:off x="4096" y="2038"/>
                <a:ext cx="39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58" name="Rectangle 6162"/>
              <p:cNvSpPr>
                <a:spLocks noChangeArrowheads="1"/>
              </p:cNvSpPr>
              <p:nvPr/>
            </p:nvSpPr>
            <p:spPr bwMode="auto">
              <a:xfrm>
                <a:off x="4135" y="2038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59" name="Rectangle 6163"/>
              <p:cNvSpPr>
                <a:spLocks noChangeArrowheads="1"/>
              </p:cNvSpPr>
              <p:nvPr/>
            </p:nvSpPr>
            <p:spPr bwMode="auto">
              <a:xfrm>
                <a:off x="4147" y="2038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60" name="Rectangle 6164"/>
              <p:cNvSpPr>
                <a:spLocks noChangeArrowheads="1"/>
              </p:cNvSpPr>
              <p:nvPr/>
            </p:nvSpPr>
            <p:spPr bwMode="auto">
              <a:xfrm>
                <a:off x="4155" y="2038"/>
                <a:ext cx="170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61" name="Rectangle 6165"/>
              <p:cNvSpPr>
                <a:spLocks noChangeArrowheads="1"/>
              </p:cNvSpPr>
              <p:nvPr/>
            </p:nvSpPr>
            <p:spPr bwMode="auto">
              <a:xfrm>
                <a:off x="4325" y="2038"/>
                <a:ext cx="8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62" name="Rectangle 6166"/>
              <p:cNvSpPr>
                <a:spLocks noChangeArrowheads="1"/>
              </p:cNvSpPr>
              <p:nvPr/>
            </p:nvSpPr>
            <p:spPr bwMode="auto">
              <a:xfrm>
                <a:off x="4333" y="2038"/>
                <a:ext cx="19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63" name="Rectangle 6167"/>
              <p:cNvSpPr>
                <a:spLocks noChangeArrowheads="1"/>
              </p:cNvSpPr>
              <p:nvPr/>
            </p:nvSpPr>
            <p:spPr bwMode="auto">
              <a:xfrm>
                <a:off x="4352" y="2038"/>
                <a:ext cx="24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64" name="Rectangle 6168"/>
              <p:cNvSpPr>
                <a:spLocks noChangeArrowheads="1"/>
              </p:cNvSpPr>
              <p:nvPr/>
            </p:nvSpPr>
            <p:spPr bwMode="auto">
              <a:xfrm>
                <a:off x="4376" y="2038"/>
                <a:ext cx="8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65" name="Rectangle 6169"/>
              <p:cNvSpPr>
                <a:spLocks noChangeArrowheads="1"/>
              </p:cNvSpPr>
              <p:nvPr/>
            </p:nvSpPr>
            <p:spPr bwMode="auto">
              <a:xfrm>
                <a:off x="4384" y="2038"/>
                <a:ext cx="24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66" name="Rectangle 6170"/>
              <p:cNvSpPr>
                <a:spLocks noChangeArrowheads="1"/>
              </p:cNvSpPr>
              <p:nvPr/>
            </p:nvSpPr>
            <p:spPr bwMode="auto">
              <a:xfrm>
                <a:off x="4408" y="2038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67" name="Rectangle 6171"/>
              <p:cNvSpPr>
                <a:spLocks noChangeArrowheads="1"/>
              </p:cNvSpPr>
              <p:nvPr/>
            </p:nvSpPr>
            <p:spPr bwMode="auto">
              <a:xfrm>
                <a:off x="4416" y="2038"/>
                <a:ext cx="12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68" name="Rectangle 6172"/>
              <p:cNvSpPr>
                <a:spLocks noChangeArrowheads="1"/>
              </p:cNvSpPr>
              <p:nvPr/>
            </p:nvSpPr>
            <p:spPr bwMode="auto">
              <a:xfrm>
                <a:off x="4428" y="2038"/>
                <a:ext cx="3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69" name="Rectangle 6173"/>
              <p:cNvSpPr>
                <a:spLocks noChangeArrowheads="1"/>
              </p:cNvSpPr>
              <p:nvPr/>
            </p:nvSpPr>
            <p:spPr bwMode="auto">
              <a:xfrm>
                <a:off x="4459" y="2038"/>
                <a:ext cx="8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70" name="Rectangle 6174"/>
              <p:cNvSpPr>
                <a:spLocks noChangeArrowheads="1"/>
              </p:cNvSpPr>
              <p:nvPr/>
            </p:nvSpPr>
            <p:spPr bwMode="auto">
              <a:xfrm>
                <a:off x="4467" y="2038"/>
                <a:ext cx="1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71" name="Rectangle 6175"/>
              <p:cNvSpPr>
                <a:spLocks noChangeArrowheads="1"/>
              </p:cNvSpPr>
              <p:nvPr/>
            </p:nvSpPr>
            <p:spPr bwMode="auto">
              <a:xfrm>
                <a:off x="4479" y="2038"/>
                <a:ext cx="12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72" name="Rectangle 6176"/>
              <p:cNvSpPr>
                <a:spLocks noChangeArrowheads="1"/>
              </p:cNvSpPr>
              <p:nvPr/>
            </p:nvSpPr>
            <p:spPr bwMode="auto">
              <a:xfrm>
                <a:off x="4491" y="2038"/>
                <a:ext cx="19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73" name="Rectangle 6177"/>
              <p:cNvSpPr>
                <a:spLocks noChangeArrowheads="1"/>
              </p:cNvSpPr>
              <p:nvPr/>
            </p:nvSpPr>
            <p:spPr bwMode="auto">
              <a:xfrm>
                <a:off x="4510" y="2038"/>
                <a:ext cx="1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74" name="Rectangle 6178"/>
              <p:cNvSpPr>
                <a:spLocks noChangeArrowheads="1"/>
              </p:cNvSpPr>
              <p:nvPr/>
            </p:nvSpPr>
            <p:spPr bwMode="auto">
              <a:xfrm>
                <a:off x="4522" y="2038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grpSp>
          <p:nvGrpSpPr>
            <p:cNvPr id="12023" name="Group 6380"/>
            <p:cNvGrpSpPr>
              <a:grpSpLocks/>
            </p:cNvGrpSpPr>
            <p:nvPr/>
          </p:nvGrpSpPr>
          <p:grpSpPr bwMode="auto">
            <a:xfrm>
              <a:off x="1049338" y="3235325"/>
              <a:ext cx="8561388" cy="765175"/>
              <a:chOff x="661" y="2038"/>
              <a:chExt cx="5393" cy="482"/>
            </a:xfrm>
          </p:grpSpPr>
          <p:sp>
            <p:nvSpPr>
              <p:cNvPr id="13975" name="Rectangle 6180"/>
              <p:cNvSpPr>
                <a:spLocks noChangeArrowheads="1"/>
              </p:cNvSpPr>
              <p:nvPr/>
            </p:nvSpPr>
            <p:spPr bwMode="auto">
              <a:xfrm>
                <a:off x="4530" y="2038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76" name="Rectangle 6181"/>
              <p:cNvSpPr>
                <a:spLocks noChangeArrowheads="1"/>
              </p:cNvSpPr>
              <p:nvPr/>
            </p:nvSpPr>
            <p:spPr bwMode="auto">
              <a:xfrm>
                <a:off x="4542" y="2038"/>
                <a:ext cx="166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77" name="Rectangle 6182"/>
              <p:cNvSpPr>
                <a:spLocks noChangeArrowheads="1"/>
              </p:cNvSpPr>
              <p:nvPr/>
            </p:nvSpPr>
            <p:spPr bwMode="auto">
              <a:xfrm>
                <a:off x="4708" y="2038"/>
                <a:ext cx="312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78" name="Rectangle 6183"/>
              <p:cNvSpPr>
                <a:spLocks noChangeArrowheads="1"/>
              </p:cNvSpPr>
              <p:nvPr/>
            </p:nvSpPr>
            <p:spPr bwMode="auto">
              <a:xfrm>
                <a:off x="5020" y="2038"/>
                <a:ext cx="177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79" name="Rectangle 6184"/>
              <p:cNvSpPr>
                <a:spLocks noChangeArrowheads="1"/>
              </p:cNvSpPr>
              <p:nvPr/>
            </p:nvSpPr>
            <p:spPr bwMode="auto">
              <a:xfrm>
                <a:off x="5197" y="2038"/>
                <a:ext cx="20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80" name="Rectangle 6185"/>
              <p:cNvSpPr>
                <a:spLocks noChangeArrowheads="1"/>
              </p:cNvSpPr>
              <p:nvPr/>
            </p:nvSpPr>
            <p:spPr bwMode="auto">
              <a:xfrm>
                <a:off x="5217" y="2038"/>
                <a:ext cx="249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81" name="Rectangle 6186"/>
              <p:cNvSpPr>
                <a:spLocks noChangeArrowheads="1"/>
              </p:cNvSpPr>
              <p:nvPr/>
            </p:nvSpPr>
            <p:spPr bwMode="auto">
              <a:xfrm>
                <a:off x="5466" y="2038"/>
                <a:ext cx="1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82" name="Rectangle 6187"/>
              <p:cNvSpPr>
                <a:spLocks noChangeArrowheads="1"/>
              </p:cNvSpPr>
              <p:nvPr/>
            </p:nvSpPr>
            <p:spPr bwMode="auto">
              <a:xfrm>
                <a:off x="5478" y="2038"/>
                <a:ext cx="35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83" name="Rectangle 6188"/>
              <p:cNvSpPr>
                <a:spLocks noChangeArrowheads="1"/>
              </p:cNvSpPr>
              <p:nvPr/>
            </p:nvSpPr>
            <p:spPr bwMode="auto">
              <a:xfrm>
                <a:off x="5833" y="2038"/>
                <a:ext cx="221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84" name="Rectangle 6189"/>
              <p:cNvSpPr>
                <a:spLocks noChangeArrowheads="1"/>
              </p:cNvSpPr>
              <p:nvPr/>
            </p:nvSpPr>
            <p:spPr bwMode="auto">
              <a:xfrm>
                <a:off x="661" y="2101"/>
                <a:ext cx="272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85" name="Rectangle 6190"/>
              <p:cNvSpPr>
                <a:spLocks noChangeArrowheads="1"/>
              </p:cNvSpPr>
              <p:nvPr/>
            </p:nvSpPr>
            <p:spPr bwMode="auto">
              <a:xfrm>
                <a:off x="933" y="2101"/>
                <a:ext cx="2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86" name="Rectangle 6191"/>
              <p:cNvSpPr>
                <a:spLocks noChangeArrowheads="1"/>
              </p:cNvSpPr>
              <p:nvPr/>
            </p:nvSpPr>
            <p:spPr bwMode="auto">
              <a:xfrm>
                <a:off x="961" y="2101"/>
                <a:ext cx="23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87" name="Rectangle 6192"/>
              <p:cNvSpPr>
                <a:spLocks noChangeArrowheads="1"/>
              </p:cNvSpPr>
              <p:nvPr/>
            </p:nvSpPr>
            <p:spPr bwMode="auto">
              <a:xfrm>
                <a:off x="961" y="2118"/>
                <a:ext cx="23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88" name="Rectangle 6193"/>
              <p:cNvSpPr>
                <a:spLocks noChangeArrowheads="1"/>
              </p:cNvSpPr>
              <p:nvPr/>
            </p:nvSpPr>
            <p:spPr bwMode="auto">
              <a:xfrm>
                <a:off x="984" y="2101"/>
                <a:ext cx="166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89" name="Rectangle 6194"/>
              <p:cNvSpPr>
                <a:spLocks noChangeArrowheads="1"/>
              </p:cNvSpPr>
              <p:nvPr/>
            </p:nvSpPr>
            <p:spPr bwMode="auto">
              <a:xfrm>
                <a:off x="1150" y="2101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90" name="Rectangle 6195"/>
              <p:cNvSpPr>
                <a:spLocks noChangeArrowheads="1"/>
              </p:cNvSpPr>
              <p:nvPr/>
            </p:nvSpPr>
            <p:spPr bwMode="auto">
              <a:xfrm>
                <a:off x="1158" y="2101"/>
                <a:ext cx="170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91" name="Rectangle 6196"/>
              <p:cNvSpPr>
                <a:spLocks noChangeArrowheads="1"/>
              </p:cNvSpPr>
              <p:nvPr/>
            </p:nvSpPr>
            <p:spPr bwMode="auto">
              <a:xfrm>
                <a:off x="1328" y="2101"/>
                <a:ext cx="8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92" name="Rectangle 6197"/>
              <p:cNvSpPr>
                <a:spLocks noChangeArrowheads="1"/>
              </p:cNvSpPr>
              <p:nvPr/>
            </p:nvSpPr>
            <p:spPr bwMode="auto">
              <a:xfrm>
                <a:off x="1336" y="2101"/>
                <a:ext cx="22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93" name="Rectangle 6198"/>
              <p:cNvSpPr>
                <a:spLocks noChangeArrowheads="1"/>
              </p:cNvSpPr>
              <p:nvPr/>
            </p:nvSpPr>
            <p:spPr bwMode="auto">
              <a:xfrm>
                <a:off x="1557" y="2101"/>
                <a:ext cx="8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94" name="Rectangle 6199"/>
              <p:cNvSpPr>
                <a:spLocks noChangeArrowheads="1"/>
              </p:cNvSpPr>
              <p:nvPr/>
            </p:nvSpPr>
            <p:spPr bwMode="auto">
              <a:xfrm>
                <a:off x="1565" y="2101"/>
                <a:ext cx="10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95" name="Rectangle 6200"/>
              <p:cNvSpPr>
                <a:spLocks noChangeArrowheads="1"/>
              </p:cNvSpPr>
              <p:nvPr/>
            </p:nvSpPr>
            <p:spPr bwMode="auto">
              <a:xfrm>
                <a:off x="1668" y="2101"/>
                <a:ext cx="11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96" name="Rectangle 6201"/>
              <p:cNvSpPr>
                <a:spLocks noChangeArrowheads="1"/>
              </p:cNvSpPr>
              <p:nvPr/>
            </p:nvSpPr>
            <p:spPr bwMode="auto">
              <a:xfrm>
                <a:off x="1668" y="2118"/>
                <a:ext cx="11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97" name="Rectangle 6202"/>
              <p:cNvSpPr>
                <a:spLocks noChangeArrowheads="1"/>
              </p:cNvSpPr>
              <p:nvPr/>
            </p:nvSpPr>
            <p:spPr bwMode="auto">
              <a:xfrm>
                <a:off x="1679" y="2101"/>
                <a:ext cx="22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98" name="Rectangle 6203"/>
              <p:cNvSpPr>
                <a:spLocks noChangeArrowheads="1"/>
              </p:cNvSpPr>
              <p:nvPr/>
            </p:nvSpPr>
            <p:spPr bwMode="auto">
              <a:xfrm>
                <a:off x="1900" y="2101"/>
                <a:ext cx="1663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99" name="Rectangle 6204"/>
              <p:cNvSpPr>
                <a:spLocks noChangeArrowheads="1"/>
              </p:cNvSpPr>
              <p:nvPr/>
            </p:nvSpPr>
            <p:spPr bwMode="auto">
              <a:xfrm>
                <a:off x="3563" y="2101"/>
                <a:ext cx="5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00" name="Rectangle 6205"/>
              <p:cNvSpPr>
                <a:spLocks noChangeArrowheads="1"/>
              </p:cNvSpPr>
              <p:nvPr/>
            </p:nvSpPr>
            <p:spPr bwMode="auto">
              <a:xfrm>
                <a:off x="3614" y="2101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01" name="Rectangle 6206"/>
              <p:cNvSpPr>
                <a:spLocks noChangeArrowheads="1"/>
              </p:cNvSpPr>
              <p:nvPr/>
            </p:nvSpPr>
            <p:spPr bwMode="auto">
              <a:xfrm>
                <a:off x="3626" y="2101"/>
                <a:ext cx="20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02" name="Rectangle 6207"/>
              <p:cNvSpPr>
                <a:spLocks noChangeArrowheads="1"/>
              </p:cNvSpPr>
              <p:nvPr/>
            </p:nvSpPr>
            <p:spPr bwMode="auto">
              <a:xfrm>
                <a:off x="3646" y="2101"/>
                <a:ext cx="11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03" name="Rectangle 6208"/>
              <p:cNvSpPr>
                <a:spLocks noChangeArrowheads="1"/>
              </p:cNvSpPr>
              <p:nvPr/>
            </p:nvSpPr>
            <p:spPr bwMode="auto">
              <a:xfrm>
                <a:off x="3657" y="2101"/>
                <a:ext cx="1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04" name="Rectangle 6209"/>
              <p:cNvSpPr>
                <a:spLocks noChangeArrowheads="1"/>
              </p:cNvSpPr>
              <p:nvPr/>
            </p:nvSpPr>
            <p:spPr bwMode="auto">
              <a:xfrm>
                <a:off x="3669" y="2101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05" name="Rectangle 6210"/>
              <p:cNvSpPr>
                <a:spLocks noChangeArrowheads="1"/>
              </p:cNvSpPr>
              <p:nvPr/>
            </p:nvSpPr>
            <p:spPr bwMode="auto">
              <a:xfrm>
                <a:off x="3677" y="2101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06" name="Rectangle 6211"/>
              <p:cNvSpPr>
                <a:spLocks noChangeArrowheads="1"/>
              </p:cNvSpPr>
              <p:nvPr/>
            </p:nvSpPr>
            <p:spPr bwMode="auto">
              <a:xfrm>
                <a:off x="3689" y="2101"/>
                <a:ext cx="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07" name="Rectangle 6212"/>
              <p:cNvSpPr>
                <a:spLocks noChangeArrowheads="1"/>
              </p:cNvSpPr>
              <p:nvPr/>
            </p:nvSpPr>
            <p:spPr bwMode="auto">
              <a:xfrm>
                <a:off x="3697" y="2101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08" name="Rectangle 6213"/>
              <p:cNvSpPr>
                <a:spLocks noChangeArrowheads="1"/>
              </p:cNvSpPr>
              <p:nvPr/>
            </p:nvSpPr>
            <p:spPr bwMode="auto">
              <a:xfrm>
                <a:off x="3709" y="2101"/>
                <a:ext cx="1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09" name="Rectangle 6214"/>
              <p:cNvSpPr>
                <a:spLocks noChangeArrowheads="1"/>
              </p:cNvSpPr>
              <p:nvPr/>
            </p:nvSpPr>
            <p:spPr bwMode="auto">
              <a:xfrm>
                <a:off x="3721" y="2101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10" name="Rectangle 6215"/>
              <p:cNvSpPr>
                <a:spLocks noChangeArrowheads="1"/>
              </p:cNvSpPr>
              <p:nvPr/>
            </p:nvSpPr>
            <p:spPr bwMode="auto">
              <a:xfrm>
                <a:off x="3729" y="2101"/>
                <a:ext cx="114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11" name="Rectangle 6216"/>
              <p:cNvSpPr>
                <a:spLocks noChangeArrowheads="1"/>
              </p:cNvSpPr>
              <p:nvPr/>
            </p:nvSpPr>
            <p:spPr bwMode="auto">
              <a:xfrm>
                <a:off x="3843" y="2101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12" name="Rectangle 6217"/>
              <p:cNvSpPr>
                <a:spLocks noChangeArrowheads="1"/>
              </p:cNvSpPr>
              <p:nvPr/>
            </p:nvSpPr>
            <p:spPr bwMode="auto">
              <a:xfrm>
                <a:off x="3855" y="2101"/>
                <a:ext cx="114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13" name="Rectangle 6218"/>
              <p:cNvSpPr>
                <a:spLocks noChangeArrowheads="1"/>
              </p:cNvSpPr>
              <p:nvPr/>
            </p:nvSpPr>
            <p:spPr bwMode="auto">
              <a:xfrm>
                <a:off x="3969" y="2101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14" name="Rectangle 6219"/>
              <p:cNvSpPr>
                <a:spLocks noChangeArrowheads="1"/>
              </p:cNvSpPr>
              <p:nvPr/>
            </p:nvSpPr>
            <p:spPr bwMode="auto">
              <a:xfrm>
                <a:off x="3981" y="2101"/>
                <a:ext cx="20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15" name="Rectangle 6220"/>
              <p:cNvSpPr>
                <a:spLocks noChangeArrowheads="1"/>
              </p:cNvSpPr>
              <p:nvPr/>
            </p:nvSpPr>
            <p:spPr bwMode="auto">
              <a:xfrm>
                <a:off x="4001" y="2101"/>
                <a:ext cx="12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16" name="Rectangle 6221"/>
              <p:cNvSpPr>
                <a:spLocks noChangeArrowheads="1"/>
              </p:cNvSpPr>
              <p:nvPr/>
            </p:nvSpPr>
            <p:spPr bwMode="auto">
              <a:xfrm>
                <a:off x="4013" y="2101"/>
                <a:ext cx="2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17" name="Rectangle 6222"/>
              <p:cNvSpPr>
                <a:spLocks noChangeArrowheads="1"/>
              </p:cNvSpPr>
              <p:nvPr/>
            </p:nvSpPr>
            <p:spPr bwMode="auto">
              <a:xfrm>
                <a:off x="4041" y="2101"/>
                <a:ext cx="11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18" name="Rectangle 6223"/>
              <p:cNvSpPr>
                <a:spLocks noChangeArrowheads="1"/>
              </p:cNvSpPr>
              <p:nvPr/>
            </p:nvSpPr>
            <p:spPr bwMode="auto">
              <a:xfrm>
                <a:off x="4052" y="2101"/>
                <a:ext cx="1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19" name="Rectangle 6224"/>
              <p:cNvSpPr>
                <a:spLocks noChangeArrowheads="1"/>
              </p:cNvSpPr>
              <p:nvPr/>
            </p:nvSpPr>
            <p:spPr bwMode="auto">
              <a:xfrm>
                <a:off x="4064" y="2101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20" name="Rectangle 6225"/>
              <p:cNvSpPr>
                <a:spLocks noChangeArrowheads="1"/>
              </p:cNvSpPr>
              <p:nvPr/>
            </p:nvSpPr>
            <p:spPr bwMode="auto">
              <a:xfrm>
                <a:off x="4072" y="2101"/>
                <a:ext cx="1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21" name="Rectangle 6226"/>
              <p:cNvSpPr>
                <a:spLocks noChangeArrowheads="1"/>
              </p:cNvSpPr>
              <p:nvPr/>
            </p:nvSpPr>
            <p:spPr bwMode="auto">
              <a:xfrm>
                <a:off x="4084" y="2101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22" name="Rectangle 6227"/>
              <p:cNvSpPr>
                <a:spLocks noChangeArrowheads="1"/>
              </p:cNvSpPr>
              <p:nvPr/>
            </p:nvSpPr>
            <p:spPr bwMode="auto">
              <a:xfrm>
                <a:off x="4096" y="2101"/>
                <a:ext cx="5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23" name="Rectangle 6228"/>
              <p:cNvSpPr>
                <a:spLocks noChangeArrowheads="1"/>
              </p:cNvSpPr>
              <p:nvPr/>
            </p:nvSpPr>
            <p:spPr bwMode="auto">
              <a:xfrm>
                <a:off x="4147" y="2101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24" name="Rectangle 6229"/>
              <p:cNvSpPr>
                <a:spLocks noChangeArrowheads="1"/>
              </p:cNvSpPr>
              <p:nvPr/>
            </p:nvSpPr>
            <p:spPr bwMode="auto">
              <a:xfrm>
                <a:off x="4155" y="2101"/>
                <a:ext cx="107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25" name="Rectangle 6230"/>
              <p:cNvSpPr>
                <a:spLocks noChangeArrowheads="1"/>
              </p:cNvSpPr>
              <p:nvPr/>
            </p:nvSpPr>
            <p:spPr bwMode="auto">
              <a:xfrm>
                <a:off x="4262" y="2101"/>
                <a:ext cx="8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26" name="Rectangle 6231"/>
              <p:cNvSpPr>
                <a:spLocks noChangeArrowheads="1"/>
              </p:cNvSpPr>
              <p:nvPr/>
            </p:nvSpPr>
            <p:spPr bwMode="auto">
              <a:xfrm>
                <a:off x="4270" y="2101"/>
                <a:ext cx="5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27" name="Rectangle 6232"/>
              <p:cNvSpPr>
                <a:spLocks noChangeArrowheads="1"/>
              </p:cNvSpPr>
              <p:nvPr/>
            </p:nvSpPr>
            <p:spPr bwMode="auto">
              <a:xfrm>
                <a:off x="4325" y="2101"/>
                <a:ext cx="8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28" name="Rectangle 6233"/>
              <p:cNvSpPr>
                <a:spLocks noChangeArrowheads="1"/>
              </p:cNvSpPr>
              <p:nvPr/>
            </p:nvSpPr>
            <p:spPr bwMode="auto">
              <a:xfrm>
                <a:off x="4333" y="2101"/>
                <a:ext cx="19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29" name="Rectangle 6234"/>
              <p:cNvSpPr>
                <a:spLocks noChangeArrowheads="1"/>
              </p:cNvSpPr>
              <p:nvPr/>
            </p:nvSpPr>
            <p:spPr bwMode="auto">
              <a:xfrm>
                <a:off x="4352" y="2101"/>
                <a:ext cx="24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30" name="Rectangle 6235"/>
              <p:cNvSpPr>
                <a:spLocks noChangeArrowheads="1"/>
              </p:cNvSpPr>
              <p:nvPr/>
            </p:nvSpPr>
            <p:spPr bwMode="auto">
              <a:xfrm>
                <a:off x="4376" y="2101"/>
                <a:ext cx="8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31" name="Rectangle 6236"/>
              <p:cNvSpPr>
                <a:spLocks noChangeArrowheads="1"/>
              </p:cNvSpPr>
              <p:nvPr/>
            </p:nvSpPr>
            <p:spPr bwMode="auto">
              <a:xfrm>
                <a:off x="4384" y="2101"/>
                <a:ext cx="24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32" name="Rectangle 6237"/>
              <p:cNvSpPr>
                <a:spLocks noChangeArrowheads="1"/>
              </p:cNvSpPr>
              <p:nvPr/>
            </p:nvSpPr>
            <p:spPr bwMode="auto">
              <a:xfrm>
                <a:off x="4408" y="2101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33" name="Rectangle 6238"/>
              <p:cNvSpPr>
                <a:spLocks noChangeArrowheads="1"/>
              </p:cNvSpPr>
              <p:nvPr/>
            </p:nvSpPr>
            <p:spPr bwMode="auto">
              <a:xfrm>
                <a:off x="4416" y="2101"/>
                <a:ext cx="12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34" name="Rectangle 6239"/>
              <p:cNvSpPr>
                <a:spLocks noChangeArrowheads="1"/>
              </p:cNvSpPr>
              <p:nvPr/>
            </p:nvSpPr>
            <p:spPr bwMode="auto">
              <a:xfrm>
                <a:off x="4428" y="2101"/>
                <a:ext cx="5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35" name="Rectangle 6240"/>
              <p:cNvSpPr>
                <a:spLocks noChangeArrowheads="1"/>
              </p:cNvSpPr>
              <p:nvPr/>
            </p:nvSpPr>
            <p:spPr bwMode="auto">
              <a:xfrm>
                <a:off x="4479" y="2101"/>
                <a:ext cx="12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36" name="Rectangle 6241"/>
              <p:cNvSpPr>
                <a:spLocks noChangeArrowheads="1"/>
              </p:cNvSpPr>
              <p:nvPr/>
            </p:nvSpPr>
            <p:spPr bwMode="auto">
              <a:xfrm>
                <a:off x="4491" y="2101"/>
                <a:ext cx="19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37" name="Rectangle 6242"/>
              <p:cNvSpPr>
                <a:spLocks noChangeArrowheads="1"/>
              </p:cNvSpPr>
              <p:nvPr/>
            </p:nvSpPr>
            <p:spPr bwMode="auto">
              <a:xfrm>
                <a:off x="4510" y="2101"/>
                <a:ext cx="1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38" name="Rectangle 6243"/>
              <p:cNvSpPr>
                <a:spLocks noChangeArrowheads="1"/>
              </p:cNvSpPr>
              <p:nvPr/>
            </p:nvSpPr>
            <p:spPr bwMode="auto">
              <a:xfrm>
                <a:off x="4522" y="2101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39" name="Rectangle 6244"/>
              <p:cNvSpPr>
                <a:spLocks noChangeArrowheads="1"/>
              </p:cNvSpPr>
              <p:nvPr/>
            </p:nvSpPr>
            <p:spPr bwMode="auto">
              <a:xfrm>
                <a:off x="4530" y="2101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40" name="Rectangle 6245"/>
              <p:cNvSpPr>
                <a:spLocks noChangeArrowheads="1"/>
              </p:cNvSpPr>
              <p:nvPr/>
            </p:nvSpPr>
            <p:spPr bwMode="auto">
              <a:xfrm>
                <a:off x="4542" y="2101"/>
                <a:ext cx="166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41" name="Rectangle 6246"/>
              <p:cNvSpPr>
                <a:spLocks noChangeArrowheads="1"/>
              </p:cNvSpPr>
              <p:nvPr/>
            </p:nvSpPr>
            <p:spPr bwMode="auto">
              <a:xfrm>
                <a:off x="4708" y="2101"/>
                <a:ext cx="312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42" name="Rectangle 6247"/>
              <p:cNvSpPr>
                <a:spLocks noChangeArrowheads="1"/>
              </p:cNvSpPr>
              <p:nvPr/>
            </p:nvSpPr>
            <p:spPr bwMode="auto">
              <a:xfrm>
                <a:off x="5020" y="2101"/>
                <a:ext cx="177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43" name="Rectangle 6248"/>
              <p:cNvSpPr>
                <a:spLocks noChangeArrowheads="1"/>
              </p:cNvSpPr>
              <p:nvPr/>
            </p:nvSpPr>
            <p:spPr bwMode="auto">
              <a:xfrm>
                <a:off x="5197" y="2101"/>
                <a:ext cx="20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44" name="Rectangle 6249"/>
              <p:cNvSpPr>
                <a:spLocks noChangeArrowheads="1"/>
              </p:cNvSpPr>
              <p:nvPr/>
            </p:nvSpPr>
            <p:spPr bwMode="auto">
              <a:xfrm>
                <a:off x="5217" y="2101"/>
                <a:ext cx="249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45" name="Rectangle 6250"/>
              <p:cNvSpPr>
                <a:spLocks noChangeArrowheads="1"/>
              </p:cNvSpPr>
              <p:nvPr/>
            </p:nvSpPr>
            <p:spPr bwMode="auto">
              <a:xfrm>
                <a:off x="5466" y="2101"/>
                <a:ext cx="1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46" name="Rectangle 6251"/>
              <p:cNvSpPr>
                <a:spLocks noChangeArrowheads="1"/>
              </p:cNvSpPr>
              <p:nvPr/>
            </p:nvSpPr>
            <p:spPr bwMode="auto">
              <a:xfrm>
                <a:off x="5478" y="2101"/>
                <a:ext cx="35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47" name="Rectangle 6252"/>
              <p:cNvSpPr>
                <a:spLocks noChangeArrowheads="1"/>
              </p:cNvSpPr>
              <p:nvPr/>
            </p:nvSpPr>
            <p:spPr bwMode="auto">
              <a:xfrm>
                <a:off x="5833" y="2101"/>
                <a:ext cx="221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48" name="Rectangle 6253"/>
              <p:cNvSpPr>
                <a:spLocks noChangeArrowheads="1"/>
              </p:cNvSpPr>
              <p:nvPr/>
            </p:nvSpPr>
            <p:spPr bwMode="auto">
              <a:xfrm>
                <a:off x="661" y="2164"/>
                <a:ext cx="272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49" name="Rectangle 6254"/>
              <p:cNvSpPr>
                <a:spLocks noChangeArrowheads="1"/>
              </p:cNvSpPr>
              <p:nvPr/>
            </p:nvSpPr>
            <p:spPr bwMode="auto">
              <a:xfrm>
                <a:off x="933" y="2164"/>
                <a:ext cx="2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50" name="Rectangle 6255"/>
              <p:cNvSpPr>
                <a:spLocks noChangeArrowheads="1"/>
              </p:cNvSpPr>
              <p:nvPr/>
            </p:nvSpPr>
            <p:spPr bwMode="auto">
              <a:xfrm>
                <a:off x="961" y="2164"/>
                <a:ext cx="23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51" name="Rectangle 6256"/>
              <p:cNvSpPr>
                <a:spLocks noChangeArrowheads="1"/>
              </p:cNvSpPr>
              <p:nvPr/>
            </p:nvSpPr>
            <p:spPr bwMode="auto">
              <a:xfrm>
                <a:off x="961" y="2181"/>
                <a:ext cx="23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52" name="Rectangle 6257"/>
              <p:cNvSpPr>
                <a:spLocks noChangeArrowheads="1"/>
              </p:cNvSpPr>
              <p:nvPr/>
            </p:nvSpPr>
            <p:spPr bwMode="auto">
              <a:xfrm>
                <a:off x="984" y="2164"/>
                <a:ext cx="684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53" name="Rectangle 6258"/>
              <p:cNvSpPr>
                <a:spLocks noChangeArrowheads="1"/>
              </p:cNvSpPr>
              <p:nvPr/>
            </p:nvSpPr>
            <p:spPr bwMode="auto">
              <a:xfrm>
                <a:off x="1668" y="2164"/>
                <a:ext cx="11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54" name="Rectangle 6259"/>
              <p:cNvSpPr>
                <a:spLocks noChangeArrowheads="1"/>
              </p:cNvSpPr>
              <p:nvPr/>
            </p:nvSpPr>
            <p:spPr bwMode="auto">
              <a:xfrm>
                <a:off x="1668" y="2181"/>
                <a:ext cx="11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55" name="Rectangle 6260"/>
              <p:cNvSpPr>
                <a:spLocks noChangeArrowheads="1"/>
              </p:cNvSpPr>
              <p:nvPr/>
            </p:nvSpPr>
            <p:spPr bwMode="auto">
              <a:xfrm>
                <a:off x="1679" y="2164"/>
                <a:ext cx="22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56" name="Rectangle 6261"/>
              <p:cNvSpPr>
                <a:spLocks noChangeArrowheads="1"/>
              </p:cNvSpPr>
              <p:nvPr/>
            </p:nvSpPr>
            <p:spPr bwMode="auto">
              <a:xfrm>
                <a:off x="1900" y="2164"/>
                <a:ext cx="301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57" name="Rectangle 6262"/>
              <p:cNvSpPr>
                <a:spLocks noChangeArrowheads="1"/>
              </p:cNvSpPr>
              <p:nvPr/>
            </p:nvSpPr>
            <p:spPr bwMode="auto">
              <a:xfrm>
                <a:off x="2201" y="2164"/>
                <a:ext cx="3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58" name="Rectangle 6263"/>
              <p:cNvSpPr>
                <a:spLocks noChangeArrowheads="1"/>
              </p:cNvSpPr>
              <p:nvPr/>
            </p:nvSpPr>
            <p:spPr bwMode="auto">
              <a:xfrm>
                <a:off x="2232" y="2164"/>
                <a:ext cx="20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59" name="Rectangle 6264"/>
              <p:cNvSpPr>
                <a:spLocks noChangeArrowheads="1"/>
              </p:cNvSpPr>
              <p:nvPr/>
            </p:nvSpPr>
            <p:spPr bwMode="auto">
              <a:xfrm>
                <a:off x="2232" y="2181"/>
                <a:ext cx="20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60" name="Rectangle 6265"/>
              <p:cNvSpPr>
                <a:spLocks noChangeArrowheads="1"/>
              </p:cNvSpPr>
              <p:nvPr/>
            </p:nvSpPr>
            <p:spPr bwMode="auto">
              <a:xfrm>
                <a:off x="2252" y="2164"/>
                <a:ext cx="50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61" name="Rectangle 6266"/>
              <p:cNvSpPr>
                <a:spLocks noChangeArrowheads="1"/>
              </p:cNvSpPr>
              <p:nvPr/>
            </p:nvSpPr>
            <p:spPr bwMode="auto">
              <a:xfrm>
                <a:off x="2753" y="2164"/>
                <a:ext cx="32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62" name="Rectangle 6267"/>
              <p:cNvSpPr>
                <a:spLocks noChangeArrowheads="1"/>
              </p:cNvSpPr>
              <p:nvPr/>
            </p:nvSpPr>
            <p:spPr bwMode="auto">
              <a:xfrm>
                <a:off x="2753" y="2181"/>
                <a:ext cx="32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63" name="Rectangle 6268"/>
              <p:cNvSpPr>
                <a:spLocks noChangeArrowheads="1"/>
              </p:cNvSpPr>
              <p:nvPr/>
            </p:nvSpPr>
            <p:spPr bwMode="auto">
              <a:xfrm>
                <a:off x="2785" y="2164"/>
                <a:ext cx="39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64" name="Rectangle 6269"/>
              <p:cNvSpPr>
                <a:spLocks noChangeArrowheads="1"/>
              </p:cNvSpPr>
              <p:nvPr/>
            </p:nvSpPr>
            <p:spPr bwMode="auto">
              <a:xfrm>
                <a:off x="3180" y="2164"/>
                <a:ext cx="383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65" name="Rectangle 6270"/>
              <p:cNvSpPr>
                <a:spLocks noChangeArrowheads="1"/>
              </p:cNvSpPr>
              <p:nvPr/>
            </p:nvSpPr>
            <p:spPr bwMode="auto">
              <a:xfrm>
                <a:off x="3563" y="2164"/>
                <a:ext cx="76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66" name="Rectangle 6271"/>
              <p:cNvSpPr>
                <a:spLocks noChangeArrowheads="1"/>
              </p:cNvSpPr>
              <p:nvPr/>
            </p:nvSpPr>
            <p:spPr bwMode="auto">
              <a:xfrm>
                <a:off x="4325" y="2164"/>
                <a:ext cx="8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67" name="Rectangle 6272"/>
              <p:cNvSpPr>
                <a:spLocks noChangeArrowheads="1"/>
              </p:cNvSpPr>
              <p:nvPr/>
            </p:nvSpPr>
            <p:spPr bwMode="auto">
              <a:xfrm>
                <a:off x="4333" y="2164"/>
                <a:ext cx="37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68" name="Rectangle 6273"/>
              <p:cNvSpPr>
                <a:spLocks noChangeArrowheads="1"/>
              </p:cNvSpPr>
              <p:nvPr/>
            </p:nvSpPr>
            <p:spPr bwMode="auto">
              <a:xfrm>
                <a:off x="4708" y="2164"/>
                <a:ext cx="312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69" name="Rectangle 6274"/>
              <p:cNvSpPr>
                <a:spLocks noChangeArrowheads="1"/>
              </p:cNvSpPr>
              <p:nvPr/>
            </p:nvSpPr>
            <p:spPr bwMode="auto">
              <a:xfrm>
                <a:off x="5020" y="2164"/>
                <a:ext cx="81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70" name="Rectangle 6275"/>
              <p:cNvSpPr>
                <a:spLocks noChangeArrowheads="1"/>
              </p:cNvSpPr>
              <p:nvPr/>
            </p:nvSpPr>
            <p:spPr bwMode="auto">
              <a:xfrm>
                <a:off x="5833" y="2164"/>
                <a:ext cx="221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71" name="Rectangle 6276"/>
              <p:cNvSpPr>
                <a:spLocks noChangeArrowheads="1"/>
              </p:cNvSpPr>
              <p:nvPr/>
            </p:nvSpPr>
            <p:spPr bwMode="auto">
              <a:xfrm>
                <a:off x="661" y="2227"/>
                <a:ext cx="272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72" name="Rectangle 6277"/>
              <p:cNvSpPr>
                <a:spLocks noChangeArrowheads="1"/>
              </p:cNvSpPr>
              <p:nvPr/>
            </p:nvSpPr>
            <p:spPr bwMode="auto">
              <a:xfrm>
                <a:off x="933" y="2227"/>
                <a:ext cx="2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73" name="Rectangle 6278"/>
              <p:cNvSpPr>
                <a:spLocks noChangeArrowheads="1"/>
              </p:cNvSpPr>
              <p:nvPr/>
            </p:nvSpPr>
            <p:spPr bwMode="auto">
              <a:xfrm>
                <a:off x="961" y="2227"/>
                <a:ext cx="23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74" name="Rectangle 6279"/>
              <p:cNvSpPr>
                <a:spLocks noChangeArrowheads="1"/>
              </p:cNvSpPr>
              <p:nvPr/>
            </p:nvSpPr>
            <p:spPr bwMode="auto">
              <a:xfrm>
                <a:off x="961" y="2245"/>
                <a:ext cx="23" cy="5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75" name="Rectangle 6280"/>
              <p:cNvSpPr>
                <a:spLocks noChangeArrowheads="1"/>
              </p:cNvSpPr>
              <p:nvPr/>
            </p:nvSpPr>
            <p:spPr bwMode="auto">
              <a:xfrm>
                <a:off x="984" y="2227"/>
                <a:ext cx="684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76" name="Rectangle 6281"/>
              <p:cNvSpPr>
                <a:spLocks noChangeArrowheads="1"/>
              </p:cNvSpPr>
              <p:nvPr/>
            </p:nvSpPr>
            <p:spPr bwMode="auto">
              <a:xfrm>
                <a:off x="1668" y="2227"/>
                <a:ext cx="11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77" name="Rectangle 6282"/>
              <p:cNvSpPr>
                <a:spLocks noChangeArrowheads="1"/>
              </p:cNvSpPr>
              <p:nvPr/>
            </p:nvSpPr>
            <p:spPr bwMode="auto">
              <a:xfrm>
                <a:off x="1668" y="2245"/>
                <a:ext cx="11" cy="5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78" name="Rectangle 6283"/>
              <p:cNvSpPr>
                <a:spLocks noChangeArrowheads="1"/>
              </p:cNvSpPr>
              <p:nvPr/>
            </p:nvSpPr>
            <p:spPr bwMode="auto">
              <a:xfrm>
                <a:off x="1679" y="2227"/>
                <a:ext cx="22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79" name="Rectangle 6284"/>
              <p:cNvSpPr>
                <a:spLocks noChangeArrowheads="1"/>
              </p:cNvSpPr>
              <p:nvPr/>
            </p:nvSpPr>
            <p:spPr bwMode="auto">
              <a:xfrm>
                <a:off x="1900" y="2227"/>
                <a:ext cx="301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80" name="Rectangle 6285"/>
              <p:cNvSpPr>
                <a:spLocks noChangeArrowheads="1"/>
              </p:cNvSpPr>
              <p:nvPr/>
            </p:nvSpPr>
            <p:spPr bwMode="auto">
              <a:xfrm>
                <a:off x="2201" y="2227"/>
                <a:ext cx="3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81" name="Rectangle 6286"/>
              <p:cNvSpPr>
                <a:spLocks noChangeArrowheads="1"/>
              </p:cNvSpPr>
              <p:nvPr/>
            </p:nvSpPr>
            <p:spPr bwMode="auto">
              <a:xfrm>
                <a:off x="2232" y="2227"/>
                <a:ext cx="20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82" name="Rectangle 6287"/>
              <p:cNvSpPr>
                <a:spLocks noChangeArrowheads="1"/>
              </p:cNvSpPr>
              <p:nvPr/>
            </p:nvSpPr>
            <p:spPr bwMode="auto">
              <a:xfrm>
                <a:off x="2232" y="2245"/>
                <a:ext cx="20" cy="5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83" name="Rectangle 6288"/>
              <p:cNvSpPr>
                <a:spLocks noChangeArrowheads="1"/>
              </p:cNvSpPr>
              <p:nvPr/>
            </p:nvSpPr>
            <p:spPr bwMode="auto">
              <a:xfrm>
                <a:off x="2252" y="2227"/>
                <a:ext cx="50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84" name="Rectangle 6289"/>
              <p:cNvSpPr>
                <a:spLocks noChangeArrowheads="1"/>
              </p:cNvSpPr>
              <p:nvPr/>
            </p:nvSpPr>
            <p:spPr bwMode="auto">
              <a:xfrm>
                <a:off x="2753" y="2227"/>
                <a:ext cx="32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85" name="Rectangle 6290"/>
              <p:cNvSpPr>
                <a:spLocks noChangeArrowheads="1"/>
              </p:cNvSpPr>
              <p:nvPr/>
            </p:nvSpPr>
            <p:spPr bwMode="auto">
              <a:xfrm>
                <a:off x="2753" y="2245"/>
                <a:ext cx="32" cy="5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86" name="Rectangle 6291"/>
              <p:cNvSpPr>
                <a:spLocks noChangeArrowheads="1"/>
              </p:cNvSpPr>
              <p:nvPr/>
            </p:nvSpPr>
            <p:spPr bwMode="auto">
              <a:xfrm>
                <a:off x="2785" y="2227"/>
                <a:ext cx="39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87" name="Rectangle 6292"/>
              <p:cNvSpPr>
                <a:spLocks noChangeArrowheads="1"/>
              </p:cNvSpPr>
              <p:nvPr/>
            </p:nvSpPr>
            <p:spPr bwMode="auto">
              <a:xfrm>
                <a:off x="3180" y="2227"/>
                <a:ext cx="383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88" name="Rectangle 6293"/>
              <p:cNvSpPr>
                <a:spLocks noChangeArrowheads="1"/>
              </p:cNvSpPr>
              <p:nvPr/>
            </p:nvSpPr>
            <p:spPr bwMode="auto">
              <a:xfrm>
                <a:off x="3563" y="2227"/>
                <a:ext cx="76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89" name="Rectangle 6294"/>
              <p:cNvSpPr>
                <a:spLocks noChangeArrowheads="1"/>
              </p:cNvSpPr>
              <p:nvPr/>
            </p:nvSpPr>
            <p:spPr bwMode="auto">
              <a:xfrm>
                <a:off x="4325" y="2227"/>
                <a:ext cx="8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90" name="Rectangle 6295"/>
              <p:cNvSpPr>
                <a:spLocks noChangeArrowheads="1"/>
              </p:cNvSpPr>
              <p:nvPr/>
            </p:nvSpPr>
            <p:spPr bwMode="auto">
              <a:xfrm>
                <a:off x="4333" y="2227"/>
                <a:ext cx="37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91" name="Rectangle 6296"/>
              <p:cNvSpPr>
                <a:spLocks noChangeArrowheads="1"/>
              </p:cNvSpPr>
              <p:nvPr/>
            </p:nvSpPr>
            <p:spPr bwMode="auto">
              <a:xfrm>
                <a:off x="4708" y="2227"/>
                <a:ext cx="312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92" name="Rectangle 6297"/>
              <p:cNvSpPr>
                <a:spLocks noChangeArrowheads="1"/>
              </p:cNvSpPr>
              <p:nvPr/>
            </p:nvSpPr>
            <p:spPr bwMode="auto">
              <a:xfrm>
                <a:off x="5020" y="2227"/>
                <a:ext cx="81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93" name="Rectangle 6298"/>
              <p:cNvSpPr>
                <a:spLocks noChangeArrowheads="1"/>
              </p:cNvSpPr>
              <p:nvPr/>
            </p:nvSpPr>
            <p:spPr bwMode="auto">
              <a:xfrm>
                <a:off x="5833" y="2227"/>
                <a:ext cx="221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94" name="Rectangle 6299"/>
              <p:cNvSpPr>
                <a:spLocks noChangeArrowheads="1"/>
              </p:cNvSpPr>
              <p:nvPr/>
            </p:nvSpPr>
            <p:spPr bwMode="auto">
              <a:xfrm>
                <a:off x="661" y="2290"/>
                <a:ext cx="272" cy="41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95" name="Rectangle 6300"/>
              <p:cNvSpPr>
                <a:spLocks noChangeArrowheads="1"/>
              </p:cNvSpPr>
              <p:nvPr/>
            </p:nvSpPr>
            <p:spPr bwMode="auto">
              <a:xfrm>
                <a:off x="933" y="2290"/>
                <a:ext cx="28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96" name="Rectangle 6301"/>
              <p:cNvSpPr>
                <a:spLocks noChangeArrowheads="1"/>
              </p:cNvSpPr>
              <p:nvPr/>
            </p:nvSpPr>
            <p:spPr bwMode="auto">
              <a:xfrm>
                <a:off x="961" y="2290"/>
                <a:ext cx="23" cy="4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97" name="Rectangle 6302"/>
              <p:cNvSpPr>
                <a:spLocks noChangeArrowheads="1"/>
              </p:cNvSpPr>
              <p:nvPr/>
            </p:nvSpPr>
            <p:spPr bwMode="auto">
              <a:xfrm>
                <a:off x="961" y="2307"/>
                <a:ext cx="23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98" name="Rectangle 6303"/>
              <p:cNvSpPr>
                <a:spLocks noChangeArrowheads="1"/>
              </p:cNvSpPr>
              <p:nvPr/>
            </p:nvSpPr>
            <p:spPr bwMode="auto">
              <a:xfrm>
                <a:off x="984" y="2290"/>
                <a:ext cx="684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99" name="Rectangle 6304"/>
              <p:cNvSpPr>
                <a:spLocks noChangeArrowheads="1"/>
              </p:cNvSpPr>
              <p:nvPr/>
            </p:nvSpPr>
            <p:spPr bwMode="auto">
              <a:xfrm>
                <a:off x="1668" y="2290"/>
                <a:ext cx="11" cy="4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00" name="Rectangle 6305"/>
              <p:cNvSpPr>
                <a:spLocks noChangeArrowheads="1"/>
              </p:cNvSpPr>
              <p:nvPr/>
            </p:nvSpPr>
            <p:spPr bwMode="auto">
              <a:xfrm>
                <a:off x="1668" y="2307"/>
                <a:ext cx="11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01" name="Rectangle 6306"/>
              <p:cNvSpPr>
                <a:spLocks noChangeArrowheads="1"/>
              </p:cNvSpPr>
              <p:nvPr/>
            </p:nvSpPr>
            <p:spPr bwMode="auto">
              <a:xfrm>
                <a:off x="1679" y="2290"/>
                <a:ext cx="221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02" name="Rectangle 6307"/>
              <p:cNvSpPr>
                <a:spLocks noChangeArrowheads="1"/>
              </p:cNvSpPr>
              <p:nvPr/>
            </p:nvSpPr>
            <p:spPr bwMode="auto">
              <a:xfrm>
                <a:off x="1900" y="2290"/>
                <a:ext cx="301" cy="41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03" name="Rectangle 6308"/>
              <p:cNvSpPr>
                <a:spLocks noChangeArrowheads="1"/>
              </p:cNvSpPr>
              <p:nvPr/>
            </p:nvSpPr>
            <p:spPr bwMode="auto">
              <a:xfrm>
                <a:off x="2201" y="2290"/>
                <a:ext cx="31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04" name="Rectangle 6309"/>
              <p:cNvSpPr>
                <a:spLocks noChangeArrowheads="1"/>
              </p:cNvSpPr>
              <p:nvPr/>
            </p:nvSpPr>
            <p:spPr bwMode="auto">
              <a:xfrm>
                <a:off x="2232" y="2290"/>
                <a:ext cx="20" cy="4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05" name="Rectangle 6310"/>
              <p:cNvSpPr>
                <a:spLocks noChangeArrowheads="1"/>
              </p:cNvSpPr>
              <p:nvPr/>
            </p:nvSpPr>
            <p:spPr bwMode="auto">
              <a:xfrm>
                <a:off x="2232" y="2307"/>
                <a:ext cx="20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06" name="Rectangle 6311"/>
              <p:cNvSpPr>
                <a:spLocks noChangeArrowheads="1"/>
              </p:cNvSpPr>
              <p:nvPr/>
            </p:nvSpPr>
            <p:spPr bwMode="auto">
              <a:xfrm>
                <a:off x="2252" y="2290"/>
                <a:ext cx="501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07" name="Rectangle 6312"/>
              <p:cNvSpPr>
                <a:spLocks noChangeArrowheads="1"/>
              </p:cNvSpPr>
              <p:nvPr/>
            </p:nvSpPr>
            <p:spPr bwMode="auto">
              <a:xfrm>
                <a:off x="2753" y="2290"/>
                <a:ext cx="32" cy="4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08" name="Rectangle 6313"/>
              <p:cNvSpPr>
                <a:spLocks noChangeArrowheads="1"/>
              </p:cNvSpPr>
              <p:nvPr/>
            </p:nvSpPr>
            <p:spPr bwMode="auto">
              <a:xfrm>
                <a:off x="2753" y="2307"/>
                <a:ext cx="32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09" name="Rectangle 6314"/>
              <p:cNvSpPr>
                <a:spLocks noChangeArrowheads="1"/>
              </p:cNvSpPr>
              <p:nvPr/>
            </p:nvSpPr>
            <p:spPr bwMode="auto">
              <a:xfrm>
                <a:off x="2785" y="2290"/>
                <a:ext cx="395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10" name="Rectangle 6315"/>
              <p:cNvSpPr>
                <a:spLocks noChangeArrowheads="1"/>
              </p:cNvSpPr>
              <p:nvPr/>
            </p:nvSpPr>
            <p:spPr bwMode="auto">
              <a:xfrm>
                <a:off x="3180" y="2290"/>
                <a:ext cx="383" cy="41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11" name="Rectangle 6316"/>
              <p:cNvSpPr>
                <a:spLocks noChangeArrowheads="1"/>
              </p:cNvSpPr>
              <p:nvPr/>
            </p:nvSpPr>
            <p:spPr bwMode="auto">
              <a:xfrm>
                <a:off x="3563" y="2290"/>
                <a:ext cx="762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12" name="Rectangle 6317"/>
              <p:cNvSpPr>
                <a:spLocks noChangeArrowheads="1"/>
              </p:cNvSpPr>
              <p:nvPr/>
            </p:nvSpPr>
            <p:spPr bwMode="auto">
              <a:xfrm>
                <a:off x="4325" y="2290"/>
                <a:ext cx="8" cy="41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13" name="Rectangle 6318"/>
              <p:cNvSpPr>
                <a:spLocks noChangeArrowheads="1"/>
              </p:cNvSpPr>
              <p:nvPr/>
            </p:nvSpPr>
            <p:spPr bwMode="auto">
              <a:xfrm>
                <a:off x="4333" y="2290"/>
                <a:ext cx="375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14" name="Rectangle 6319"/>
              <p:cNvSpPr>
                <a:spLocks noChangeArrowheads="1"/>
              </p:cNvSpPr>
              <p:nvPr/>
            </p:nvSpPr>
            <p:spPr bwMode="auto">
              <a:xfrm>
                <a:off x="4708" y="2290"/>
                <a:ext cx="312" cy="41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15" name="Rectangle 6320"/>
              <p:cNvSpPr>
                <a:spLocks noChangeArrowheads="1"/>
              </p:cNvSpPr>
              <p:nvPr/>
            </p:nvSpPr>
            <p:spPr bwMode="auto">
              <a:xfrm>
                <a:off x="5020" y="2290"/>
                <a:ext cx="813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16" name="Rectangle 6321"/>
              <p:cNvSpPr>
                <a:spLocks noChangeArrowheads="1"/>
              </p:cNvSpPr>
              <p:nvPr/>
            </p:nvSpPr>
            <p:spPr bwMode="auto">
              <a:xfrm>
                <a:off x="5833" y="2290"/>
                <a:ext cx="221" cy="41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17" name="Rectangle 6322"/>
              <p:cNvSpPr>
                <a:spLocks noChangeArrowheads="1"/>
              </p:cNvSpPr>
              <p:nvPr/>
            </p:nvSpPr>
            <p:spPr bwMode="auto">
              <a:xfrm>
                <a:off x="661" y="2353"/>
                <a:ext cx="272" cy="41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18" name="Rectangle 6323"/>
              <p:cNvSpPr>
                <a:spLocks noChangeArrowheads="1"/>
              </p:cNvSpPr>
              <p:nvPr/>
            </p:nvSpPr>
            <p:spPr bwMode="auto">
              <a:xfrm>
                <a:off x="933" y="2353"/>
                <a:ext cx="28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19" name="Rectangle 6324"/>
              <p:cNvSpPr>
                <a:spLocks noChangeArrowheads="1"/>
              </p:cNvSpPr>
              <p:nvPr/>
            </p:nvSpPr>
            <p:spPr bwMode="auto">
              <a:xfrm>
                <a:off x="961" y="2353"/>
                <a:ext cx="23" cy="4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20" name="Rectangle 6325"/>
              <p:cNvSpPr>
                <a:spLocks noChangeArrowheads="1"/>
              </p:cNvSpPr>
              <p:nvPr/>
            </p:nvSpPr>
            <p:spPr bwMode="auto">
              <a:xfrm>
                <a:off x="961" y="2371"/>
                <a:ext cx="23" cy="5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21" name="Rectangle 6326"/>
              <p:cNvSpPr>
                <a:spLocks noChangeArrowheads="1"/>
              </p:cNvSpPr>
              <p:nvPr/>
            </p:nvSpPr>
            <p:spPr bwMode="auto">
              <a:xfrm>
                <a:off x="984" y="2353"/>
                <a:ext cx="684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22" name="Rectangle 6327"/>
              <p:cNvSpPr>
                <a:spLocks noChangeArrowheads="1"/>
              </p:cNvSpPr>
              <p:nvPr/>
            </p:nvSpPr>
            <p:spPr bwMode="auto">
              <a:xfrm>
                <a:off x="1668" y="2353"/>
                <a:ext cx="11" cy="4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23" name="Rectangle 6328"/>
              <p:cNvSpPr>
                <a:spLocks noChangeArrowheads="1"/>
              </p:cNvSpPr>
              <p:nvPr/>
            </p:nvSpPr>
            <p:spPr bwMode="auto">
              <a:xfrm>
                <a:off x="1668" y="2371"/>
                <a:ext cx="11" cy="5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24" name="Rectangle 6329"/>
              <p:cNvSpPr>
                <a:spLocks noChangeArrowheads="1"/>
              </p:cNvSpPr>
              <p:nvPr/>
            </p:nvSpPr>
            <p:spPr bwMode="auto">
              <a:xfrm>
                <a:off x="1679" y="2353"/>
                <a:ext cx="221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25" name="Rectangle 6330"/>
              <p:cNvSpPr>
                <a:spLocks noChangeArrowheads="1"/>
              </p:cNvSpPr>
              <p:nvPr/>
            </p:nvSpPr>
            <p:spPr bwMode="auto">
              <a:xfrm>
                <a:off x="1900" y="2353"/>
                <a:ext cx="301" cy="41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26" name="Rectangle 6331"/>
              <p:cNvSpPr>
                <a:spLocks noChangeArrowheads="1"/>
              </p:cNvSpPr>
              <p:nvPr/>
            </p:nvSpPr>
            <p:spPr bwMode="auto">
              <a:xfrm>
                <a:off x="2201" y="2353"/>
                <a:ext cx="31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27" name="Rectangle 6332"/>
              <p:cNvSpPr>
                <a:spLocks noChangeArrowheads="1"/>
              </p:cNvSpPr>
              <p:nvPr/>
            </p:nvSpPr>
            <p:spPr bwMode="auto">
              <a:xfrm>
                <a:off x="2232" y="2353"/>
                <a:ext cx="20" cy="4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28" name="Rectangle 6333"/>
              <p:cNvSpPr>
                <a:spLocks noChangeArrowheads="1"/>
              </p:cNvSpPr>
              <p:nvPr/>
            </p:nvSpPr>
            <p:spPr bwMode="auto">
              <a:xfrm>
                <a:off x="2232" y="2371"/>
                <a:ext cx="20" cy="5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29" name="Rectangle 6334"/>
              <p:cNvSpPr>
                <a:spLocks noChangeArrowheads="1"/>
              </p:cNvSpPr>
              <p:nvPr/>
            </p:nvSpPr>
            <p:spPr bwMode="auto">
              <a:xfrm>
                <a:off x="2252" y="2353"/>
                <a:ext cx="501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30" name="Rectangle 6335"/>
              <p:cNvSpPr>
                <a:spLocks noChangeArrowheads="1"/>
              </p:cNvSpPr>
              <p:nvPr/>
            </p:nvSpPr>
            <p:spPr bwMode="auto">
              <a:xfrm>
                <a:off x="2753" y="2353"/>
                <a:ext cx="32" cy="4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31" name="Rectangle 6336"/>
              <p:cNvSpPr>
                <a:spLocks noChangeArrowheads="1"/>
              </p:cNvSpPr>
              <p:nvPr/>
            </p:nvSpPr>
            <p:spPr bwMode="auto">
              <a:xfrm>
                <a:off x="2753" y="2371"/>
                <a:ext cx="32" cy="5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32" name="Rectangle 6337"/>
              <p:cNvSpPr>
                <a:spLocks noChangeArrowheads="1"/>
              </p:cNvSpPr>
              <p:nvPr/>
            </p:nvSpPr>
            <p:spPr bwMode="auto">
              <a:xfrm>
                <a:off x="2785" y="2353"/>
                <a:ext cx="395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33" name="Rectangle 6338"/>
              <p:cNvSpPr>
                <a:spLocks noChangeArrowheads="1"/>
              </p:cNvSpPr>
              <p:nvPr/>
            </p:nvSpPr>
            <p:spPr bwMode="auto">
              <a:xfrm>
                <a:off x="3180" y="2353"/>
                <a:ext cx="383" cy="41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34" name="Rectangle 6339"/>
              <p:cNvSpPr>
                <a:spLocks noChangeArrowheads="1"/>
              </p:cNvSpPr>
              <p:nvPr/>
            </p:nvSpPr>
            <p:spPr bwMode="auto">
              <a:xfrm>
                <a:off x="3563" y="2353"/>
                <a:ext cx="762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35" name="Rectangle 6340"/>
              <p:cNvSpPr>
                <a:spLocks noChangeArrowheads="1"/>
              </p:cNvSpPr>
              <p:nvPr/>
            </p:nvSpPr>
            <p:spPr bwMode="auto">
              <a:xfrm>
                <a:off x="4325" y="2353"/>
                <a:ext cx="8" cy="41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36" name="Rectangle 6341"/>
              <p:cNvSpPr>
                <a:spLocks noChangeArrowheads="1"/>
              </p:cNvSpPr>
              <p:nvPr/>
            </p:nvSpPr>
            <p:spPr bwMode="auto">
              <a:xfrm>
                <a:off x="4333" y="2353"/>
                <a:ext cx="375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37" name="Rectangle 6342"/>
              <p:cNvSpPr>
                <a:spLocks noChangeArrowheads="1"/>
              </p:cNvSpPr>
              <p:nvPr/>
            </p:nvSpPr>
            <p:spPr bwMode="auto">
              <a:xfrm>
                <a:off x="4708" y="2353"/>
                <a:ext cx="312" cy="41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38" name="Rectangle 6343"/>
              <p:cNvSpPr>
                <a:spLocks noChangeArrowheads="1"/>
              </p:cNvSpPr>
              <p:nvPr/>
            </p:nvSpPr>
            <p:spPr bwMode="auto">
              <a:xfrm>
                <a:off x="5020" y="2353"/>
                <a:ext cx="813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39" name="Rectangle 6344"/>
              <p:cNvSpPr>
                <a:spLocks noChangeArrowheads="1"/>
              </p:cNvSpPr>
              <p:nvPr/>
            </p:nvSpPr>
            <p:spPr bwMode="auto">
              <a:xfrm>
                <a:off x="5833" y="2353"/>
                <a:ext cx="221" cy="41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40" name="Rectangle 6345"/>
              <p:cNvSpPr>
                <a:spLocks noChangeArrowheads="1"/>
              </p:cNvSpPr>
              <p:nvPr/>
            </p:nvSpPr>
            <p:spPr bwMode="auto">
              <a:xfrm>
                <a:off x="661" y="2417"/>
                <a:ext cx="272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41" name="Rectangle 6346"/>
              <p:cNvSpPr>
                <a:spLocks noChangeArrowheads="1"/>
              </p:cNvSpPr>
              <p:nvPr/>
            </p:nvSpPr>
            <p:spPr bwMode="auto">
              <a:xfrm>
                <a:off x="933" y="2417"/>
                <a:ext cx="2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42" name="Rectangle 6347"/>
              <p:cNvSpPr>
                <a:spLocks noChangeArrowheads="1"/>
              </p:cNvSpPr>
              <p:nvPr/>
            </p:nvSpPr>
            <p:spPr bwMode="auto">
              <a:xfrm>
                <a:off x="961" y="2417"/>
                <a:ext cx="23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43" name="Rectangle 6348"/>
              <p:cNvSpPr>
                <a:spLocks noChangeArrowheads="1"/>
              </p:cNvSpPr>
              <p:nvPr/>
            </p:nvSpPr>
            <p:spPr bwMode="auto">
              <a:xfrm>
                <a:off x="961" y="2434"/>
                <a:ext cx="23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44" name="Rectangle 6349"/>
              <p:cNvSpPr>
                <a:spLocks noChangeArrowheads="1"/>
              </p:cNvSpPr>
              <p:nvPr/>
            </p:nvSpPr>
            <p:spPr bwMode="auto">
              <a:xfrm>
                <a:off x="984" y="2417"/>
                <a:ext cx="684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45" name="Rectangle 6350"/>
              <p:cNvSpPr>
                <a:spLocks noChangeArrowheads="1"/>
              </p:cNvSpPr>
              <p:nvPr/>
            </p:nvSpPr>
            <p:spPr bwMode="auto">
              <a:xfrm>
                <a:off x="1668" y="2417"/>
                <a:ext cx="11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46" name="Rectangle 6351"/>
              <p:cNvSpPr>
                <a:spLocks noChangeArrowheads="1"/>
              </p:cNvSpPr>
              <p:nvPr/>
            </p:nvSpPr>
            <p:spPr bwMode="auto">
              <a:xfrm>
                <a:off x="1668" y="2434"/>
                <a:ext cx="11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47" name="Rectangle 6352"/>
              <p:cNvSpPr>
                <a:spLocks noChangeArrowheads="1"/>
              </p:cNvSpPr>
              <p:nvPr/>
            </p:nvSpPr>
            <p:spPr bwMode="auto">
              <a:xfrm>
                <a:off x="1679" y="2417"/>
                <a:ext cx="22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48" name="Rectangle 6353"/>
              <p:cNvSpPr>
                <a:spLocks noChangeArrowheads="1"/>
              </p:cNvSpPr>
              <p:nvPr/>
            </p:nvSpPr>
            <p:spPr bwMode="auto">
              <a:xfrm>
                <a:off x="1900" y="2417"/>
                <a:ext cx="301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49" name="Rectangle 6354"/>
              <p:cNvSpPr>
                <a:spLocks noChangeArrowheads="1"/>
              </p:cNvSpPr>
              <p:nvPr/>
            </p:nvSpPr>
            <p:spPr bwMode="auto">
              <a:xfrm>
                <a:off x="2201" y="2417"/>
                <a:ext cx="3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50" name="Rectangle 6355"/>
              <p:cNvSpPr>
                <a:spLocks noChangeArrowheads="1"/>
              </p:cNvSpPr>
              <p:nvPr/>
            </p:nvSpPr>
            <p:spPr bwMode="auto">
              <a:xfrm>
                <a:off x="2232" y="2417"/>
                <a:ext cx="20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51" name="Rectangle 6356"/>
              <p:cNvSpPr>
                <a:spLocks noChangeArrowheads="1"/>
              </p:cNvSpPr>
              <p:nvPr/>
            </p:nvSpPr>
            <p:spPr bwMode="auto">
              <a:xfrm>
                <a:off x="2232" y="2434"/>
                <a:ext cx="20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52" name="Rectangle 6357"/>
              <p:cNvSpPr>
                <a:spLocks noChangeArrowheads="1"/>
              </p:cNvSpPr>
              <p:nvPr/>
            </p:nvSpPr>
            <p:spPr bwMode="auto">
              <a:xfrm>
                <a:off x="2252" y="2417"/>
                <a:ext cx="50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53" name="Rectangle 6358"/>
              <p:cNvSpPr>
                <a:spLocks noChangeArrowheads="1"/>
              </p:cNvSpPr>
              <p:nvPr/>
            </p:nvSpPr>
            <p:spPr bwMode="auto">
              <a:xfrm>
                <a:off x="2753" y="2417"/>
                <a:ext cx="32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54" name="Rectangle 6359"/>
              <p:cNvSpPr>
                <a:spLocks noChangeArrowheads="1"/>
              </p:cNvSpPr>
              <p:nvPr/>
            </p:nvSpPr>
            <p:spPr bwMode="auto">
              <a:xfrm>
                <a:off x="2753" y="2434"/>
                <a:ext cx="32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55" name="Rectangle 6360"/>
              <p:cNvSpPr>
                <a:spLocks noChangeArrowheads="1"/>
              </p:cNvSpPr>
              <p:nvPr/>
            </p:nvSpPr>
            <p:spPr bwMode="auto">
              <a:xfrm>
                <a:off x="2785" y="2417"/>
                <a:ext cx="39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56" name="Rectangle 6361"/>
              <p:cNvSpPr>
                <a:spLocks noChangeArrowheads="1"/>
              </p:cNvSpPr>
              <p:nvPr/>
            </p:nvSpPr>
            <p:spPr bwMode="auto">
              <a:xfrm>
                <a:off x="3180" y="2417"/>
                <a:ext cx="383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57" name="Rectangle 6362"/>
              <p:cNvSpPr>
                <a:spLocks noChangeArrowheads="1"/>
              </p:cNvSpPr>
              <p:nvPr/>
            </p:nvSpPr>
            <p:spPr bwMode="auto">
              <a:xfrm>
                <a:off x="3563" y="2417"/>
                <a:ext cx="76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58" name="Rectangle 6363"/>
              <p:cNvSpPr>
                <a:spLocks noChangeArrowheads="1"/>
              </p:cNvSpPr>
              <p:nvPr/>
            </p:nvSpPr>
            <p:spPr bwMode="auto">
              <a:xfrm>
                <a:off x="4325" y="2417"/>
                <a:ext cx="8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59" name="Rectangle 6364"/>
              <p:cNvSpPr>
                <a:spLocks noChangeArrowheads="1"/>
              </p:cNvSpPr>
              <p:nvPr/>
            </p:nvSpPr>
            <p:spPr bwMode="auto">
              <a:xfrm>
                <a:off x="4333" y="2417"/>
                <a:ext cx="37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60" name="Rectangle 6365"/>
              <p:cNvSpPr>
                <a:spLocks noChangeArrowheads="1"/>
              </p:cNvSpPr>
              <p:nvPr/>
            </p:nvSpPr>
            <p:spPr bwMode="auto">
              <a:xfrm>
                <a:off x="4708" y="2417"/>
                <a:ext cx="312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61" name="Rectangle 6366"/>
              <p:cNvSpPr>
                <a:spLocks noChangeArrowheads="1"/>
              </p:cNvSpPr>
              <p:nvPr/>
            </p:nvSpPr>
            <p:spPr bwMode="auto">
              <a:xfrm>
                <a:off x="5020" y="2417"/>
                <a:ext cx="81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62" name="Rectangle 6367"/>
              <p:cNvSpPr>
                <a:spLocks noChangeArrowheads="1"/>
              </p:cNvSpPr>
              <p:nvPr/>
            </p:nvSpPr>
            <p:spPr bwMode="auto">
              <a:xfrm>
                <a:off x="5833" y="2417"/>
                <a:ext cx="221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63" name="Rectangle 6368"/>
              <p:cNvSpPr>
                <a:spLocks noChangeArrowheads="1"/>
              </p:cNvSpPr>
              <p:nvPr/>
            </p:nvSpPr>
            <p:spPr bwMode="auto">
              <a:xfrm>
                <a:off x="661" y="2480"/>
                <a:ext cx="272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64" name="Rectangle 6369"/>
              <p:cNvSpPr>
                <a:spLocks noChangeArrowheads="1"/>
              </p:cNvSpPr>
              <p:nvPr/>
            </p:nvSpPr>
            <p:spPr bwMode="auto">
              <a:xfrm>
                <a:off x="933" y="2480"/>
                <a:ext cx="2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65" name="Rectangle 6370"/>
              <p:cNvSpPr>
                <a:spLocks noChangeArrowheads="1"/>
              </p:cNvSpPr>
              <p:nvPr/>
            </p:nvSpPr>
            <p:spPr bwMode="auto">
              <a:xfrm>
                <a:off x="961" y="2480"/>
                <a:ext cx="23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66" name="Rectangle 6371"/>
              <p:cNvSpPr>
                <a:spLocks noChangeArrowheads="1"/>
              </p:cNvSpPr>
              <p:nvPr/>
            </p:nvSpPr>
            <p:spPr bwMode="auto">
              <a:xfrm>
                <a:off x="961" y="2497"/>
                <a:ext cx="23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67" name="Rectangle 6372"/>
              <p:cNvSpPr>
                <a:spLocks noChangeArrowheads="1"/>
              </p:cNvSpPr>
              <p:nvPr/>
            </p:nvSpPr>
            <p:spPr bwMode="auto">
              <a:xfrm>
                <a:off x="984" y="2480"/>
                <a:ext cx="684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68" name="Rectangle 6373"/>
              <p:cNvSpPr>
                <a:spLocks noChangeArrowheads="1"/>
              </p:cNvSpPr>
              <p:nvPr/>
            </p:nvSpPr>
            <p:spPr bwMode="auto">
              <a:xfrm>
                <a:off x="1668" y="2480"/>
                <a:ext cx="11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69" name="Rectangle 6374"/>
              <p:cNvSpPr>
                <a:spLocks noChangeArrowheads="1"/>
              </p:cNvSpPr>
              <p:nvPr/>
            </p:nvSpPr>
            <p:spPr bwMode="auto">
              <a:xfrm>
                <a:off x="1668" y="2497"/>
                <a:ext cx="11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70" name="Rectangle 6375"/>
              <p:cNvSpPr>
                <a:spLocks noChangeArrowheads="1"/>
              </p:cNvSpPr>
              <p:nvPr/>
            </p:nvSpPr>
            <p:spPr bwMode="auto">
              <a:xfrm>
                <a:off x="1679" y="2480"/>
                <a:ext cx="22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71" name="Rectangle 6376"/>
              <p:cNvSpPr>
                <a:spLocks noChangeArrowheads="1"/>
              </p:cNvSpPr>
              <p:nvPr/>
            </p:nvSpPr>
            <p:spPr bwMode="auto">
              <a:xfrm>
                <a:off x="1900" y="2480"/>
                <a:ext cx="301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72" name="Rectangle 6377"/>
              <p:cNvSpPr>
                <a:spLocks noChangeArrowheads="1"/>
              </p:cNvSpPr>
              <p:nvPr/>
            </p:nvSpPr>
            <p:spPr bwMode="auto">
              <a:xfrm>
                <a:off x="2201" y="2480"/>
                <a:ext cx="3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73" name="Rectangle 6378"/>
              <p:cNvSpPr>
                <a:spLocks noChangeArrowheads="1"/>
              </p:cNvSpPr>
              <p:nvPr/>
            </p:nvSpPr>
            <p:spPr bwMode="auto">
              <a:xfrm>
                <a:off x="2232" y="2480"/>
                <a:ext cx="20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74" name="Rectangle 6379"/>
              <p:cNvSpPr>
                <a:spLocks noChangeArrowheads="1"/>
              </p:cNvSpPr>
              <p:nvPr/>
            </p:nvSpPr>
            <p:spPr bwMode="auto">
              <a:xfrm>
                <a:off x="2232" y="2497"/>
                <a:ext cx="20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grpSp>
          <p:nvGrpSpPr>
            <p:cNvPr id="12024" name="Group 6581"/>
            <p:cNvGrpSpPr>
              <a:grpSpLocks/>
            </p:cNvGrpSpPr>
            <p:nvPr/>
          </p:nvGrpSpPr>
          <p:grpSpPr bwMode="auto">
            <a:xfrm>
              <a:off x="1049338" y="3937000"/>
              <a:ext cx="8561388" cy="965200"/>
              <a:chOff x="661" y="2480"/>
              <a:chExt cx="5393" cy="608"/>
            </a:xfrm>
          </p:grpSpPr>
          <p:sp>
            <p:nvSpPr>
              <p:cNvPr id="13775" name="Rectangle 6381"/>
              <p:cNvSpPr>
                <a:spLocks noChangeArrowheads="1"/>
              </p:cNvSpPr>
              <p:nvPr/>
            </p:nvSpPr>
            <p:spPr bwMode="auto">
              <a:xfrm>
                <a:off x="2252" y="2480"/>
                <a:ext cx="50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76" name="Rectangle 6382"/>
              <p:cNvSpPr>
                <a:spLocks noChangeArrowheads="1"/>
              </p:cNvSpPr>
              <p:nvPr/>
            </p:nvSpPr>
            <p:spPr bwMode="auto">
              <a:xfrm>
                <a:off x="2753" y="2480"/>
                <a:ext cx="32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77" name="Rectangle 6383"/>
              <p:cNvSpPr>
                <a:spLocks noChangeArrowheads="1"/>
              </p:cNvSpPr>
              <p:nvPr/>
            </p:nvSpPr>
            <p:spPr bwMode="auto">
              <a:xfrm>
                <a:off x="2753" y="2497"/>
                <a:ext cx="32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78" name="Rectangle 6384"/>
              <p:cNvSpPr>
                <a:spLocks noChangeArrowheads="1"/>
              </p:cNvSpPr>
              <p:nvPr/>
            </p:nvSpPr>
            <p:spPr bwMode="auto">
              <a:xfrm>
                <a:off x="2785" y="2480"/>
                <a:ext cx="39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79" name="Rectangle 6385"/>
              <p:cNvSpPr>
                <a:spLocks noChangeArrowheads="1"/>
              </p:cNvSpPr>
              <p:nvPr/>
            </p:nvSpPr>
            <p:spPr bwMode="auto">
              <a:xfrm>
                <a:off x="3180" y="2480"/>
                <a:ext cx="383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80" name="Rectangle 6386"/>
              <p:cNvSpPr>
                <a:spLocks noChangeArrowheads="1"/>
              </p:cNvSpPr>
              <p:nvPr/>
            </p:nvSpPr>
            <p:spPr bwMode="auto">
              <a:xfrm>
                <a:off x="3563" y="2480"/>
                <a:ext cx="76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81" name="Rectangle 6387"/>
              <p:cNvSpPr>
                <a:spLocks noChangeArrowheads="1"/>
              </p:cNvSpPr>
              <p:nvPr/>
            </p:nvSpPr>
            <p:spPr bwMode="auto">
              <a:xfrm>
                <a:off x="4325" y="2480"/>
                <a:ext cx="8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82" name="Rectangle 6388"/>
              <p:cNvSpPr>
                <a:spLocks noChangeArrowheads="1"/>
              </p:cNvSpPr>
              <p:nvPr/>
            </p:nvSpPr>
            <p:spPr bwMode="auto">
              <a:xfrm>
                <a:off x="4333" y="2480"/>
                <a:ext cx="197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83" name="Rectangle 6389"/>
              <p:cNvSpPr>
                <a:spLocks noChangeArrowheads="1"/>
              </p:cNvSpPr>
              <p:nvPr/>
            </p:nvSpPr>
            <p:spPr bwMode="auto">
              <a:xfrm>
                <a:off x="4530" y="2480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84" name="Rectangle 6390"/>
              <p:cNvSpPr>
                <a:spLocks noChangeArrowheads="1"/>
              </p:cNvSpPr>
              <p:nvPr/>
            </p:nvSpPr>
            <p:spPr bwMode="auto">
              <a:xfrm>
                <a:off x="4542" y="2480"/>
                <a:ext cx="166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85" name="Rectangle 6391"/>
              <p:cNvSpPr>
                <a:spLocks noChangeArrowheads="1"/>
              </p:cNvSpPr>
              <p:nvPr/>
            </p:nvSpPr>
            <p:spPr bwMode="auto">
              <a:xfrm>
                <a:off x="4708" y="2480"/>
                <a:ext cx="312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86" name="Rectangle 6392"/>
              <p:cNvSpPr>
                <a:spLocks noChangeArrowheads="1"/>
              </p:cNvSpPr>
              <p:nvPr/>
            </p:nvSpPr>
            <p:spPr bwMode="auto">
              <a:xfrm>
                <a:off x="5020" y="2480"/>
                <a:ext cx="81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87" name="Rectangle 6393"/>
              <p:cNvSpPr>
                <a:spLocks noChangeArrowheads="1"/>
              </p:cNvSpPr>
              <p:nvPr/>
            </p:nvSpPr>
            <p:spPr bwMode="auto">
              <a:xfrm>
                <a:off x="5833" y="2480"/>
                <a:ext cx="221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88" name="Rectangle 6394"/>
              <p:cNvSpPr>
                <a:spLocks noChangeArrowheads="1"/>
              </p:cNvSpPr>
              <p:nvPr/>
            </p:nvSpPr>
            <p:spPr bwMode="auto">
              <a:xfrm>
                <a:off x="661" y="2543"/>
                <a:ext cx="272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89" name="Rectangle 6395"/>
              <p:cNvSpPr>
                <a:spLocks noChangeArrowheads="1"/>
              </p:cNvSpPr>
              <p:nvPr/>
            </p:nvSpPr>
            <p:spPr bwMode="auto">
              <a:xfrm>
                <a:off x="933" y="2543"/>
                <a:ext cx="2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90" name="Rectangle 6396"/>
              <p:cNvSpPr>
                <a:spLocks noChangeArrowheads="1"/>
              </p:cNvSpPr>
              <p:nvPr/>
            </p:nvSpPr>
            <p:spPr bwMode="auto">
              <a:xfrm>
                <a:off x="961" y="2543"/>
                <a:ext cx="23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91" name="Rectangle 6397"/>
              <p:cNvSpPr>
                <a:spLocks noChangeArrowheads="1"/>
              </p:cNvSpPr>
              <p:nvPr/>
            </p:nvSpPr>
            <p:spPr bwMode="auto">
              <a:xfrm>
                <a:off x="961" y="2560"/>
                <a:ext cx="23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92" name="Rectangle 6398"/>
              <p:cNvSpPr>
                <a:spLocks noChangeArrowheads="1"/>
              </p:cNvSpPr>
              <p:nvPr/>
            </p:nvSpPr>
            <p:spPr bwMode="auto">
              <a:xfrm>
                <a:off x="984" y="2543"/>
                <a:ext cx="684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93" name="Rectangle 6399"/>
              <p:cNvSpPr>
                <a:spLocks noChangeArrowheads="1"/>
              </p:cNvSpPr>
              <p:nvPr/>
            </p:nvSpPr>
            <p:spPr bwMode="auto">
              <a:xfrm>
                <a:off x="1668" y="2543"/>
                <a:ext cx="11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94" name="Rectangle 6400"/>
              <p:cNvSpPr>
                <a:spLocks noChangeArrowheads="1"/>
              </p:cNvSpPr>
              <p:nvPr/>
            </p:nvSpPr>
            <p:spPr bwMode="auto">
              <a:xfrm>
                <a:off x="1668" y="2560"/>
                <a:ext cx="11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95" name="Rectangle 6401"/>
              <p:cNvSpPr>
                <a:spLocks noChangeArrowheads="1"/>
              </p:cNvSpPr>
              <p:nvPr/>
            </p:nvSpPr>
            <p:spPr bwMode="auto">
              <a:xfrm>
                <a:off x="1679" y="2543"/>
                <a:ext cx="22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96" name="Rectangle 6402"/>
              <p:cNvSpPr>
                <a:spLocks noChangeArrowheads="1"/>
              </p:cNvSpPr>
              <p:nvPr/>
            </p:nvSpPr>
            <p:spPr bwMode="auto">
              <a:xfrm>
                <a:off x="1900" y="2543"/>
                <a:ext cx="301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97" name="Rectangle 6403"/>
              <p:cNvSpPr>
                <a:spLocks noChangeArrowheads="1"/>
              </p:cNvSpPr>
              <p:nvPr/>
            </p:nvSpPr>
            <p:spPr bwMode="auto">
              <a:xfrm>
                <a:off x="2201" y="2543"/>
                <a:ext cx="3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98" name="Rectangle 6404"/>
              <p:cNvSpPr>
                <a:spLocks noChangeArrowheads="1"/>
              </p:cNvSpPr>
              <p:nvPr/>
            </p:nvSpPr>
            <p:spPr bwMode="auto">
              <a:xfrm>
                <a:off x="2232" y="2543"/>
                <a:ext cx="20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99" name="Rectangle 6405"/>
              <p:cNvSpPr>
                <a:spLocks noChangeArrowheads="1"/>
              </p:cNvSpPr>
              <p:nvPr/>
            </p:nvSpPr>
            <p:spPr bwMode="auto">
              <a:xfrm>
                <a:off x="2232" y="2560"/>
                <a:ext cx="20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00" name="Rectangle 6406"/>
              <p:cNvSpPr>
                <a:spLocks noChangeArrowheads="1"/>
              </p:cNvSpPr>
              <p:nvPr/>
            </p:nvSpPr>
            <p:spPr bwMode="auto">
              <a:xfrm>
                <a:off x="2252" y="2543"/>
                <a:ext cx="50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01" name="Rectangle 6407"/>
              <p:cNvSpPr>
                <a:spLocks noChangeArrowheads="1"/>
              </p:cNvSpPr>
              <p:nvPr/>
            </p:nvSpPr>
            <p:spPr bwMode="auto">
              <a:xfrm>
                <a:off x="2753" y="2543"/>
                <a:ext cx="32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02" name="Rectangle 6408"/>
              <p:cNvSpPr>
                <a:spLocks noChangeArrowheads="1"/>
              </p:cNvSpPr>
              <p:nvPr/>
            </p:nvSpPr>
            <p:spPr bwMode="auto">
              <a:xfrm>
                <a:off x="2753" y="2560"/>
                <a:ext cx="32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03" name="Rectangle 6409"/>
              <p:cNvSpPr>
                <a:spLocks noChangeArrowheads="1"/>
              </p:cNvSpPr>
              <p:nvPr/>
            </p:nvSpPr>
            <p:spPr bwMode="auto">
              <a:xfrm>
                <a:off x="2785" y="2543"/>
                <a:ext cx="39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04" name="Rectangle 6410"/>
              <p:cNvSpPr>
                <a:spLocks noChangeArrowheads="1"/>
              </p:cNvSpPr>
              <p:nvPr/>
            </p:nvSpPr>
            <p:spPr bwMode="auto">
              <a:xfrm>
                <a:off x="3180" y="2543"/>
                <a:ext cx="383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05" name="Rectangle 6411"/>
              <p:cNvSpPr>
                <a:spLocks noChangeArrowheads="1"/>
              </p:cNvSpPr>
              <p:nvPr/>
            </p:nvSpPr>
            <p:spPr bwMode="auto">
              <a:xfrm>
                <a:off x="3563" y="2543"/>
                <a:ext cx="76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06" name="Rectangle 6412"/>
              <p:cNvSpPr>
                <a:spLocks noChangeArrowheads="1"/>
              </p:cNvSpPr>
              <p:nvPr/>
            </p:nvSpPr>
            <p:spPr bwMode="auto">
              <a:xfrm>
                <a:off x="4325" y="2543"/>
                <a:ext cx="8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07" name="Rectangle 6413"/>
              <p:cNvSpPr>
                <a:spLocks noChangeArrowheads="1"/>
              </p:cNvSpPr>
              <p:nvPr/>
            </p:nvSpPr>
            <p:spPr bwMode="auto">
              <a:xfrm>
                <a:off x="4333" y="2543"/>
                <a:ext cx="197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08" name="Rectangle 6414"/>
              <p:cNvSpPr>
                <a:spLocks noChangeArrowheads="1"/>
              </p:cNvSpPr>
              <p:nvPr/>
            </p:nvSpPr>
            <p:spPr bwMode="auto">
              <a:xfrm>
                <a:off x="4530" y="2543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09" name="Rectangle 6415"/>
              <p:cNvSpPr>
                <a:spLocks noChangeArrowheads="1"/>
              </p:cNvSpPr>
              <p:nvPr/>
            </p:nvSpPr>
            <p:spPr bwMode="auto">
              <a:xfrm>
                <a:off x="4542" y="2543"/>
                <a:ext cx="166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10" name="Rectangle 6416"/>
              <p:cNvSpPr>
                <a:spLocks noChangeArrowheads="1"/>
              </p:cNvSpPr>
              <p:nvPr/>
            </p:nvSpPr>
            <p:spPr bwMode="auto">
              <a:xfrm>
                <a:off x="4708" y="2543"/>
                <a:ext cx="312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11" name="Rectangle 6417"/>
              <p:cNvSpPr>
                <a:spLocks noChangeArrowheads="1"/>
              </p:cNvSpPr>
              <p:nvPr/>
            </p:nvSpPr>
            <p:spPr bwMode="auto">
              <a:xfrm>
                <a:off x="5020" y="2543"/>
                <a:ext cx="81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12" name="Rectangle 6418"/>
              <p:cNvSpPr>
                <a:spLocks noChangeArrowheads="1"/>
              </p:cNvSpPr>
              <p:nvPr/>
            </p:nvSpPr>
            <p:spPr bwMode="auto">
              <a:xfrm>
                <a:off x="5833" y="2543"/>
                <a:ext cx="221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13" name="Rectangle 6419"/>
              <p:cNvSpPr>
                <a:spLocks noChangeArrowheads="1"/>
              </p:cNvSpPr>
              <p:nvPr/>
            </p:nvSpPr>
            <p:spPr bwMode="auto">
              <a:xfrm>
                <a:off x="661" y="2606"/>
                <a:ext cx="272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14" name="Rectangle 6420"/>
              <p:cNvSpPr>
                <a:spLocks noChangeArrowheads="1"/>
              </p:cNvSpPr>
              <p:nvPr/>
            </p:nvSpPr>
            <p:spPr bwMode="auto">
              <a:xfrm>
                <a:off x="933" y="2606"/>
                <a:ext cx="2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15" name="Rectangle 6421"/>
              <p:cNvSpPr>
                <a:spLocks noChangeArrowheads="1"/>
              </p:cNvSpPr>
              <p:nvPr/>
            </p:nvSpPr>
            <p:spPr bwMode="auto">
              <a:xfrm>
                <a:off x="961" y="2606"/>
                <a:ext cx="23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16" name="Rectangle 6422"/>
              <p:cNvSpPr>
                <a:spLocks noChangeArrowheads="1"/>
              </p:cNvSpPr>
              <p:nvPr/>
            </p:nvSpPr>
            <p:spPr bwMode="auto">
              <a:xfrm>
                <a:off x="961" y="2623"/>
                <a:ext cx="23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17" name="Rectangle 6423"/>
              <p:cNvSpPr>
                <a:spLocks noChangeArrowheads="1"/>
              </p:cNvSpPr>
              <p:nvPr/>
            </p:nvSpPr>
            <p:spPr bwMode="auto">
              <a:xfrm>
                <a:off x="984" y="2606"/>
                <a:ext cx="684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18" name="Rectangle 6424"/>
              <p:cNvSpPr>
                <a:spLocks noChangeArrowheads="1"/>
              </p:cNvSpPr>
              <p:nvPr/>
            </p:nvSpPr>
            <p:spPr bwMode="auto">
              <a:xfrm>
                <a:off x="1668" y="2606"/>
                <a:ext cx="11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19" name="Rectangle 6425"/>
              <p:cNvSpPr>
                <a:spLocks noChangeArrowheads="1"/>
              </p:cNvSpPr>
              <p:nvPr/>
            </p:nvSpPr>
            <p:spPr bwMode="auto">
              <a:xfrm>
                <a:off x="1668" y="2623"/>
                <a:ext cx="11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20" name="Rectangle 6426"/>
              <p:cNvSpPr>
                <a:spLocks noChangeArrowheads="1"/>
              </p:cNvSpPr>
              <p:nvPr/>
            </p:nvSpPr>
            <p:spPr bwMode="auto">
              <a:xfrm>
                <a:off x="1679" y="2606"/>
                <a:ext cx="22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21" name="Rectangle 6427"/>
              <p:cNvSpPr>
                <a:spLocks noChangeArrowheads="1"/>
              </p:cNvSpPr>
              <p:nvPr/>
            </p:nvSpPr>
            <p:spPr bwMode="auto">
              <a:xfrm>
                <a:off x="1900" y="2606"/>
                <a:ext cx="301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22" name="Rectangle 6428"/>
              <p:cNvSpPr>
                <a:spLocks noChangeArrowheads="1"/>
              </p:cNvSpPr>
              <p:nvPr/>
            </p:nvSpPr>
            <p:spPr bwMode="auto">
              <a:xfrm>
                <a:off x="2201" y="2606"/>
                <a:ext cx="3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23" name="Rectangle 6429"/>
              <p:cNvSpPr>
                <a:spLocks noChangeArrowheads="1"/>
              </p:cNvSpPr>
              <p:nvPr/>
            </p:nvSpPr>
            <p:spPr bwMode="auto">
              <a:xfrm>
                <a:off x="2232" y="2606"/>
                <a:ext cx="20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24" name="Rectangle 6430"/>
              <p:cNvSpPr>
                <a:spLocks noChangeArrowheads="1"/>
              </p:cNvSpPr>
              <p:nvPr/>
            </p:nvSpPr>
            <p:spPr bwMode="auto">
              <a:xfrm>
                <a:off x="2232" y="2623"/>
                <a:ext cx="20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25" name="Rectangle 6431"/>
              <p:cNvSpPr>
                <a:spLocks noChangeArrowheads="1"/>
              </p:cNvSpPr>
              <p:nvPr/>
            </p:nvSpPr>
            <p:spPr bwMode="auto">
              <a:xfrm>
                <a:off x="2252" y="2606"/>
                <a:ext cx="50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26" name="Rectangle 6432"/>
              <p:cNvSpPr>
                <a:spLocks noChangeArrowheads="1"/>
              </p:cNvSpPr>
              <p:nvPr/>
            </p:nvSpPr>
            <p:spPr bwMode="auto">
              <a:xfrm>
                <a:off x="2753" y="2606"/>
                <a:ext cx="32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27" name="Rectangle 6433"/>
              <p:cNvSpPr>
                <a:spLocks noChangeArrowheads="1"/>
              </p:cNvSpPr>
              <p:nvPr/>
            </p:nvSpPr>
            <p:spPr bwMode="auto">
              <a:xfrm>
                <a:off x="2753" y="2623"/>
                <a:ext cx="32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28" name="Rectangle 6434"/>
              <p:cNvSpPr>
                <a:spLocks noChangeArrowheads="1"/>
              </p:cNvSpPr>
              <p:nvPr/>
            </p:nvSpPr>
            <p:spPr bwMode="auto">
              <a:xfrm>
                <a:off x="2785" y="2606"/>
                <a:ext cx="39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29" name="Rectangle 6435"/>
              <p:cNvSpPr>
                <a:spLocks noChangeArrowheads="1"/>
              </p:cNvSpPr>
              <p:nvPr/>
            </p:nvSpPr>
            <p:spPr bwMode="auto">
              <a:xfrm>
                <a:off x="3180" y="2606"/>
                <a:ext cx="383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30" name="Rectangle 6436"/>
              <p:cNvSpPr>
                <a:spLocks noChangeArrowheads="1"/>
              </p:cNvSpPr>
              <p:nvPr/>
            </p:nvSpPr>
            <p:spPr bwMode="auto">
              <a:xfrm>
                <a:off x="3563" y="2606"/>
                <a:ext cx="967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31" name="Rectangle 6437"/>
              <p:cNvSpPr>
                <a:spLocks noChangeArrowheads="1"/>
              </p:cNvSpPr>
              <p:nvPr/>
            </p:nvSpPr>
            <p:spPr bwMode="auto">
              <a:xfrm>
                <a:off x="4530" y="2606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32" name="Rectangle 6438"/>
              <p:cNvSpPr>
                <a:spLocks noChangeArrowheads="1"/>
              </p:cNvSpPr>
              <p:nvPr/>
            </p:nvSpPr>
            <p:spPr bwMode="auto">
              <a:xfrm>
                <a:off x="4542" y="2606"/>
                <a:ext cx="166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33" name="Rectangle 6439"/>
              <p:cNvSpPr>
                <a:spLocks noChangeArrowheads="1"/>
              </p:cNvSpPr>
              <p:nvPr/>
            </p:nvSpPr>
            <p:spPr bwMode="auto">
              <a:xfrm>
                <a:off x="4708" y="2606"/>
                <a:ext cx="312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34" name="Rectangle 6440"/>
              <p:cNvSpPr>
                <a:spLocks noChangeArrowheads="1"/>
              </p:cNvSpPr>
              <p:nvPr/>
            </p:nvSpPr>
            <p:spPr bwMode="auto">
              <a:xfrm>
                <a:off x="5020" y="2606"/>
                <a:ext cx="81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35" name="Rectangle 6441"/>
              <p:cNvSpPr>
                <a:spLocks noChangeArrowheads="1"/>
              </p:cNvSpPr>
              <p:nvPr/>
            </p:nvSpPr>
            <p:spPr bwMode="auto">
              <a:xfrm>
                <a:off x="5833" y="2606"/>
                <a:ext cx="221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36" name="Rectangle 6442"/>
              <p:cNvSpPr>
                <a:spLocks noChangeArrowheads="1"/>
              </p:cNvSpPr>
              <p:nvPr/>
            </p:nvSpPr>
            <p:spPr bwMode="auto">
              <a:xfrm>
                <a:off x="661" y="2669"/>
                <a:ext cx="272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37" name="Rectangle 6443"/>
              <p:cNvSpPr>
                <a:spLocks noChangeArrowheads="1"/>
              </p:cNvSpPr>
              <p:nvPr/>
            </p:nvSpPr>
            <p:spPr bwMode="auto">
              <a:xfrm>
                <a:off x="933" y="2669"/>
                <a:ext cx="2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38" name="Rectangle 6444"/>
              <p:cNvSpPr>
                <a:spLocks noChangeArrowheads="1"/>
              </p:cNvSpPr>
              <p:nvPr/>
            </p:nvSpPr>
            <p:spPr bwMode="auto">
              <a:xfrm>
                <a:off x="961" y="2669"/>
                <a:ext cx="23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39" name="Rectangle 6445"/>
              <p:cNvSpPr>
                <a:spLocks noChangeArrowheads="1"/>
              </p:cNvSpPr>
              <p:nvPr/>
            </p:nvSpPr>
            <p:spPr bwMode="auto">
              <a:xfrm>
                <a:off x="961" y="2686"/>
                <a:ext cx="23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40" name="Rectangle 6446"/>
              <p:cNvSpPr>
                <a:spLocks noChangeArrowheads="1"/>
              </p:cNvSpPr>
              <p:nvPr/>
            </p:nvSpPr>
            <p:spPr bwMode="auto">
              <a:xfrm>
                <a:off x="984" y="2669"/>
                <a:ext cx="684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41" name="Rectangle 6447"/>
              <p:cNvSpPr>
                <a:spLocks noChangeArrowheads="1"/>
              </p:cNvSpPr>
              <p:nvPr/>
            </p:nvSpPr>
            <p:spPr bwMode="auto">
              <a:xfrm>
                <a:off x="1668" y="2669"/>
                <a:ext cx="11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42" name="Rectangle 6448"/>
              <p:cNvSpPr>
                <a:spLocks noChangeArrowheads="1"/>
              </p:cNvSpPr>
              <p:nvPr/>
            </p:nvSpPr>
            <p:spPr bwMode="auto">
              <a:xfrm>
                <a:off x="1668" y="2686"/>
                <a:ext cx="11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43" name="Rectangle 6449"/>
              <p:cNvSpPr>
                <a:spLocks noChangeArrowheads="1"/>
              </p:cNvSpPr>
              <p:nvPr/>
            </p:nvSpPr>
            <p:spPr bwMode="auto">
              <a:xfrm>
                <a:off x="1679" y="2669"/>
                <a:ext cx="22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44" name="Rectangle 6450"/>
              <p:cNvSpPr>
                <a:spLocks noChangeArrowheads="1"/>
              </p:cNvSpPr>
              <p:nvPr/>
            </p:nvSpPr>
            <p:spPr bwMode="auto">
              <a:xfrm>
                <a:off x="1900" y="2669"/>
                <a:ext cx="301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45" name="Rectangle 6451"/>
              <p:cNvSpPr>
                <a:spLocks noChangeArrowheads="1"/>
              </p:cNvSpPr>
              <p:nvPr/>
            </p:nvSpPr>
            <p:spPr bwMode="auto">
              <a:xfrm>
                <a:off x="2201" y="2669"/>
                <a:ext cx="3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46" name="Rectangle 6452"/>
              <p:cNvSpPr>
                <a:spLocks noChangeArrowheads="1"/>
              </p:cNvSpPr>
              <p:nvPr/>
            </p:nvSpPr>
            <p:spPr bwMode="auto">
              <a:xfrm>
                <a:off x="2232" y="2669"/>
                <a:ext cx="20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47" name="Rectangle 6453"/>
              <p:cNvSpPr>
                <a:spLocks noChangeArrowheads="1"/>
              </p:cNvSpPr>
              <p:nvPr/>
            </p:nvSpPr>
            <p:spPr bwMode="auto">
              <a:xfrm>
                <a:off x="2232" y="2686"/>
                <a:ext cx="20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48" name="Rectangle 6454"/>
              <p:cNvSpPr>
                <a:spLocks noChangeArrowheads="1"/>
              </p:cNvSpPr>
              <p:nvPr/>
            </p:nvSpPr>
            <p:spPr bwMode="auto">
              <a:xfrm>
                <a:off x="2252" y="2669"/>
                <a:ext cx="50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49" name="Rectangle 6455"/>
              <p:cNvSpPr>
                <a:spLocks noChangeArrowheads="1"/>
              </p:cNvSpPr>
              <p:nvPr/>
            </p:nvSpPr>
            <p:spPr bwMode="auto">
              <a:xfrm>
                <a:off x="2753" y="2669"/>
                <a:ext cx="32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50" name="Rectangle 6456"/>
              <p:cNvSpPr>
                <a:spLocks noChangeArrowheads="1"/>
              </p:cNvSpPr>
              <p:nvPr/>
            </p:nvSpPr>
            <p:spPr bwMode="auto">
              <a:xfrm>
                <a:off x="2753" y="2686"/>
                <a:ext cx="32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51" name="Rectangle 6457"/>
              <p:cNvSpPr>
                <a:spLocks noChangeArrowheads="1"/>
              </p:cNvSpPr>
              <p:nvPr/>
            </p:nvSpPr>
            <p:spPr bwMode="auto">
              <a:xfrm>
                <a:off x="2785" y="2669"/>
                <a:ext cx="39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52" name="Rectangle 6458"/>
              <p:cNvSpPr>
                <a:spLocks noChangeArrowheads="1"/>
              </p:cNvSpPr>
              <p:nvPr/>
            </p:nvSpPr>
            <p:spPr bwMode="auto">
              <a:xfrm>
                <a:off x="3180" y="2669"/>
                <a:ext cx="383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53" name="Rectangle 6459"/>
              <p:cNvSpPr>
                <a:spLocks noChangeArrowheads="1"/>
              </p:cNvSpPr>
              <p:nvPr/>
            </p:nvSpPr>
            <p:spPr bwMode="auto">
              <a:xfrm>
                <a:off x="3563" y="2669"/>
                <a:ext cx="967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54" name="Rectangle 6460"/>
              <p:cNvSpPr>
                <a:spLocks noChangeArrowheads="1"/>
              </p:cNvSpPr>
              <p:nvPr/>
            </p:nvSpPr>
            <p:spPr bwMode="auto">
              <a:xfrm>
                <a:off x="4530" y="2669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55" name="Rectangle 6461"/>
              <p:cNvSpPr>
                <a:spLocks noChangeArrowheads="1"/>
              </p:cNvSpPr>
              <p:nvPr/>
            </p:nvSpPr>
            <p:spPr bwMode="auto">
              <a:xfrm>
                <a:off x="4542" y="2669"/>
                <a:ext cx="166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56" name="Rectangle 6462"/>
              <p:cNvSpPr>
                <a:spLocks noChangeArrowheads="1"/>
              </p:cNvSpPr>
              <p:nvPr/>
            </p:nvSpPr>
            <p:spPr bwMode="auto">
              <a:xfrm>
                <a:off x="4708" y="2669"/>
                <a:ext cx="312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57" name="Rectangle 6463"/>
              <p:cNvSpPr>
                <a:spLocks noChangeArrowheads="1"/>
              </p:cNvSpPr>
              <p:nvPr/>
            </p:nvSpPr>
            <p:spPr bwMode="auto">
              <a:xfrm>
                <a:off x="5020" y="2669"/>
                <a:ext cx="81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58" name="Rectangle 6464"/>
              <p:cNvSpPr>
                <a:spLocks noChangeArrowheads="1"/>
              </p:cNvSpPr>
              <p:nvPr/>
            </p:nvSpPr>
            <p:spPr bwMode="auto">
              <a:xfrm>
                <a:off x="5833" y="2669"/>
                <a:ext cx="221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59" name="Rectangle 6465"/>
              <p:cNvSpPr>
                <a:spLocks noChangeArrowheads="1"/>
              </p:cNvSpPr>
              <p:nvPr/>
            </p:nvSpPr>
            <p:spPr bwMode="auto">
              <a:xfrm>
                <a:off x="661" y="2732"/>
                <a:ext cx="272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60" name="Rectangle 6466"/>
              <p:cNvSpPr>
                <a:spLocks noChangeArrowheads="1"/>
              </p:cNvSpPr>
              <p:nvPr/>
            </p:nvSpPr>
            <p:spPr bwMode="auto">
              <a:xfrm>
                <a:off x="933" y="2732"/>
                <a:ext cx="2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61" name="Rectangle 6467"/>
              <p:cNvSpPr>
                <a:spLocks noChangeArrowheads="1"/>
              </p:cNvSpPr>
              <p:nvPr/>
            </p:nvSpPr>
            <p:spPr bwMode="auto">
              <a:xfrm>
                <a:off x="961" y="2732"/>
                <a:ext cx="23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62" name="Rectangle 6468"/>
              <p:cNvSpPr>
                <a:spLocks noChangeArrowheads="1"/>
              </p:cNvSpPr>
              <p:nvPr/>
            </p:nvSpPr>
            <p:spPr bwMode="auto">
              <a:xfrm>
                <a:off x="961" y="2749"/>
                <a:ext cx="23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63" name="Rectangle 6469"/>
              <p:cNvSpPr>
                <a:spLocks noChangeArrowheads="1"/>
              </p:cNvSpPr>
              <p:nvPr/>
            </p:nvSpPr>
            <p:spPr bwMode="auto">
              <a:xfrm>
                <a:off x="984" y="2732"/>
                <a:ext cx="684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64" name="Rectangle 6470"/>
              <p:cNvSpPr>
                <a:spLocks noChangeArrowheads="1"/>
              </p:cNvSpPr>
              <p:nvPr/>
            </p:nvSpPr>
            <p:spPr bwMode="auto">
              <a:xfrm>
                <a:off x="1668" y="2732"/>
                <a:ext cx="11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65" name="Rectangle 6471"/>
              <p:cNvSpPr>
                <a:spLocks noChangeArrowheads="1"/>
              </p:cNvSpPr>
              <p:nvPr/>
            </p:nvSpPr>
            <p:spPr bwMode="auto">
              <a:xfrm>
                <a:off x="1668" y="2749"/>
                <a:ext cx="11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66" name="Rectangle 6472"/>
              <p:cNvSpPr>
                <a:spLocks noChangeArrowheads="1"/>
              </p:cNvSpPr>
              <p:nvPr/>
            </p:nvSpPr>
            <p:spPr bwMode="auto">
              <a:xfrm>
                <a:off x="1679" y="2732"/>
                <a:ext cx="22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67" name="Rectangle 6473"/>
              <p:cNvSpPr>
                <a:spLocks noChangeArrowheads="1"/>
              </p:cNvSpPr>
              <p:nvPr/>
            </p:nvSpPr>
            <p:spPr bwMode="auto">
              <a:xfrm>
                <a:off x="1900" y="2732"/>
                <a:ext cx="301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68" name="Rectangle 6474"/>
              <p:cNvSpPr>
                <a:spLocks noChangeArrowheads="1"/>
              </p:cNvSpPr>
              <p:nvPr/>
            </p:nvSpPr>
            <p:spPr bwMode="auto">
              <a:xfrm>
                <a:off x="2201" y="2732"/>
                <a:ext cx="3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69" name="Rectangle 6475"/>
              <p:cNvSpPr>
                <a:spLocks noChangeArrowheads="1"/>
              </p:cNvSpPr>
              <p:nvPr/>
            </p:nvSpPr>
            <p:spPr bwMode="auto">
              <a:xfrm>
                <a:off x="2232" y="2732"/>
                <a:ext cx="20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70" name="Rectangle 6476"/>
              <p:cNvSpPr>
                <a:spLocks noChangeArrowheads="1"/>
              </p:cNvSpPr>
              <p:nvPr/>
            </p:nvSpPr>
            <p:spPr bwMode="auto">
              <a:xfrm>
                <a:off x="2232" y="2749"/>
                <a:ext cx="20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71" name="Rectangle 6477"/>
              <p:cNvSpPr>
                <a:spLocks noChangeArrowheads="1"/>
              </p:cNvSpPr>
              <p:nvPr/>
            </p:nvSpPr>
            <p:spPr bwMode="auto">
              <a:xfrm>
                <a:off x="2252" y="2732"/>
                <a:ext cx="50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72" name="Rectangle 6478"/>
              <p:cNvSpPr>
                <a:spLocks noChangeArrowheads="1"/>
              </p:cNvSpPr>
              <p:nvPr/>
            </p:nvSpPr>
            <p:spPr bwMode="auto">
              <a:xfrm>
                <a:off x="2753" y="2732"/>
                <a:ext cx="32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73" name="Rectangle 6479"/>
              <p:cNvSpPr>
                <a:spLocks noChangeArrowheads="1"/>
              </p:cNvSpPr>
              <p:nvPr/>
            </p:nvSpPr>
            <p:spPr bwMode="auto">
              <a:xfrm>
                <a:off x="2753" y="2749"/>
                <a:ext cx="32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74" name="Rectangle 6480"/>
              <p:cNvSpPr>
                <a:spLocks noChangeArrowheads="1"/>
              </p:cNvSpPr>
              <p:nvPr/>
            </p:nvSpPr>
            <p:spPr bwMode="auto">
              <a:xfrm>
                <a:off x="2785" y="2732"/>
                <a:ext cx="39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75" name="Rectangle 6481"/>
              <p:cNvSpPr>
                <a:spLocks noChangeArrowheads="1"/>
              </p:cNvSpPr>
              <p:nvPr/>
            </p:nvSpPr>
            <p:spPr bwMode="auto">
              <a:xfrm>
                <a:off x="3180" y="2732"/>
                <a:ext cx="383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76" name="Rectangle 6482"/>
              <p:cNvSpPr>
                <a:spLocks noChangeArrowheads="1"/>
              </p:cNvSpPr>
              <p:nvPr/>
            </p:nvSpPr>
            <p:spPr bwMode="auto">
              <a:xfrm>
                <a:off x="3563" y="2732"/>
                <a:ext cx="967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77" name="Rectangle 6483"/>
              <p:cNvSpPr>
                <a:spLocks noChangeArrowheads="1"/>
              </p:cNvSpPr>
              <p:nvPr/>
            </p:nvSpPr>
            <p:spPr bwMode="auto">
              <a:xfrm>
                <a:off x="4530" y="2732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78" name="Rectangle 6484"/>
              <p:cNvSpPr>
                <a:spLocks noChangeArrowheads="1"/>
              </p:cNvSpPr>
              <p:nvPr/>
            </p:nvSpPr>
            <p:spPr bwMode="auto">
              <a:xfrm>
                <a:off x="4542" y="2732"/>
                <a:ext cx="166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79" name="Rectangle 6485"/>
              <p:cNvSpPr>
                <a:spLocks noChangeArrowheads="1"/>
              </p:cNvSpPr>
              <p:nvPr/>
            </p:nvSpPr>
            <p:spPr bwMode="auto">
              <a:xfrm>
                <a:off x="4708" y="2732"/>
                <a:ext cx="312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80" name="Rectangle 6486"/>
              <p:cNvSpPr>
                <a:spLocks noChangeArrowheads="1"/>
              </p:cNvSpPr>
              <p:nvPr/>
            </p:nvSpPr>
            <p:spPr bwMode="auto">
              <a:xfrm>
                <a:off x="5020" y="2732"/>
                <a:ext cx="81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81" name="Rectangle 6487"/>
              <p:cNvSpPr>
                <a:spLocks noChangeArrowheads="1"/>
              </p:cNvSpPr>
              <p:nvPr/>
            </p:nvSpPr>
            <p:spPr bwMode="auto">
              <a:xfrm>
                <a:off x="5833" y="2732"/>
                <a:ext cx="221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82" name="Rectangle 6488"/>
              <p:cNvSpPr>
                <a:spLocks noChangeArrowheads="1"/>
              </p:cNvSpPr>
              <p:nvPr/>
            </p:nvSpPr>
            <p:spPr bwMode="auto">
              <a:xfrm>
                <a:off x="661" y="2795"/>
                <a:ext cx="272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83" name="Rectangle 6489"/>
              <p:cNvSpPr>
                <a:spLocks noChangeArrowheads="1"/>
              </p:cNvSpPr>
              <p:nvPr/>
            </p:nvSpPr>
            <p:spPr bwMode="auto">
              <a:xfrm>
                <a:off x="933" y="2795"/>
                <a:ext cx="2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84" name="Rectangle 6490"/>
              <p:cNvSpPr>
                <a:spLocks noChangeArrowheads="1"/>
              </p:cNvSpPr>
              <p:nvPr/>
            </p:nvSpPr>
            <p:spPr bwMode="auto">
              <a:xfrm>
                <a:off x="961" y="2795"/>
                <a:ext cx="23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85" name="Rectangle 6491"/>
              <p:cNvSpPr>
                <a:spLocks noChangeArrowheads="1"/>
              </p:cNvSpPr>
              <p:nvPr/>
            </p:nvSpPr>
            <p:spPr bwMode="auto">
              <a:xfrm>
                <a:off x="961" y="2813"/>
                <a:ext cx="23" cy="5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86" name="Rectangle 6492"/>
              <p:cNvSpPr>
                <a:spLocks noChangeArrowheads="1"/>
              </p:cNvSpPr>
              <p:nvPr/>
            </p:nvSpPr>
            <p:spPr bwMode="auto">
              <a:xfrm>
                <a:off x="984" y="2795"/>
                <a:ext cx="684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87" name="Rectangle 6493"/>
              <p:cNvSpPr>
                <a:spLocks noChangeArrowheads="1"/>
              </p:cNvSpPr>
              <p:nvPr/>
            </p:nvSpPr>
            <p:spPr bwMode="auto">
              <a:xfrm>
                <a:off x="1668" y="2795"/>
                <a:ext cx="11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88" name="Rectangle 6494"/>
              <p:cNvSpPr>
                <a:spLocks noChangeArrowheads="1"/>
              </p:cNvSpPr>
              <p:nvPr/>
            </p:nvSpPr>
            <p:spPr bwMode="auto">
              <a:xfrm>
                <a:off x="1668" y="2813"/>
                <a:ext cx="11" cy="5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89" name="Rectangle 6495"/>
              <p:cNvSpPr>
                <a:spLocks noChangeArrowheads="1"/>
              </p:cNvSpPr>
              <p:nvPr/>
            </p:nvSpPr>
            <p:spPr bwMode="auto">
              <a:xfrm>
                <a:off x="1679" y="2795"/>
                <a:ext cx="22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90" name="Rectangle 6496"/>
              <p:cNvSpPr>
                <a:spLocks noChangeArrowheads="1"/>
              </p:cNvSpPr>
              <p:nvPr/>
            </p:nvSpPr>
            <p:spPr bwMode="auto">
              <a:xfrm>
                <a:off x="1900" y="2795"/>
                <a:ext cx="301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91" name="Rectangle 6497"/>
              <p:cNvSpPr>
                <a:spLocks noChangeArrowheads="1"/>
              </p:cNvSpPr>
              <p:nvPr/>
            </p:nvSpPr>
            <p:spPr bwMode="auto">
              <a:xfrm>
                <a:off x="2201" y="2795"/>
                <a:ext cx="3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92" name="Rectangle 6498"/>
              <p:cNvSpPr>
                <a:spLocks noChangeArrowheads="1"/>
              </p:cNvSpPr>
              <p:nvPr/>
            </p:nvSpPr>
            <p:spPr bwMode="auto">
              <a:xfrm>
                <a:off x="2232" y="2795"/>
                <a:ext cx="20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93" name="Rectangle 6499"/>
              <p:cNvSpPr>
                <a:spLocks noChangeArrowheads="1"/>
              </p:cNvSpPr>
              <p:nvPr/>
            </p:nvSpPr>
            <p:spPr bwMode="auto">
              <a:xfrm>
                <a:off x="2232" y="2813"/>
                <a:ext cx="20" cy="5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94" name="Rectangle 6500"/>
              <p:cNvSpPr>
                <a:spLocks noChangeArrowheads="1"/>
              </p:cNvSpPr>
              <p:nvPr/>
            </p:nvSpPr>
            <p:spPr bwMode="auto">
              <a:xfrm>
                <a:off x="2252" y="2795"/>
                <a:ext cx="50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95" name="Rectangle 6501"/>
              <p:cNvSpPr>
                <a:spLocks noChangeArrowheads="1"/>
              </p:cNvSpPr>
              <p:nvPr/>
            </p:nvSpPr>
            <p:spPr bwMode="auto">
              <a:xfrm>
                <a:off x="2753" y="2795"/>
                <a:ext cx="32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96" name="Rectangle 6502"/>
              <p:cNvSpPr>
                <a:spLocks noChangeArrowheads="1"/>
              </p:cNvSpPr>
              <p:nvPr/>
            </p:nvSpPr>
            <p:spPr bwMode="auto">
              <a:xfrm>
                <a:off x="2753" y="2813"/>
                <a:ext cx="32" cy="5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97" name="Rectangle 6503"/>
              <p:cNvSpPr>
                <a:spLocks noChangeArrowheads="1"/>
              </p:cNvSpPr>
              <p:nvPr/>
            </p:nvSpPr>
            <p:spPr bwMode="auto">
              <a:xfrm>
                <a:off x="2785" y="2795"/>
                <a:ext cx="39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98" name="Rectangle 6504"/>
              <p:cNvSpPr>
                <a:spLocks noChangeArrowheads="1"/>
              </p:cNvSpPr>
              <p:nvPr/>
            </p:nvSpPr>
            <p:spPr bwMode="auto">
              <a:xfrm>
                <a:off x="3180" y="2795"/>
                <a:ext cx="383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99" name="Rectangle 6505"/>
              <p:cNvSpPr>
                <a:spLocks noChangeArrowheads="1"/>
              </p:cNvSpPr>
              <p:nvPr/>
            </p:nvSpPr>
            <p:spPr bwMode="auto">
              <a:xfrm>
                <a:off x="3563" y="2795"/>
                <a:ext cx="6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00" name="Rectangle 6506"/>
              <p:cNvSpPr>
                <a:spLocks noChangeArrowheads="1"/>
              </p:cNvSpPr>
              <p:nvPr/>
            </p:nvSpPr>
            <p:spPr bwMode="auto">
              <a:xfrm>
                <a:off x="3626" y="2795"/>
                <a:ext cx="12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01" name="Rectangle 6507"/>
              <p:cNvSpPr>
                <a:spLocks noChangeArrowheads="1"/>
              </p:cNvSpPr>
              <p:nvPr/>
            </p:nvSpPr>
            <p:spPr bwMode="auto">
              <a:xfrm>
                <a:off x="3638" y="2795"/>
                <a:ext cx="1070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02" name="Rectangle 6508"/>
              <p:cNvSpPr>
                <a:spLocks noChangeArrowheads="1"/>
              </p:cNvSpPr>
              <p:nvPr/>
            </p:nvSpPr>
            <p:spPr bwMode="auto">
              <a:xfrm>
                <a:off x="4708" y="2795"/>
                <a:ext cx="312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03" name="Rectangle 6509"/>
              <p:cNvSpPr>
                <a:spLocks noChangeArrowheads="1"/>
              </p:cNvSpPr>
              <p:nvPr/>
            </p:nvSpPr>
            <p:spPr bwMode="auto">
              <a:xfrm>
                <a:off x="5020" y="2795"/>
                <a:ext cx="81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04" name="Rectangle 6510"/>
              <p:cNvSpPr>
                <a:spLocks noChangeArrowheads="1"/>
              </p:cNvSpPr>
              <p:nvPr/>
            </p:nvSpPr>
            <p:spPr bwMode="auto">
              <a:xfrm>
                <a:off x="5833" y="2795"/>
                <a:ext cx="221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05" name="Rectangle 6511"/>
              <p:cNvSpPr>
                <a:spLocks noChangeArrowheads="1"/>
              </p:cNvSpPr>
              <p:nvPr/>
            </p:nvSpPr>
            <p:spPr bwMode="auto">
              <a:xfrm>
                <a:off x="661" y="2858"/>
                <a:ext cx="272" cy="41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06" name="Rectangle 6512"/>
              <p:cNvSpPr>
                <a:spLocks noChangeArrowheads="1"/>
              </p:cNvSpPr>
              <p:nvPr/>
            </p:nvSpPr>
            <p:spPr bwMode="auto">
              <a:xfrm>
                <a:off x="933" y="2858"/>
                <a:ext cx="28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07" name="Rectangle 6513"/>
              <p:cNvSpPr>
                <a:spLocks noChangeArrowheads="1"/>
              </p:cNvSpPr>
              <p:nvPr/>
            </p:nvSpPr>
            <p:spPr bwMode="auto">
              <a:xfrm>
                <a:off x="961" y="2858"/>
                <a:ext cx="23" cy="4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08" name="Rectangle 6514"/>
              <p:cNvSpPr>
                <a:spLocks noChangeArrowheads="1"/>
              </p:cNvSpPr>
              <p:nvPr/>
            </p:nvSpPr>
            <p:spPr bwMode="auto">
              <a:xfrm>
                <a:off x="961" y="2875"/>
                <a:ext cx="23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09" name="Rectangle 6515"/>
              <p:cNvSpPr>
                <a:spLocks noChangeArrowheads="1"/>
              </p:cNvSpPr>
              <p:nvPr/>
            </p:nvSpPr>
            <p:spPr bwMode="auto">
              <a:xfrm>
                <a:off x="984" y="2858"/>
                <a:ext cx="684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10" name="Rectangle 6516"/>
              <p:cNvSpPr>
                <a:spLocks noChangeArrowheads="1"/>
              </p:cNvSpPr>
              <p:nvPr/>
            </p:nvSpPr>
            <p:spPr bwMode="auto">
              <a:xfrm>
                <a:off x="1668" y="2858"/>
                <a:ext cx="11" cy="4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11" name="Rectangle 6517"/>
              <p:cNvSpPr>
                <a:spLocks noChangeArrowheads="1"/>
              </p:cNvSpPr>
              <p:nvPr/>
            </p:nvSpPr>
            <p:spPr bwMode="auto">
              <a:xfrm>
                <a:off x="1668" y="2875"/>
                <a:ext cx="11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12" name="Rectangle 6518"/>
              <p:cNvSpPr>
                <a:spLocks noChangeArrowheads="1"/>
              </p:cNvSpPr>
              <p:nvPr/>
            </p:nvSpPr>
            <p:spPr bwMode="auto">
              <a:xfrm>
                <a:off x="1679" y="2858"/>
                <a:ext cx="221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13" name="Rectangle 6519"/>
              <p:cNvSpPr>
                <a:spLocks noChangeArrowheads="1"/>
              </p:cNvSpPr>
              <p:nvPr/>
            </p:nvSpPr>
            <p:spPr bwMode="auto">
              <a:xfrm>
                <a:off x="1900" y="2858"/>
                <a:ext cx="301" cy="41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14" name="Rectangle 6520"/>
              <p:cNvSpPr>
                <a:spLocks noChangeArrowheads="1"/>
              </p:cNvSpPr>
              <p:nvPr/>
            </p:nvSpPr>
            <p:spPr bwMode="auto">
              <a:xfrm>
                <a:off x="2201" y="2858"/>
                <a:ext cx="31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15" name="Rectangle 6521"/>
              <p:cNvSpPr>
                <a:spLocks noChangeArrowheads="1"/>
              </p:cNvSpPr>
              <p:nvPr/>
            </p:nvSpPr>
            <p:spPr bwMode="auto">
              <a:xfrm>
                <a:off x="2232" y="2858"/>
                <a:ext cx="20" cy="4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16" name="Rectangle 6522"/>
              <p:cNvSpPr>
                <a:spLocks noChangeArrowheads="1"/>
              </p:cNvSpPr>
              <p:nvPr/>
            </p:nvSpPr>
            <p:spPr bwMode="auto">
              <a:xfrm>
                <a:off x="2232" y="2875"/>
                <a:ext cx="20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17" name="Rectangle 6523"/>
              <p:cNvSpPr>
                <a:spLocks noChangeArrowheads="1"/>
              </p:cNvSpPr>
              <p:nvPr/>
            </p:nvSpPr>
            <p:spPr bwMode="auto">
              <a:xfrm>
                <a:off x="2252" y="2858"/>
                <a:ext cx="501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18" name="Rectangle 6524"/>
              <p:cNvSpPr>
                <a:spLocks noChangeArrowheads="1"/>
              </p:cNvSpPr>
              <p:nvPr/>
            </p:nvSpPr>
            <p:spPr bwMode="auto">
              <a:xfrm>
                <a:off x="2753" y="2858"/>
                <a:ext cx="32" cy="4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19" name="Rectangle 6525"/>
              <p:cNvSpPr>
                <a:spLocks noChangeArrowheads="1"/>
              </p:cNvSpPr>
              <p:nvPr/>
            </p:nvSpPr>
            <p:spPr bwMode="auto">
              <a:xfrm>
                <a:off x="2753" y="2875"/>
                <a:ext cx="32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20" name="Rectangle 6526"/>
              <p:cNvSpPr>
                <a:spLocks noChangeArrowheads="1"/>
              </p:cNvSpPr>
              <p:nvPr/>
            </p:nvSpPr>
            <p:spPr bwMode="auto">
              <a:xfrm>
                <a:off x="2785" y="2858"/>
                <a:ext cx="395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21" name="Rectangle 6527"/>
              <p:cNvSpPr>
                <a:spLocks noChangeArrowheads="1"/>
              </p:cNvSpPr>
              <p:nvPr/>
            </p:nvSpPr>
            <p:spPr bwMode="auto">
              <a:xfrm>
                <a:off x="3180" y="2858"/>
                <a:ext cx="383" cy="41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22" name="Rectangle 6528"/>
              <p:cNvSpPr>
                <a:spLocks noChangeArrowheads="1"/>
              </p:cNvSpPr>
              <p:nvPr/>
            </p:nvSpPr>
            <p:spPr bwMode="auto">
              <a:xfrm>
                <a:off x="3563" y="2858"/>
                <a:ext cx="1145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23" name="Rectangle 6529"/>
              <p:cNvSpPr>
                <a:spLocks noChangeArrowheads="1"/>
              </p:cNvSpPr>
              <p:nvPr/>
            </p:nvSpPr>
            <p:spPr bwMode="auto">
              <a:xfrm>
                <a:off x="4708" y="2858"/>
                <a:ext cx="312" cy="41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24" name="Rectangle 6530"/>
              <p:cNvSpPr>
                <a:spLocks noChangeArrowheads="1"/>
              </p:cNvSpPr>
              <p:nvPr/>
            </p:nvSpPr>
            <p:spPr bwMode="auto">
              <a:xfrm>
                <a:off x="5020" y="2858"/>
                <a:ext cx="813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25" name="Rectangle 6531"/>
              <p:cNvSpPr>
                <a:spLocks noChangeArrowheads="1"/>
              </p:cNvSpPr>
              <p:nvPr/>
            </p:nvSpPr>
            <p:spPr bwMode="auto">
              <a:xfrm>
                <a:off x="5833" y="2858"/>
                <a:ext cx="221" cy="41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26" name="Rectangle 6532"/>
              <p:cNvSpPr>
                <a:spLocks noChangeArrowheads="1"/>
              </p:cNvSpPr>
              <p:nvPr/>
            </p:nvSpPr>
            <p:spPr bwMode="auto">
              <a:xfrm>
                <a:off x="661" y="2922"/>
                <a:ext cx="272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27" name="Rectangle 6533"/>
              <p:cNvSpPr>
                <a:spLocks noChangeArrowheads="1"/>
              </p:cNvSpPr>
              <p:nvPr/>
            </p:nvSpPr>
            <p:spPr bwMode="auto">
              <a:xfrm>
                <a:off x="933" y="2922"/>
                <a:ext cx="2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28" name="Rectangle 6534"/>
              <p:cNvSpPr>
                <a:spLocks noChangeArrowheads="1"/>
              </p:cNvSpPr>
              <p:nvPr/>
            </p:nvSpPr>
            <p:spPr bwMode="auto">
              <a:xfrm>
                <a:off x="961" y="2922"/>
                <a:ext cx="23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29" name="Rectangle 6535"/>
              <p:cNvSpPr>
                <a:spLocks noChangeArrowheads="1"/>
              </p:cNvSpPr>
              <p:nvPr/>
            </p:nvSpPr>
            <p:spPr bwMode="auto">
              <a:xfrm>
                <a:off x="961" y="2939"/>
                <a:ext cx="23" cy="5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30" name="Rectangle 6536"/>
              <p:cNvSpPr>
                <a:spLocks noChangeArrowheads="1"/>
              </p:cNvSpPr>
              <p:nvPr/>
            </p:nvSpPr>
            <p:spPr bwMode="auto">
              <a:xfrm>
                <a:off x="984" y="2922"/>
                <a:ext cx="684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31" name="Rectangle 6537"/>
              <p:cNvSpPr>
                <a:spLocks noChangeArrowheads="1"/>
              </p:cNvSpPr>
              <p:nvPr/>
            </p:nvSpPr>
            <p:spPr bwMode="auto">
              <a:xfrm>
                <a:off x="1668" y="2922"/>
                <a:ext cx="11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32" name="Rectangle 6538"/>
              <p:cNvSpPr>
                <a:spLocks noChangeArrowheads="1"/>
              </p:cNvSpPr>
              <p:nvPr/>
            </p:nvSpPr>
            <p:spPr bwMode="auto">
              <a:xfrm>
                <a:off x="1668" y="2939"/>
                <a:ext cx="11" cy="5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33" name="Rectangle 6539"/>
              <p:cNvSpPr>
                <a:spLocks noChangeArrowheads="1"/>
              </p:cNvSpPr>
              <p:nvPr/>
            </p:nvSpPr>
            <p:spPr bwMode="auto">
              <a:xfrm>
                <a:off x="1679" y="2922"/>
                <a:ext cx="22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34" name="Rectangle 6540"/>
              <p:cNvSpPr>
                <a:spLocks noChangeArrowheads="1"/>
              </p:cNvSpPr>
              <p:nvPr/>
            </p:nvSpPr>
            <p:spPr bwMode="auto">
              <a:xfrm>
                <a:off x="1900" y="2922"/>
                <a:ext cx="301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35" name="Rectangle 6541"/>
              <p:cNvSpPr>
                <a:spLocks noChangeArrowheads="1"/>
              </p:cNvSpPr>
              <p:nvPr/>
            </p:nvSpPr>
            <p:spPr bwMode="auto">
              <a:xfrm>
                <a:off x="2201" y="2922"/>
                <a:ext cx="3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36" name="Rectangle 6542"/>
              <p:cNvSpPr>
                <a:spLocks noChangeArrowheads="1"/>
              </p:cNvSpPr>
              <p:nvPr/>
            </p:nvSpPr>
            <p:spPr bwMode="auto">
              <a:xfrm>
                <a:off x="2232" y="2922"/>
                <a:ext cx="20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37" name="Rectangle 6543"/>
              <p:cNvSpPr>
                <a:spLocks noChangeArrowheads="1"/>
              </p:cNvSpPr>
              <p:nvPr/>
            </p:nvSpPr>
            <p:spPr bwMode="auto">
              <a:xfrm>
                <a:off x="2232" y="2939"/>
                <a:ext cx="20" cy="5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38" name="Rectangle 6544"/>
              <p:cNvSpPr>
                <a:spLocks noChangeArrowheads="1"/>
              </p:cNvSpPr>
              <p:nvPr/>
            </p:nvSpPr>
            <p:spPr bwMode="auto">
              <a:xfrm>
                <a:off x="2252" y="2922"/>
                <a:ext cx="50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39" name="Rectangle 6545"/>
              <p:cNvSpPr>
                <a:spLocks noChangeArrowheads="1"/>
              </p:cNvSpPr>
              <p:nvPr/>
            </p:nvSpPr>
            <p:spPr bwMode="auto">
              <a:xfrm>
                <a:off x="2753" y="2922"/>
                <a:ext cx="32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40" name="Rectangle 6546"/>
              <p:cNvSpPr>
                <a:spLocks noChangeArrowheads="1"/>
              </p:cNvSpPr>
              <p:nvPr/>
            </p:nvSpPr>
            <p:spPr bwMode="auto">
              <a:xfrm>
                <a:off x="2753" y="2939"/>
                <a:ext cx="32" cy="5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41" name="Rectangle 6547"/>
              <p:cNvSpPr>
                <a:spLocks noChangeArrowheads="1"/>
              </p:cNvSpPr>
              <p:nvPr/>
            </p:nvSpPr>
            <p:spPr bwMode="auto">
              <a:xfrm>
                <a:off x="2785" y="2922"/>
                <a:ext cx="39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42" name="Rectangle 6548"/>
              <p:cNvSpPr>
                <a:spLocks noChangeArrowheads="1"/>
              </p:cNvSpPr>
              <p:nvPr/>
            </p:nvSpPr>
            <p:spPr bwMode="auto">
              <a:xfrm>
                <a:off x="3180" y="2922"/>
                <a:ext cx="383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43" name="Rectangle 6549"/>
              <p:cNvSpPr>
                <a:spLocks noChangeArrowheads="1"/>
              </p:cNvSpPr>
              <p:nvPr/>
            </p:nvSpPr>
            <p:spPr bwMode="auto">
              <a:xfrm>
                <a:off x="3563" y="2922"/>
                <a:ext cx="114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44" name="Rectangle 6550"/>
              <p:cNvSpPr>
                <a:spLocks noChangeArrowheads="1"/>
              </p:cNvSpPr>
              <p:nvPr/>
            </p:nvSpPr>
            <p:spPr bwMode="auto">
              <a:xfrm>
                <a:off x="4708" y="2922"/>
                <a:ext cx="312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45" name="Rectangle 6551"/>
              <p:cNvSpPr>
                <a:spLocks noChangeArrowheads="1"/>
              </p:cNvSpPr>
              <p:nvPr/>
            </p:nvSpPr>
            <p:spPr bwMode="auto">
              <a:xfrm>
                <a:off x="5020" y="2922"/>
                <a:ext cx="81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46" name="Rectangle 6552"/>
              <p:cNvSpPr>
                <a:spLocks noChangeArrowheads="1"/>
              </p:cNvSpPr>
              <p:nvPr/>
            </p:nvSpPr>
            <p:spPr bwMode="auto">
              <a:xfrm>
                <a:off x="5833" y="2922"/>
                <a:ext cx="221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47" name="Rectangle 6553"/>
              <p:cNvSpPr>
                <a:spLocks noChangeArrowheads="1"/>
              </p:cNvSpPr>
              <p:nvPr/>
            </p:nvSpPr>
            <p:spPr bwMode="auto">
              <a:xfrm>
                <a:off x="661" y="2985"/>
                <a:ext cx="272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48" name="Rectangle 6554"/>
              <p:cNvSpPr>
                <a:spLocks noChangeArrowheads="1"/>
              </p:cNvSpPr>
              <p:nvPr/>
            </p:nvSpPr>
            <p:spPr bwMode="auto">
              <a:xfrm>
                <a:off x="933" y="2985"/>
                <a:ext cx="2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49" name="Rectangle 6555"/>
              <p:cNvSpPr>
                <a:spLocks noChangeArrowheads="1"/>
              </p:cNvSpPr>
              <p:nvPr/>
            </p:nvSpPr>
            <p:spPr bwMode="auto">
              <a:xfrm>
                <a:off x="961" y="2985"/>
                <a:ext cx="23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50" name="Rectangle 6556"/>
              <p:cNvSpPr>
                <a:spLocks noChangeArrowheads="1"/>
              </p:cNvSpPr>
              <p:nvPr/>
            </p:nvSpPr>
            <p:spPr bwMode="auto">
              <a:xfrm>
                <a:off x="961" y="3002"/>
                <a:ext cx="23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51" name="Rectangle 6557"/>
              <p:cNvSpPr>
                <a:spLocks noChangeArrowheads="1"/>
              </p:cNvSpPr>
              <p:nvPr/>
            </p:nvSpPr>
            <p:spPr bwMode="auto">
              <a:xfrm>
                <a:off x="984" y="2985"/>
                <a:ext cx="684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52" name="Rectangle 6558"/>
              <p:cNvSpPr>
                <a:spLocks noChangeArrowheads="1"/>
              </p:cNvSpPr>
              <p:nvPr/>
            </p:nvSpPr>
            <p:spPr bwMode="auto">
              <a:xfrm>
                <a:off x="1668" y="2985"/>
                <a:ext cx="11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53" name="Rectangle 6559"/>
              <p:cNvSpPr>
                <a:spLocks noChangeArrowheads="1"/>
              </p:cNvSpPr>
              <p:nvPr/>
            </p:nvSpPr>
            <p:spPr bwMode="auto">
              <a:xfrm>
                <a:off x="1668" y="3002"/>
                <a:ext cx="11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54" name="Rectangle 6560"/>
              <p:cNvSpPr>
                <a:spLocks noChangeArrowheads="1"/>
              </p:cNvSpPr>
              <p:nvPr/>
            </p:nvSpPr>
            <p:spPr bwMode="auto">
              <a:xfrm>
                <a:off x="1679" y="2985"/>
                <a:ext cx="22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55" name="Rectangle 6561"/>
              <p:cNvSpPr>
                <a:spLocks noChangeArrowheads="1"/>
              </p:cNvSpPr>
              <p:nvPr/>
            </p:nvSpPr>
            <p:spPr bwMode="auto">
              <a:xfrm>
                <a:off x="1900" y="2985"/>
                <a:ext cx="301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56" name="Rectangle 6562"/>
              <p:cNvSpPr>
                <a:spLocks noChangeArrowheads="1"/>
              </p:cNvSpPr>
              <p:nvPr/>
            </p:nvSpPr>
            <p:spPr bwMode="auto">
              <a:xfrm>
                <a:off x="2201" y="2985"/>
                <a:ext cx="3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57" name="Rectangle 6563"/>
              <p:cNvSpPr>
                <a:spLocks noChangeArrowheads="1"/>
              </p:cNvSpPr>
              <p:nvPr/>
            </p:nvSpPr>
            <p:spPr bwMode="auto">
              <a:xfrm>
                <a:off x="2232" y="2985"/>
                <a:ext cx="20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58" name="Rectangle 6564"/>
              <p:cNvSpPr>
                <a:spLocks noChangeArrowheads="1"/>
              </p:cNvSpPr>
              <p:nvPr/>
            </p:nvSpPr>
            <p:spPr bwMode="auto">
              <a:xfrm>
                <a:off x="2232" y="3002"/>
                <a:ext cx="20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59" name="Rectangle 6565"/>
              <p:cNvSpPr>
                <a:spLocks noChangeArrowheads="1"/>
              </p:cNvSpPr>
              <p:nvPr/>
            </p:nvSpPr>
            <p:spPr bwMode="auto">
              <a:xfrm>
                <a:off x="2252" y="2985"/>
                <a:ext cx="50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60" name="Rectangle 6566"/>
              <p:cNvSpPr>
                <a:spLocks noChangeArrowheads="1"/>
              </p:cNvSpPr>
              <p:nvPr/>
            </p:nvSpPr>
            <p:spPr bwMode="auto">
              <a:xfrm>
                <a:off x="2753" y="2985"/>
                <a:ext cx="32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61" name="Rectangle 6567"/>
              <p:cNvSpPr>
                <a:spLocks noChangeArrowheads="1"/>
              </p:cNvSpPr>
              <p:nvPr/>
            </p:nvSpPr>
            <p:spPr bwMode="auto">
              <a:xfrm>
                <a:off x="2753" y="3002"/>
                <a:ext cx="32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62" name="Rectangle 6568"/>
              <p:cNvSpPr>
                <a:spLocks noChangeArrowheads="1"/>
              </p:cNvSpPr>
              <p:nvPr/>
            </p:nvSpPr>
            <p:spPr bwMode="auto">
              <a:xfrm>
                <a:off x="2785" y="2985"/>
                <a:ext cx="39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63" name="Rectangle 6569"/>
              <p:cNvSpPr>
                <a:spLocks noChangeArrowheads="1"/>
              </p:cNvSpPr>
              <p:nvPr/>
            </p:nvSpPr>
            <p:spPr bwMode="auto">
              <a:xfrm>
                <a:off x="3180" y="2985"/>
                <a:ext cx="383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64" name="Rectangle 6570"/>
              <p:cNvSpPr>
                <a:spLocks noChangeArrowheads="1"/>
              </p:cNvSpPr>
              <p:nvPr/>
            </p:nvSpPr>
            <p:spPr bwMode="auto">
              <a:xfrm>
                <a:off x="3563" y="2985"/>
                <a:ext cx="114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65" name="Rectangle 6571"/>
              <p:cNvSpPr>
                <a:spLocks noChangeArrowheads="1"/>
              </p:cNvSpPr>
              <p:nvPr/>
            </p:nvSpPr>
            <p:spPr bwMode="auto">
              <a:xfrm>
                <a:off x="4708" y="2985"/>
                <a:ext cx="312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66" name="Rectangle 6572"/>
              <p:cNvSpPr>
                <a:spLocks noChangeArrowheads="1"/>
              </p:cNvSpPr>
              <p:nvPr/>
            </p:nvSpPr>
            <p:spPr bwMode="auto">
              <a:xfrm>
                <a:off x="5020" y="2985"/>
                <a:ext cx="81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67" name="Rectangle 6573"/>
              <p:cNvSpPr>
                <a:spLocks noChangeArrowheads="1"/>
              </p:cNvSpPr>
              <p:nvPr/>
            </p:nvSpPr>
            <p:spPr bwMode="auto">
              <a:xfrm>
                <a:off x="5833" y="2985"/>
                <a:ext cx="221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68" name="Rectangle 6574"/>
              <p:cNvSpPr>
                <a:spLocks noChangeArrowheads="1"/>
              </p:cNvSpPr>
              <p:nvPr/>
            </p:nvSpPr>
            <p:spPr bwMode="auto">
              <a:xfrm>
                <a:off x="661" y="3048"/>
                <a:ext cx="272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69" name="Rectangle 6575"/>
              <p:cNvSpPr>
                <a:spLocks noChangeArrowheads="1"/>
              </p:cNvSpPr>
              <p:nvPr/>
            </p:nvSpPr>
            <p:spPr bwMode="auto">
              <a:xfrm>
                <a:off x="933" y="3048"/>
                <a:ext cx="2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70" name="Rectangle 6576"/>
              <p:cNvSpPr>
                <a:spLocks noChangeArrowheads="1"/>
              </p:cNvSpPr>
              <p:nvPr/>
            </p:nvSpPr>
            <p:spPr bwMode="auto">
              <a:xfrm>
                <a:off x="961" y="3048"/>
                <a:ext cx="23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71" name="Rectangle 6577"/>
              <p:cNvSpPr>
                <a:spLocks noChangeArrowheads="1"/>
              </p:cNvSpPr>
              <p:nvPr/>
            </p:nvSpPr>
            <p:spPr bwMode="auto">
              <a:xfrm>
                <a:off x="961" y="3065"/>
                <a:ext cx="23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72" name="Rectangle 6578"/>
              <p:cNvSpPr>
                <a:spLocks noChangeArrowheads="1"/>
              </p:cNvSpPr>
              <p:nvPr/>
            </p:nvSpPr>
            <p:spPr bwMode="auto">
              <a:xfrm>
                <a:off x="984" y="3048"/>
                <a:ext cx="684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73" name="Rectangle 6579"/>
              <p:cNvSpPr>
                <a:spLocks noChangeArrowheads="1"/>
              </p:cNvSpPr>
              <p:nvPr/>
            </p:nvSpPr>
            <p:spPr bwMode="auto">
              <a:xfrm>
                <a:off x="1668" y="3048"/>
                <a:ext cx="11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74" name="Rectangle 6580"/>
              <p:cNvSpPr>
                <a:spLocks noChangeArrowheads="1"/>
              </p:cNvSpPr>
              <p:nvPr/>
            </p:nvSpPr>
            <p:spPr bwMode="auto">
              <a:xfrm>
                <a:off x="1668" y="3065"/>
                <a:ext cx="11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grpSp>
          <p:nvGrpSpPr>
            <p:cNvPr id="12025" name="Group 6782"/>
            <p:cNvGrpSpPr>
              <a:grpSpLocks/>
            </p:cNvGrpSpPr>
            <p:nvPr/>
          </p:nvGrpSpPr>
          <p:grpSpPr bwMode="auto">
            <a:xfrm>
              <a:off x="1049338" y="4838700"/>
              <a:ext cx="8561388" cy="965200"/>
              <a:chOff x="661" y="3048"/>
              <a:chExt cx="5393" cy="608"/>
            </a:xfrm>
          </p:grpSpPr>
          <p:sp>
            <p:nvSpPr>
              <p:cNvPr id="13575" name="Rectangle 6582"/>
              <p:cNvSpPr>
                <a:spLocks noChangeArrowheads="1"/>
              </p:cNvSpPr>
              <p:nvPr/>
            </p:nvSpPr>
            <p:spPr bwMode="auto">
              <a:xfrm>
                <a:off x="1679" y="3048"/>
                <a:ext cx="22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76" name="Rectangle 6583"/>
              <p:cNvSpPr>
                <a:spLocks noChangeArrowheads="1"/>
              </p:cNvSpPr>
              <p:nvPr/>
            </p:nvSpPr>
            <p:spPr bwMode="auto">
              <a:xfrm>
                <a:off x="1900" y="3048"/>
                <a:ext cx="301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77" name="Rectangle 6584"/>
              <p:cNvSpPr>
                <a:spLocks noChangeArrowheads="1"/>
              </p:cNvSpPr>
              <p:nvPr/>
            </p:nvSpPr>
            <p:spPr bwMode="auto">
              <a:xfrm>
                <a:off x="2201" y="3048"/>
                <a:ext cx="3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78" name="Rectangle 6585"/>
              <p:cNvSpPr>
                <a:spLocks noChangeArrowheads="1"/>
              </p:cNvSpPr>
              <p:nvPr/>
            </p:nvSpPr>
            <p:spPr bwMode="auto">
              <a:xfrm>
                <a:off x="2232" y="3048"/>
                <a:ext cx="20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79" name="Rectangle 6586"/>
              <p:cNvSpPr>
                <a:spLocks noChangeArrowheads="1"/>
              </p:cNvSpPr>
              <p:nvPr/>
            </p:nvSpPr>
            <p:spPr bwMode="auto">
              <a:xfrm>
                <a:off x="2232" y="3065"/>
                <a:ext cx="20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80" name="Rectangle 6587"/>
              <p:cNvSpPr>
                <a:spLocks noChangeArrowheads="1"/>
              </p:cNvSpPr>
              <p:nvPr/>
            </p:nvSpPr>
            <p:spPr bwMode="auto">
              <a:xfrm>
                <a:off x="2252" y="3048"/>
                <a:ext cx="50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81" name="Rectangle 6588"/>
              <p:cNvSpPr>
                <a:spLocks noChangeArrowheads="1"/>
              </p:cNvSpPr>
              <p:nvPr/>
            </p:nvSpPr>
            <p:spPr bwMode="auto">
              <a:xfrm>
                <a:off x="2753" y="3048"/>
                <a:ext cx="32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82" name="Rectangle 6589"/>
              <p:cNvSpPr>
                <a:spLocks noChangeArrowheads="1"/>
              </p:cNvSpPr>
              <p:nvPr/>
            </p:nvSpPr>
            <p:spPr bwMode="auto">
              <a:xfrm>
                <a:off x="2753" y="3065"/>
                <a:ext cx="32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83" name="Rectangle 6590"/>
              <p:cNvSpPr>
                <a:spLocks noChangeArrowheads="1"/>
              </p:cNvSpPr>
              <p:nvPr/>
            </p:nvSpPr>
            <p:spPr bwMode="auto">
              <a:xfrm>
                <a:off x="2785" y="3048"/>
                <a:ext cx="39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84" name="Rectangle 6591"/>
              <p:cNvSpPr>
                <a:spLocks noChangeArrowheads="1"/>
              </p:cNvSpPr>
              <p:nvPr/>
            </p:nvSpPr>
            <p:spPr bwMode="auto">
              <a:xfrm>
                <a:off x="3180" y="3048"/>
                <a:ext cx="383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85" name="Rectangle 6592"/>
              <p:cNvSpPr>
                <a:spLocks noChangeArrowheads="1"/>
              </p:cNvSpPr>
              <p:nvPr/>
            </p:nvSpPr>
            <p:spPr bwMode="auto">
              <a:xfrm>
                <a:off x="3563" y="3048"/>
                <a:ext cx="114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86" name="Rectangle 6593"/>
              <p:cNvSpPr>
                <a:spLocks noChangeArrowheads="1"/>
              </p:cNvSpPr>
              <p:nvPr/>
            </p:nvSpPr>
            <p:spPr bwMode="auto">
              <a:xfrm>
                <a:off x="4708" y="3048"/>
                <a:ext cx="312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87" name="Rectangle 6594"/>
              <p:cNvSpPr>
                <a:spLocks noChangeArrowheads="1"/>
              </p:cNvSpPr>
              <p:nvPr/>
            </p:nvSpPr>
            <p:spPr bwMode="auto">
              <a:xfrm>
                <a:off x="5020" y="3048"/>
                <a:ext cx="81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88" name="Rectangle 6595"/>
              <p:cNvSpPr>
                <a:spLocks noChangeArrowheads="1"/>
              </p:cNvSpPr>
              <p:nvPr/>
            </p:nvSpPr>
            <p:spPr bwMode="auto">
              <a:xfrm>
                <a:off x="5833" y="3048"/>
                <a:ext cx="221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89" name="Rectangle 6596"/>
              <p:cNvSpPr>
                <a:spLocks noChangeArrowheads="1"/>
              </p:cNvSpPr>
              <p:nvPr/>
            </p:nvSpPr>
            <p:spPr bwMode="auto">
              <a:xfrm>
                <a:off x="661" y="3111"/>
                <a:ext cx="272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90" name="Rectangle 6597"/>
              <p:cNvSpPr>
                <a:spLocks noChangeArrowheads="1"/>
              </p:cNvSpPr>
              <p:nvPr/>
            </p:nvSpPr>
            <p:spPr bwMode="auto">
              <a:xfrm>
                <a:off x="933" y="3111"/>
                <a:ext cx="2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91" name="Rectangle 6598"/>
              <p:cNvSpPr>
                <a:spLocks noChangeArrowheads="1"/>
              </p:cNvSpPr>
              <p:nvPr/>
            </p:nvSpPr>
            <p:spPr bwMode="auto">
              <a:xfrm>
                <a:off x="961" y="3111"/>
                <a:ext cx="23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92" name="Rectangle 6599"/>
              <p:cNvSpPr>
                <a:spLocks noChangeArrowheads="1"/>
              </p:cNvSpPr>
              <p:nvPr/>
            </p:nvSpPr>
            <p:spPr bwMode="auto">
              <a:xfrm>
                <a:off x="961" y="3128"/>
                <a:ext cx="23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93" name="Rectangle 6600"/>
              <p:cNvSpPr>
                <a:spLocks noChangeArrowheads="1"/>
              </p:cNvSpPr>
              <p:nvPr/>
            </p:nvSpPr>
            <p:spPr bwMode="auto">
              <a:xfrm>
                <a:off x="984" y="3111"/>
                <a:ext cx="684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94" name="Rectangle 6601"/>
              <p:cNvSpPr>
                <a:spLocks noChangeArrowheads="1"/>
              </p:cNvSpPr>
              <p:nvPr/>
            </p:nvSpPr>
            <p:spPr bwMode="auto">
              <a:xfrm>
                <a:off x="1668" y="3111"/>
                <a:ext cx="11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95" name="Rectangle 6602"/>
              <p:cNvSpPr>
                <a:spLocks noChangeArrowheads="1"/>
              </p:cNvSpPr>
              <p:nvPr/>
            </p:nvSpPr>
            <p:spPr bwMode="auto">
              <a:xfrm>
                <a:off x="1668" y="3128"/>
                <a:ext cx="11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96" name="Rectangle 6603"/>
              <p:cNvSpPr>
                <a:spLocks noChangeArrowheads="1"/>
              </p:cNvSpPr>
              <p:nvPr/>
            </p:nvSpPr>
            <p:spPr bwMode="auto">
              <a:xfrm>
                <a:off x="1679" y="3111"/>
                <a:ext cx="22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97" name="Rectangle 6604"/>
              <p:cNvSpPr>
                <a:spLocks noChangeArrowheads="1"/>
              </p:cNvSpPr>
              <p:nvPr/>
            </p:nvSpPr>
            <p:spPr bwMode="auto">
              <a:xfrm>
                <a:off x="1900" y="3111"/>
                <a:ext cx="301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98" name="Rectangle 6605"/>
              <p:cNvSpPr>
                <a:spLocks noChangeArrowheads="1"/>
              </p:cNvSpPr>
              <p:nvPr/>
            </p:nvSpPr>
            <p:spPr bwMode="auto">
              <a:xfrm>
                <a:off x="2201" y="3111"/>
                <a:ext cx="3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99" name="Rectangle 6606"/>
              <p:cNvSpPr>
                <a:spLocks noChangeArrowheads="1"/>
              </p:cNvSpPr>
              <p:nvPr/>
            </p:nvSpPr>
            <p:spPr bwMode="auto">
              <a:xfrm>
                <a:off x="2232" y="3111"/>
                <a:ext cx="20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00" name="Rectangle 6607"/>
              <p:cNvSpPr>
                <a:spLocks noChangeArrowheads="1"/>
              </p:cNvSpPr>
              <p:nvPr/>
            </p:nvSpPr>
            <p:spPr bwMode="auto">
              <a:xfrm>
                <a:off x="2232" y="3128"/>
                <a:ext cx="20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01" name="Rectangle 6608"/>
              <p:cNvSpPr>
                <a:spLocks noChangeArrowheads="1"/>
              </p:cNvSpPr>
              <p:nvPr/>
            </p:nvSpPr>
            <p:spPr bwMode="auto">
              <a:xfrm>
                <a:off x="2252" y="3111"/>
                <a:ext cx="50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02" name="Rectangle 6609"/>
              <p:cNvSpPr>
                <a:spLocks noChangeArrowheads="1"/>
              </p:cNvSpPr>
              <p:nvPr/>
            </p:nvSpPr>
            <p:spPr bwMode="auto">
              <a:xfrm>
                <a:off x="2753" y="3111"/>
                <a:ext cx="32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03" name="Rectangle 6610"/>
              <p:cNvSpPr>
                <a:spLocks noChangeArrowheads="1"/>
              </p:cNvSpPr>
              <p:nvPr/>
            </p:nvSpPr>
            <p:spPr bwMode="auto">
              <a:xfrm>
                <a:off x="2753" y="3128"/>
                <a:ext cx="32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04" name="Rectangle 6611"/>
              <p:cNvSpPr>
                <a:spLocks noChangeArrowheads="1"/>
              </p:cNvSpPr>
              <p:nvPr/>
            </p:nvSpPr>
            <p:spPr bwMode="auto">
              <a:xfrm>
                <a:off x="2785" y="3111"/>
                <a:ext cx="39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05" name="Rectangle 6612"/>
              <p:cNvSpPr>
                <a:spLocks noChangeArrowheads="1"/>
              </p:cNvSpPr>
              <p:nvPr/>
            </p:nvSpPr>
            <p:spPr bwMode="auto">
              <a:xfrm>
                <a:off x="3180" y="3111"/>
                <a:ext cx="383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06" name="Rectangle 6613"/>
              <p:cNvSpPr>
                <a:spLocks noChangeArrowheads="1"/>
              </p:cNvSpPr>
              <p:nvPr/>
            </p:nvSpPr>
            <p:spPr bwMode="auto">
              <a:xfrm>
                <a:off x="3563" y="3111"/>
                <a:ext cx="114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07" name="Rectangle 6614"/>
              <p:cNvSpPr>
                <a:spLocks noChangeArrowheads="1"/>
              </p:cNvSpPr>
              <p:nvPr/>
            </p:nvSpPr>
            <p:spPr bwMode="auto">
              <a:xfrm>
                <a:off x="4708" y="3111"/>
                <a:ext cx="312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08" name="Rectangle 6615"/>
              <p:cNvSpPr>
                <a:spLocks noChangeArrowheads="1"/>
              </p:cNvSpPr>
              <p:nvPr/>
            </p:nvSpPr>
            <p:spPr bwMode="auto">
              <a:xfrm>
                <a:off x="5020" y="3111"/>
                <a:ext cx="81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09" name="Rectangle 6616"/>
              <p:cNvSpPr>
                <a:spLocks noChangeArrowheads="1"/>
              </p:cNvSpPr>
              <p:nvPr/>
            </p:nvSpPr>
            <p:spPr bwMode="auto">
              <a:xfrm>
                <a:off x="5833" y="3111"/>
                <a:ext cx="221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10" name="Rectangle 6617"/>
              <p:cNvSpPr>
                <a:spLocks noChangeArrowheads="1"/>
              </p:cNvSpPr>
              <p:nvPr/>
            </p:nvSpPr>
            <p:spPr bwMode="auto">
              <a:xfrm>
                <a:off x="661" y="3174"/>
                <a:ext cx="272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11" name="Rectangle 6618"/>
              <p:cNvSpPr>
                <a:spLocks noChangeArrowheads="1"/>
              </p:cNvSpPr>
              <p:nvPr/>
            </p:nvSpPr>
            <p:spPr bwMode="auto">
              <a:xfrm>
                <a:off x="933" y="3174"/>
                <a:ext cx="2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12" name="Rectangle 6619"/>
              <p:cNvSpPr>
                <a:spLocks noChangeArrowheads="1"/>
              </p:cNvSpPr>
              <p:nvPr/>
            </p:nvSpPr>
            <p:spPr bwMode="auto">
              <a:xfrm>
                <a:off x="961" y="3174"/>
                <a:ext cx="23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13" name="Rectangle 6620"/>
              <p:cNvSpPr>
                <a:spLocks noChangeArrowheads="1"/>
              </p:cNvSpPr>
              <p:nvPr/>
            </p:nvSpPr>
            <p:spPr bwMode="auto">
              <a:xfrm>
                <a:off x="961" y="3191"/>
                <a:ext cx="23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14" name="Rectangle 6621"/>
              <p:cNvSpPr>
                <a:spLocks noChangeArrowheads="1"/>
              </p:cNvSpPr>
              <p:nvPr/>
            </p:nvSpPr>
            <p:spPr bwMode="auto">
              <a:xfrm>
                <a:off x="984" y="3174"/>
                <a:ext cx="684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15" name="Rectangle 6622"/>
              <p:cNvSpPr>
                <a:spLocks noChangeArrowheads="1"/>
              </p:cNvSpPr>
              <p:nvPr/>
            </p:nvSpPr>
            <p:spPr bwMode="auto">
              <a:xfrm>
                <a:off x="1668" y="3174"/>
                <a:ext cx="11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16" name="Rectangle 6623"/>
              <p:cNvSpPr>
                <a:spLocks noChangeArrowheads="1"/>
              </p:cNvSpPr>
              <p:nvPr/>
            </p:nvSpPr>
            <p:spPr bwMode="auto">
              <a:xfrm>
                <a:off x="1668" y="3191"/>
                <a:ext cx="11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17" name="Rectangle 6624"/>
              <p:cNvSpPr>
                <a:spLocks noChangeArrowheads="1"/>
              </p:cNvSpPr>
              <p:nvPr/>
            </p:nvSpPr>
            <p:spPr bwMode="auto">
              <a:xfrm>
                <a:off x="1679" y="3174"/>
                <a:ext cx="22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18" name="Rectangle 6625"/>
              <p:cNvSpPr>
                <a:spLocks noChangeArrowheads="1"/>
              </p:cNvSpPr>
              <p:nvPr/>
            </p:nvSpPr>
            <p:spPr bwMode="auto">
              <a:xfrm>
                <a:off x="1900" y="3174"/>
                <a:ext cx="301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19" name="Rectangle 6626"/>
              <p:cNvSpPr>
                <a:spLocks noChangeArrowheads="1"/>
              </p:cNvSpPr>
              <p:nvPr/>
            </p:nvSpPr>
            <p:spPr bwMode="auto">
              <a:xfrm>
                <a:off x="2201" y="3174"/>
                <a:ext cx="3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20" name="Rectangle 6627"/>
              <p:cNvSpPr>
                <a:spLocks noChangeArrowheads="1"/>
              </p:cNvSpPr>
              <p:nvPr/>
            </p:nvSpPr>
            <p:spPr bwMode="auto">
              <a:xfrm>
                <a:off x="2232" y="3174"/>
                <a:ext cx="20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21" name="Rectangle 6628"/>
              <p:cNvSpPr>
                <a:spLocks noChangeArrowheads="1"/>
              </p:cNvSpPr>
              <p:nvPr/>
            </p:nvSpPr>
            <p:spPr bwMode="auto">
              <a:xfrm>
                <a:off x="2232" y="3191"/>
                <a:ext cx="20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22" name="Rectangle 6629"/>
              <p:cNvSpPr>
                <a:spLocks noChangeArrowheads="1"/>
              </p:cNvSpPr>
              <p:nvPr/>
            </p:nvSpPr>
            <p:spPr bwMode="auto">
              <a:xfrm>
                <a:off x="2252" y="3174"/>
                <a:ext cx="50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23" name="Rectangle 6630"/>
              <p:cNvSpPr>
                <a:spLocks noChangeArrowheads="1"/>
              </p:cNvSpPr>
              <p:nvPr/>
            </p:nvSpPr>
            <p:spPr bwMode="auto">
              <a:xfrm>
                <a:off x="2753" y="3174"/>
                <a:ext cx="32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24" name="Rectangle 6631"/>
              <p:cNvSpPr>
                <a:spLocks noChangeArrowheads="1"/>
              </p:cNvSpPr>
              <p:nvPr/>
            </p:nvSpPr>
            <p:spPr bwMode="auto">
              <a:xfrm>
                <a:off x="2753" y="3191"/>
                <a:ext cx="32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25" name="Rectangle 6632"/>
              <p:cNvSpPr>
                <a:spLocks noChangeArrowheads="1"/>
              </p:cNvSpPr>
              <p:nvPr/>
            </p:nvSpPr>
            <p:spPr bwMode="auto">
              <a:xfrm>
                <a:off x="2785" y="3174"/>
                <a:ext cx="39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26" name="Rectangle 6633"/>
              <p:cNvSpPr>
                <a:spLocks noChangeArrowheads="1"/>
              </p:cNvSpPr>
              <p:nvPr/>
            </p:nvSpPr>
            <p:spPr bwMode="auto">
              <a:xfrm>
                <a:off x="3180" y="3174"/>
                <a:ext cx="383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27" name="Rectangle 6634"/>
              <p:cNvSpPr>
                <a:spLocks noChangeArrowheads="1"/>
              </p:cNvSpPr>
              <p:nvPr/>
            </p:nvSpPr>
            <p:spPr bwMode="auto">
              <a:xfrm>
                <a:off x="3563" y="3174"/>
                <a:ext cx="114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28" name="Rectangle 6635"/>
              <p:cNvSpPr>
                <a:spLocks noChangeArrowheads="1"/>
              </p:cNvSpPr>
              <p:nvPr/>
            </p:nvSpPr>
            <p:spPr bwMode="auto">
              <a:xfrm>
                <a:off x="4708" y="3174"/>
                <a:ext cx="312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29" name="Rectangle 6636"/>
              <p:cNvSpPr>
                <a:spLocks noChangeArrowheads="1"/>
              </p:cNvSpPr>
              <p:nvPr/>
            </p:nvSpPr>
            <p:spPr bwMode="auto">
              <a:xfrm>
                <a:off x="5020" y="3174"/>
                <a:ext cx="81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30" name="Rectangle 6637"/>
              <p:cNvSpPr>
                <a:spLocks noChangeArrowheads="1"/>
              </p:cNvSpPr>
              <p:nvPr/>
            </p:nvSpPr>
            <p:spPr bwMode="auto">
              <a:xfrm>
                <a:off x="5833" y="3174"/>
                <a:ext cx="221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31" name="Rectangle 6638"/>
              <p:cNvSpPr>
                <a:spLocks noChangeArrowheads="1"/>
              </p:cNvSpPr>
              <p:nvPr/>
            </p:nvSpPr>
            <p:spPr bwMode="auto">
              <a:xfrm>
                <a:off x="661" y="3237"/>
                <a:ext cx="272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32" name="Rectangle 6639"/>
              <p:cNvSpPr>
                <a:spLocks noChangeArrowheads="1"/>
              </p:cNvSpPr>
              <p:nvPr/>
            </p:nvSpPr>
            <p:spPr bwMode="auto">
              <a:xfrm>
                <a:off x="933" y="3237"/>
                <a:ext cx="2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33" name="Rectangle 6640"/>
              <p:cNvSpPr>
                <a:spLocks noChangeArrowheads="1"/>
              </p:cNvSpPr>
              <p:nvPr/>
            </p:nvSpPr>
            <p:spPr bwMode="auto">
              <a:xfrm>
                <a:off x="961" y="3237"/>
                <a:ext cx="23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34" name="Rectangle 6641"/>
              <p:cNvSpPr>
                <a:spLocks noChangeArrowheads="1"/>
              </p:cNvSpPr>
              <p:nvPr/>
            </p:nvSpPr>
            <p:spPr bwMode="auto">
              <a:xfrm>
                <a:off x="961" y="3254"/>
                <a:ext cx="23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35" name="Rectangle 6642"/>
              <p:cNvSpPr>
                <a:spLocks noChangeArrowheads="1"/>
              </p:cNvSpPr>
              <p:nvPr/>
            </p:nvSpPr>
            <p:spPr bwMode="auto">
              <a:xfrm>
                <a:off x="984" y="3237"/>
                <a:ext cx="684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36" name="Rectangle 6643"/>
              <p:cNvSpPr>
                <a:spLocks noChangeArrowheads="1"/>
              </p:cNvSpPr>
              <p:nvPr/>
            </p:nvSpPr>
            <p:spPr bwMode="auto">
              <a:xfrm>
                <a:off x="1668" y="3237"/>
                <a:ext cx="11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37" name="Rectangle 6644"/>
              <p:cNvSpPr>
                <a:spLocks noChangeArrowheads="1"/>
              </p:cNvSpPr>
              <p:nvPr/>
            </p:nvSpPr>
            <p:spPr bwMode="auto">
              <a:xfrm>
                <a:off x="1668" y="3254"/>
                <a:ext cx="11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38" name="Rectangle 6645"/>
              <p:cNvSpPr>
                <a:spLocks noChangeArrowheads="1"/>
              </p:cNvSpPr>
              <p:nvPr/>
            </p:nvSpPr>
            <p:spPr bwMode="auto">
              <a:xfrm>
                <a:off x="1679" y="3237"/>
                <a:ext cx="22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39" name="Rectangle 6646"/>
              <p:cNvSpPr>
                <a:spLocks noChangeArrowheads="1"/>
              </p:cNvSpPr>
              <p:nvPr/>
            </p:nvSpPr>
            <p:spPr bwMode="auto">
              <a:xfrm>
                <a:off x="1900" y="3237"/>
                <a:ext cx="301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40" name="Rectangle 6647"/>
              <p:cNvSpPr>
                <a:spLocks noChangeArrowheads="1"/>
              </p:cNvSpPr>
              <p:nvPr/>
            </p:nvSpPr>
            <p:spPr bwMode="auto">
              <a:xfrm>
                <a:off x="2201" y="3237"/>
                <a:ext cx="3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41" name="Rectangle 6648"/>
              <p:cNvSpPr>
                <a:spLocks noChangeArrowheads="1"/>
              </p:cNvSpPr>
              <p:nvPr/>
            </p:nvSpPr>
            <p:spPr bwMode="auto">
              <a:xfrm>
                <a:off x="2232" y="3237"/>
                <a:ext cx="20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42" name="Rectangle 6649"/>
              <p:cNvSpPr>
                <a:spLocks noChangeArrowheads="1"/>
              </p:cNvSpPr>
              <p:nvPr/>
            </p:nvSpPr>
            <p:spPr bwMode="auto">
              <a:xfrm>
                <a:off x="2232" y="3254"/>
                <a:ext cx="20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43" name="Rectangle 6650"/>
              <p:cNvSpPr>
                <a:spLocks noChangeArrowheads="1"/>
              </p:cNvSpPr>
              <p:nvPr/>
            </p:nvSpPr>
            <p:spPr bwMode="auto">
              <a:xfrm>
                <a:off x="2252" y="3237"/>
                <a:ext cx="50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44" name="Rectangle 6651"/>
              <p:cNvSpPr>
                <a:spLocks noChangeArrowheads="1"/>
              </p:cNvSpPr>
              <p:nvPr/>
            </p:nvSpPr>
            <p:spPr bwMode="auto">
              <a:xfrm>
                <a:off x="2753" y="3237"/>
                <a:ext cx="32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45" name="Rectangle 6652"/>
              <p:cNvSpPr>
                <a:spLocks noChangeArrowheads="1"/>
              </p:cNvSpPr>
              <p:nvPr/>
            </p:nvSpPr>
            <p:spPr bwMode="auto">
              <a:xfrm>
                <a:off x="2753" y="3254"/>
                <a:ext cx="32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46" name="Rectangle 6653"/>
              <p:cNvSpPr>
                <a:spLocks noChangeArrowheads="1"/>
              </p:cNvSpPr>
              <p:nvPr/>
            </p:nvSpPr>
            <p:spPr bwMode="auto">
              <a:xfrm>
                <a:off x="2785" y="3237"/>
                <a:ext cx="39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47" name="Rectangle 6654"/>
              <p:cNvSpPr>
                <a:spLocks noChangeArrowheads="1"/>
              </p:cNvSpPr>
              <p:nvPr/>
            </p:nvSpPr>
            <p:spPr bwMode="auto">
              <a:xfrm>
                <a:off x="3180" y="3237"/>
                <a:ext cx="383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48" name="Rectangle 6655"/>
              <p:cNvSpPr>
                <a:spLocks noChangeArrowheads="1"/>
              </p:cNvSpPr>
              <p:nvPr/>
            </p:nvSpPr>
            <p:spPr bwMode="auto">
              <a:xfrm>
                <a:off x="3563" y="3237"/>
                <a:ext cx="114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49" name="Rectangle 6656"/>
              <p:cNvSpPr>
                <a:spLocks noChangeArrowheads="1"/>
              </p:cNvSpPr>
              <p:nvPr/>
            </p:nvSpPr>
            <p:spPr bwMode="auto">
              <a:xfrm>
                <a:off x="4708" y="3237"/>
                <a:ext cx="312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50" name="Rectangle 6657"/>
              <p:cNvSpPr>
                <a:spLocks noChangeArrowheads="1"/>
              </p:cNvSpPr>
              <p:nvPr/>
            </p:nvSpPr>
            <p:spPr bwMode="auto">
              <a:xfrm>
                <a:off x="5020" y="3237"/>
                <a:ext cx="81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51" name="Rectangle 6658"/>
              <p:cNvSpPr>
                <a:spLocks noChangeArrowheads="1"/>
              </p:cNvSpPr>
              <p:nvPr/>
            </p:nvSpPr>
            <p:spPr bwMode="auto">
              <a:xfrm>
                <a:off x="5833" y="3237"/>
                <a:ext cx="221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52" name="Rectangle 6659"/>
              <p:cNvSpPr>
                <a:spLocks noChangeArrowheads="1"/>
              </p:cNvSpPr>
              <p:nvPr/>
            </p:nvSpPr>
            <p:spPr bwMode="auto">
              <a:xfrm>
                <a:off x="661" y="3300"/>
                <a:ext cx="272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53" name="Rectangle 6660"/>
              <p:cNvSpPr>
                <a:spLocks noChangeArrowheads="1"/>
              </p:cNvSpPr>
              <p:nvPr/>
            </p:nvSpPr>
            <p:spPr bwMode="auto">
              <a:xfrm>
                <a:off x="933" y="3300"/>
                <a:ext cx="2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54" name="Rectangle 6661"/>
              <p:cNvSpPr>
                <a:spLocks noChangeArrowheads="1"/>
              </p:cNvSpPr>
              <p:nvPr/>
            </p:nvSpPr>
            <p:spPr bwMode="auto">
              <a:xfrm>
                <a:off x="961" y="3300"/>
                <a:ext cx="23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55" name="Rectangle 6662"/>
              <p:cNvSpPr>
                <a:spLocks noChangeArrowheads="1"/>
              </p:cNvSpPr>
              <p:nvPr/>
            </p:nvSpPr>
            <p:spPr bwMode="auto">
              <a:xfrm>
                <a:off x="961" y="3317"/>
                <a:ext cx="23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56" name="Rectangle 6663"/>
              <p:cNvSpPr>
                <a:spLocks noChangeArrowheads="1"/>
              </p:cNvSpPr>
              <p:nvPr/>
            </p:nvSpPr>
            <p:spPr bwMode="auto">
              <a:xfrm>
                <a:off x="984" y="3300"/>
                <a:ext cx="684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57" name="Rectangle 6664"/>
              <p:cNvSpPr>
                <a:spLocks noChangeArrowheads="1"/>
              </p:cNvSpPr>
              <p:nvPr/>
            </p:nvSpPr>
            <p:spPr bwMode="auto">
              <a:xfrm>
                <a:off x="1668" y="3300"/>
                <a:ext cx="11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58" name="Rectangle 6665"/>
              <p:cNvSpPr>
                <a:spLocks noChangeArrowheads="1"/>
              </p:cNvSpPr>
              <p:nvPr/>
            </p:nvSpPr>
            <p:spPr bwMode="auto">
              <a:xfrm>
                <a:off x="1668" y="3317"/>
                <a:ext cx="11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59" name="Rectangle 6666"/>
              <p:cNvSpPr>
                <a:spLocks noChangeArrowheads="1"/>
              </p:cNvSpPr>
              <p:nvPr/>
            </p:nvSpPr>
            <p:spPr bwMode="auto">
              <a:xfrm>
                <a:off x="1679" y="3300"/>
                <a:ext cx="22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60" name="Rectangle 6667"/>
              <p:cNvSpPr>
                <a:spLocks noChangeArrowheads="1"/>
              </p:cNvSpPr>
              <p:nvPr/>
            </p:nvSpPr>
            <p:spPr bwMode="auto">
              <a:xfrm>
                <a:off x="1900" y="3300"/>
                <a:ext cx="301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61" name="Rectangle 6668"/>
              <p:cNvSpPr>
                <a:spLocks noChangeArrowheads="1"/>
              </p:cNvSpPr>
              <p:nvPr/>
            </p:nvSpPr>
            <p:spPr bwMode="auto">
              <a:xfrm>
                <a:off x="2201" y="3300"/>
                <a:ext cx="3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62" name="Rectangle 6669"/>
              <p:cNvSpPr>
                <a:spLocks noChangeArrowheads="1"/>
              </p:cNvSpPr>
              <p:nvPr/>
            </p:nvSpPr>
            <p:spPr bwMode="auto">
              <a:xfrm>
                <a:off x="2232" y="3300"/>
                <a:ext cx="20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63" name="Rectangle 6670"/>
              <p:cNvSpPr>
                <a:spLocks noChangeArrowheads="1"/>
              </p:cNvSpPr>
              <p:nvPr/>
            </p:nvSpPr>
            <p:spPr bwMode="auto">
              <a:xfrm>
                <a:off x="2232" y="3317"/>
                <a:ext cx="20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64" name="Rectangle 6671"/>
              <p:cNvSpPr>
                <a:spLocks noChangeArrowheads="1"/>
              </p:cNvSpPr>
              <p:nvPr/>
            </p:nvSpPr>
            <p:spPr bwMode="auto">
              <a:xfrm>
                <a:off x="2252" y="3300"/>
                <a:ext cx="50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65" name="Rectangle 6672"/>
              <p:cNvSpPr>
                <a:spLocks noChangeArrowheads="1"/>
              </p:cNvSpPr>
              <p:nvPr/>
            </p:nvSpPr>
            <p:spPr bwMode="auto">
              <a:xfrm>
                <a:off x="2753" y="3300"/>
                <a:ext cx="32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66" name="Rectangle 6673"/>
              <p:cNvSpPr>
                <a:spLocks noChangeArrowheads="1"/>
              </p:cNvSpPr>
              <p:nvPr/>
            </p:nvSpPr>
            <p:spPr bwMode="auto">
              <a:xfrm>
                <a:off x="2753" y="3317"/>
                <a:ext cx="32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67" name="Rectangle 6674"/>
              <p:cNvSpPr>
                <a:spLocks noChangeArrowheads="1"/>
              </p:cNvSpPr>
              <p:nvPr/>
            </p:nvSpPr>
            <p:spPr bwMode="auto">
              <a:xfrm>
                <a:off x="2785" y="3300"/>
                <a:ext cx="39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68" name="Rectangle 6675"/>
              <p:cNvSpPr>
                <a:spLocks noChangeArrowheads="1"/>
              </p:cNvSpPr>
              <p:nvPr/>
            </p:nvSpPr>
            <p:spPr bwMode="auto">
              <a:xfrm>
                <a:off x="3180" y="3300"/>
                <a:ext cx="383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69" name="Rectangle 6676"/>
              <p:cNvSpPr>
                <a:spLocks noChangeArrowheads="1"/>
              </p:cNvSpPr>
              <p:nvPr/>
            </p:nvSpPr>
            <p:spPr bwMode="auto">
              <a:xfrm>
                <a:off x="3563" y="3300"/>
                <a:ext cx="114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70" name="Rectangle 6677"/>
              <p:cNvSpPr>
                <a:spLocks noChangeArrowheads="1"/>
              </p:cNvSpPr>
              <p:nvPr/>
            </p:nvSpPr>
            <p:spPr bwMode="auto">
              <a:xfrm>
                <a:off x="4708" y="3300"/>
                <a:ext cx="312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71" name="Rectangle 6678"/>
              <p:cNvSpPr>
                <a:spLocks noChangeArrowheads="1"/>
              </p:cNvSpPr>
              <p:nvPr/>
            </p:nvSpPr>
            <p:spPr bwMode="auto">
              <a:xfrm>
                <a:off x="5020" y="3300"/>
                <a:ext cx="81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72" name="Rectangle 6679"/>
              <p:cNvSpPr>
                <a:spLocks noChangeArrowheads="1"/>
              </p:cNvSpPr>
              <p:nvPr/>
            </p:nvSpPr>
            <p:spPr bwMode="auto">
              <a:xfrm>
                <a:off x="5833" y="3300"/>
                <a:ext cx="221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73" name="Rectangle 6680"/>
              <p:cNvSpPr>
                <a:spLocks noChangeArrowheads="1"/>
              </p:cNvSpPr>
              <p:nvPr/>
            </p:nvSpPr>
            <p:spPr bwMode="auto">
              <a:xfrm>
                <a:off x="661" y="3363"/>
                <a:ext cx="272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74" name="Rectangle 6681"/>
              <p:cNvSpPr>
                <a:spLocks noChangeArrowheads="1"/>
              </p:cNvSpPr>
              <p:nvPr/>
            </p:nvSpPr>
            <p:spPr bwMode="auto">
              <a:xfrm>
                <a:off x="933" y="3363"/>
                <a:ext cx="2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75" name="Rectangle 6682"/>
              <p:cNvSpPr>
                <a:spLocks noChangeArrowheads="1"/>
              </p:cNvSpPr>
              <p:nvPr/>
            </p:nvSpPr>
            <p:spPr bwMode="auto">
              <a:xfrm>
                <a:off x="961" y="3363"/>
                <a:ext cx="23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76" name="Rectangle 6683"/>
              <p:cNvSpPr>
                <a:spLocks noChangeArrowheads="1"/>
              </p:cNvSpPr>
              <p:nvPr/>
            </p:nvSpPr>
            <p:spPr bwMode="auto">
              <a:xfrm>
                <a:off x="961" y="3381"/>
                <a:ext cx="23" cy="5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77" name="Rectangle 6684"/>
              <p:cNvSpPr>
                <a:spLocks noChangeArrowheads="1"/>
              </p:cNvSpPr>
              <p:nvPr/>
            </p:nvSpPr>
            <p:spPr bwMode="auto">
              <a:xfrm>
                <a:off x="984" y="3363"/>
                <a:ext cx="684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78" name="Rectangle 6685"/>
              <p:cNvSpPr>
                <a:spLocks noChangeArrowheads="1"/>
              </p:cNvSpPr>
              <p:nvPr/>
            </p:nvSpPr>
            <p:spPr bwMode="auto">
              <a:xfrm>
                <a:off x="1668" y="3363"/>
                <a:ext cx="11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79" name="Rectangle 6686"/>
              <p:cNvSpPr>
                <a:spLocks noChangeArrowheads="1"/>
              </p:cNvSpPr>
              <p:nvPr/>
            </p:nvSpPr>
            <p:spPr bwMode="auto">
              <a:xfrm>
                <a:off x="1668" y="3381"/>
                <a:ext cx="11" cy="5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80" name="Rectangle 6687"/>
              <p:cNvSpPr>
                <a:spLocks noChangeArrowheads="1"/>
              </p:cNvSpPr>
              <p:nvPr/>
            </p:nvSpPr>
            <p:spPr bwMode="auto">
              <a:xfrm>
                <a:off x="1679" y="3363"/>
                <a:ext cx="22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81" name="Rectangle 6688"/>
              <p:cNvSpPr>
                <a:spLocks noChangeArrowheads="1"/>
              </p:cNvSpPr>
              <p:nvPr/>
            </p:nvSpPr>
            <p:spPr bwMode="auto">
              <a:xfrm>
                <a:off x="1900" y="3363"/>
                <a:ext cx="301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82" name="Rectangle 6689"/>
              <p:cNvSpPr>
                <a:spLocks noChangeArrowheads="1"/>
              </p:cNvSpPr>
              <p:nvPr/>
            </p:nvSpPr>
            <p:spPr bwMode="auto">
              <a:xfrm>
                <a:off x="2201" y="3363"/>
                <a:ext cx="3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83" name="Rectangle 6690"/>
              <p:cNvSpPr>
                <a:spLocks noChangeArrowheads="1"/>
              </p:cNvSpPr>
              <p:nvPr/>
            </p:nvSpPr>
            <p:spPr bwMode="auto">
              <a:xfrm>
                <a:off x="2232" y="3363"/>
                <a:ext cx="20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84" name="Rectangle 6691"/>
              <p:cNvSpPr>
                <a:spLocks noChangeArrowheads="1"/>
              </p:cNvSpPr>
              <p:nvPr/>
            </p:nvSpPr>
            <p:spPr bwMode="auto">
              <a:xfrm>
                <a:off x="2232" y="3381"/>
                <a:ext cx="20" cy="5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85" name="Rectangle 6692"/>
              <p:cNvSpPr>
                <a:spLocks noChangeArrowheads="1"/>
              </p:cNvSpPr>
              <p:nvPr/>
            </p:nvSpPr>
            <p:spPr bwMode="auto">
              <a:xfrm>
                <a:off x="2252" y="3363"/>
                <a:ext cx="50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86" name="Rectangle 6693"/>
              <p:cNvSpPr>
                <a:spLocks noChangeArrowheads="1"/>
              </p:cNvSpPr>
              <p:nvPr/>
            </p:nvSpPr>
            <p:spPr bwMode="auto">
              <a:xfrm>
                <a:off x="2753" y="3363"/>
                <a:ext cx="32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87" name="Rectangle 6694"/>
              <p:cNvSpPr>
                <a:spLocks noChangeArrowheads="1"/>
              </p:cNvSpPr>
              <p:nvPr/>
            </p:nvSpPr>
            <p:spPr bwMode="auto">
              <a:xfrm>
                <a:off x="2753" y="3381"/>
                <a:ext cx="32" cy="5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88" name="Rectangle 6695"/>
              <p:cNvSpPr>
                <a:spLocks noChangeArrowheads="1"/>
              </p:cNvSpPr>
              <p:nvPr/>
            </p:nvSpPr>
            <p:spPr bwMode="auto">
              <a:xfrm>
                <a:off x="2785" y="3363"/>
                <a:ext cx="39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89" name="Rectangle 6696"/>
              <p:cNvSpPr>
                <a:spLocks noChangeArrowheads="1"/>
              </p:cNvSpPr>
              <p:nvPr/>
            </p:nvSpPr>
            <p:spPr bwMode="auto">
              <a:xfrm>
                <a:off x="3180" y="3363"/>
                <a:ext cx="383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90" name="Rectangle 6697"/>
              <p:cNvSpPr>
                <a:spLocks noChangeArrowheads="1"/>
              </p:cNvSpPr>
              <p:nvPr/>
            </p:nvSpPr>
            <p:spPr bwMode="auto">
              <a:xfrm>
                <a:off x="3563" y="3363"/>
                <a:ext cx="114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91" name="Rectangle 6698"/>
              <p:cNvSpPr>
                <a:spLocks noChangeArrowheads="1"/>
              </p:cNvSpPr>
              <p:nvPr/>
            </p:nvSpPr>
            <p:spPr bwMode="auto">
              <a:xfrm>
                <a:off x="4708" y="3363"/>
                <a:ext cx="312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92" name="Rectangle 6699"/>
              <p:cNvSpPr>
                <a:spLocks noChangeArrowheads="1"/>
              </p:cNvSpPr>
              <p:nvPr/>
            </p:nvSpPr>
            <p:spPr bwMode="auto">
              <a:xfrm>
                <a:off x="5020" y="3363"/>
                <a:ext cx="81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93" name="Rectangle 6700"/>
              <p:cNvSpPr>
                <a:spLocks noChangeArrowheads="1"/>
              </p:cNvSpPr>
              <p:nvPr/>
            </p:nvSpPr>
            <p:spPr bwMode="auto">
              <a:xfrm>
                <a:off x="5833" y="3363"/>
                <a:ext cx="221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94" name="Rectangle 6701"/>
              <p:cNvSpPr>
                <a:spLocks noChangeArrowheads="1"/>
              </p:cNvSpPr>
              <p:nvPr/>
            </p:nvSpPr>
            <p:spPr bwMode="auto">
              <a:xfrm>
                <a:off x="661" y="3426"/>
                <a:ext cx="272" cy="41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95" name="Rectangle 6702"/>
              <p:cNvSpPr>
                <a:spLocks noChangeArrowheads="1"/>
              </p:cNvSpPr>
              <p:nvPr/>
            </p:nvSpPr>
            <p:spPr bwMode="auto">
              <a:xfrm>
                <a:off x="933" y="3426"/>
                <a:ext cx="28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96" name="Rectangle 6703"/>
              <p:cNvSpPr>
                <a:spLocks noChangeArrowheads="1"/>
              </p:cNvSpPr>
              <p:nvPr/>
            </p:nvSpPr>
            <p:spPr bwMode="auto">
              <a:xfrm>
                <a:off x="961" y="3426"/>
                <a:ext cx="23" cy="4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97" name="Rectangle 6704"/>
              <p:cNvSpPr>
                <a:spLocks noChangeArrowheads="1"/>
              </p:cNvSpPr>
              <p:nvPr/>
            </p:nvSpPr>
            <p:spPr bwMode="auto">
              <a:xfrm>
                <a:off x="961" y="3443"/>
                <a:ext cx="23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98" name="Rectangle 6705"/>
              <p:cNvSpPr>
                <a:spLocks noChangeArrowheads="1"/>
              </p:cNvSpPr>
              <p:nvPr/>
            </p:nvSpPr>
            <p:spPr bwMode="auto">
              <a:xfrm>
                <a:off x="984" y="3426"/>
                <a:ext cx="684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99" name="Rectangle 6706"/>
              <p:cNvSpPr>
                <a:spLocks noChangeArrowheads="1"/>
              </p:cNvSpPr>
              <p:nvPr/>
            </p:nvSpPr>
            <p:spPr bwMode="auto">
              <a:xfrm>
                <a:off x="1668" y="3426"/>
                <a:ext cx="11" cy="4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00" name="Rectangle 6707"/>
              <p:cNvSpPr>
                <a:spLocks noChangeArrowheads="1"/>
              </p:cNvSpPr>
              <p:nvPr/>
            </p:nvSpPr>
            <p:spPr bwMode="auto">
              <a:xfrm>
                <a:off x="1668" y="3443"/>
                <a:ext cx="11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01" name="Rectangle 6708"/>
              <p:cNvSpPr>
                <a:spLocks noChangeArrowheads="1"/>
              </p:cNvSpPr>
              <p:nvPr/>
            </p:nvSpPr>
            <p:spPr bwMode="auto">
              <a:xfrm>
                <a:off x="1679" y="3426"/>
                <a:ext cx="221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02" name="Rectangle 6709"/>
              <p:cNvSpPr>
                <a:spLocks noChangeArrowheads="1"/>
              </p:cNvSpPr>
              <p:nvPr/>
            </p:nvSpPr>
            <p:spPr bwMode="auto">
              <a:xfrm>
                <a:off x="1900" y="3426"/>
                <a:ext cx="301" cy="41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03" name="Rectangle 6710"/>
              <p:cNvSpPr>
                <a:spLocks noChangeArrowheads="1"/>
              </p:cNvSpPr>
              <p:nvPr/>
            </p:nvSpPr>
            <p:spPr bwMode="auto">
              <a:xfrm>
                <a:off x="2201" y="3426"/>
                <a:ext cx="31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04" name="Rectangle 6711"/>
              <p:cNvSpPr>
                <a:spLocks noChangeArrowheads="1"/>
              </p:cNvSpPr>
              <p:nvPr/>
            </p:nvSpPr>
            <p:spPr bwMode="auto">
              <a:xfrm>
                <a:off x="2232" y="3426"/>
                <a:ext cx="20" cy="4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05" name="Rectangle 6712"/>
              <p:cNvSpPr>
                <a:spLocks noChangeArrowheads="1"/>
              </p:cNvSpPr>
              <p:nvPr/>
            </p:nvSpPr>
            <p:spPr bwMode="auto">
              <a:xfrm>
                <a:off x="2232" y="3443"/>
                <a:ext cx="20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06" name="Rectangle 6713"/>
              <p:cNvSpPr>
                <a:spLocks noChangeArrowheads="1"/>
              </p:cNvSpPr>
              <p:nvPr/>
            </p:nvSpPr>
            <p:spPr bwMode="auto">
              <a:xfrm>
                <a:off x="2252" y="3426"/>
                <a:ext cx="501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07" name="Rectangle 6714"/>
              <p:cNvSpPr>
                <a:spLocks noChangeArrowheads="1"/>
              </p:cNvSpPr>
              <p:nvPr/>
            </p:nvSpPr>
            <p:spPr bwMode="auto">
              <a:xfrm>
                <a:off x="2753" y="3426"/>
                <a:ext cx="32" cy="4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08" name="Rectangle 6715"/>
              <p:cNvSpPr>
                <a:spLocks noChangeArrowheads="1"/>
              </p:cNvSpPr>
              <p:nvPr/>
            </p:nvSpPr>
            <p:spPr bwMode="auto">
              <a:xfrm>
                <a:off x="2753" y="3443"/>
                <a:ext cx="32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09" name="Rectangle 6716"/>
              <p:cNvSpPr>
                <a:spLocks noChangeArrowheads="1"/>
              </p:cNvSpPr>
              <p:nvPr/>
            </p:nvSpPr>
            <p:spPr bwMode="auto">
              <a:xfrm>
                <a:off x="2785" y="3426"/>
                <a:ext cx="395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10" name="Rectangle 6717"/>
              <p:cNvSpPr>
                <a:spLocks noChangeArrowheads="1"/>
              </p:cNvSpPr>
              <p:nvPr/>
            </p:nvSpPr>
            <p:spPr bwMode="auto">
              <a:xfrm>
                <a:off x="3180" y="3426"/>
                <a:ext cx="383" cy="41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11" name="Rectangle 6718"/>
              <p:cNvSpPr>
                <a:spLocks noChangeArrowheads="1"/>
              </p:cNvSpPr>
              <p:nvPr/>
            </p:nvSpPr>
            <p:spPr bwMode="auto">
              <a:xfrm>
                <a:off x="3563" y="3426"/>
                <a:ext cx="1145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12" name="Rectangle 6719"/>
              <p:cNvSpPr>
                <a:spLocks noChangeArrowheads="1"/>
              </p:cNvSpPr>
              <p:nvPr/>
            </p:nvSpPr>
            <p:spPr bwMode="auto">
              <a:xfrm>
                <a:off x="4708" y="3426"/>
                <a:ext cx="312" cy="41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13" name="Rectangle 6720"/>
              <p:cNvSpPr>
                <a:spLocks noChangeArrowheads="1"/>
              </p:cNvSpPr>
              <p:nvPr/>
            </p:nvSpPr>
            <p:spPr bwMode="auto">
              <a:xfrm>
                <a:off x="5020" y="3426"/>
                <a:ext cx="813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14" name="Rectangle 6721"/>
              <p:cNvSpPr>
                <a:spLocks noChangeArrowheads="1"/>
              </p:cNvSpPr>
              <p:nvPr/>
            </p:nvSpPr>
            <p:spPr bwMode="auto">
              <a:xfrm>
                <a:off x="5833" y="3426"/>
                <a:ext cx="221" cy="41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15" name="Rectangle 6722"/>
              <p:cNvSpPr>
                <a:spLocks noChangeArrowheads="1"/>
              </p:cNvSpPr>
              <p:nvPr/>
            </p:nvSpPr>
            <p:spPr bwMode="auto">
              <a:xfrm>
                <a:off x="661" y="3490"/>
                <a:ext cx="272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16" name="Rectangle 6723"/>
              <p:cNvSpPr>
                <a:spLocks noChangeArrowheads="1"/>
              </p:cNvSpPr>
              <p:nvPr/>
            </p:nvSpPr>
            <p:spPr bwMode="auto">
              <a:xfrm>
                <a:off x="933" y="3490"/>
                <a:ext cx="2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17" name="Rectangle 6724"/>
              <p:cNvSpPr>
                <a:spLocks noChangeArrowheads="1"/>
              </p:cNvSpPr>
              <p:nvPr/>
            </p:nvSpPr>
            <p:spPr bwMode="auto">
              <a:xfrm>
                <a:off x="961" y="3490"/>
                <a:ext cx="23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18" name="Rectangle 6725"/>
              <p:cNvSpPr>
                <a:spLocks noChangeArrowheads="1"/>
              </p:cNvSpPr>
              <p:nvPr/>
            </p:nvSpPr>
            <p:spPr bwMode="auto">
              <a:xfrm>
                <a:off x="961" y="3507"/>
                <a:ext cx="23" cy="5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19" name="Rectangle 6726"/>
              <p:cNvSpPr>
                <a:spLocks noChangeArrowheads="1"/>
              </p:cNvSpPr>
              <p:nvPr/>
            </p:nvSpPr>
            <p:spPr bwMode="auto">
              <a:xfrm>
                <a:off x="984" y="3490"/>
                <a:ext cx="684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20" name="Rectangle 6727"/>
              <p:cNvSpPr>
                <a:spLocks noChangeArrowheads="1"/>
              </p:cNvSpPr>
              <p:nvPr/>
            </p:nvSpPr>
            <p:spPr bwMode="auto">
              <a:xfrm>
                <a:off x="1668" y="3490"/>
                <a:ext cx="11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21" name="Rectangle 6728"/>
              <p:cNvSpPr>
                <a:spLocks noChangeArrowheads="1"/>
              </p:cNvSpPr>
              <p:nvPr/>
            </p:nvSpPr>
            <p:spPr bwMode="auto">
              <a:xfrm>
                <a:off x="1668" y="3507"/>
                <a:ext cx="11" cy="5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22" name="Rectangle 6729"/>
              <p:cNvSpPr>
                <a:spLocks noChangeArrowheads="1"/>
              </p:cNvSpPr>
              <p:nvPr/>
            </p:nvSpPr>
            <p:spPr bwMode="auto">
              <a:xfrm>
                <a:off x="1679" y="3490"/>
                <a:ext cx="22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23" name="Rectangle 6730"/>
              <p:cNvSpPr>
                <a:spLocks noChangeArrowheads="1"/>
              </p:cNvSpPr>
              <p:nvPr/>
            </p:nvSpPr>
            <p:spPr bwMode="auto">
              <a:xfrm>
                <a:off x="1900" y="3490"/>
                <a:ext cx="301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24" name="Rectangle 6731"/>
              <p:cNvSpPr>
                <a:spLocks noChangeArrowheads="1"/>
              </p:cNvSpPr>
              <p:nvPr/>
            </p:nvSpPr>
            <p:spPr bwMode="auto">
              <a:xfrm>
                <a:off x="2201" y="3490"/>
                <a:ext cx="3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25" name="Rectangle 6732"/>
              <p:cNvSpPr>
                <a:spLocks noChangeArrowheads="1"/>
              </p:cNvSpPr>
              <p:nvPr/>
            </p:nvSpPr>
            <p:spPr bwMode="auto">
              <a:xfrm>
                <a:off x="2232" y="3490"/>
                <a:ext cx="20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26" name="Rectangle 6733"/>
              <p:cNvSpPr>
                <a:spLocks noChangeArrowheads="1"/>
              </p:cNvSpPr>
              <p:nvPr/>
            </p:nvSpPr>
            <p:spPr bwMode="auto">
              <a:xfrm>
                <a:off x="2232" y="3507"/>
                <a:ext cx="20" cy="5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27" name="Rectangle 6734"/>
              <p:cNvSpPr>
                <a:spLocks noChangeArrowheads="1"/>
              </p:cNvSpPr>
              <p:nvPr/>
            </p:nvSpPr>
            <p:spPr bwMode="auto">
              <a:xfrm>
                <a:off x="2252" y="3490"/>
                <a:ext cx="50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28" name="Rectangle 6735"/>
              <p:cNvSpPr>
                <a:spLocks noChangeArrowheads="1"/>
              </p:cNvSpPr>
              <p:nvPr/>
            </p:nvSpPr>
            <p:spPr bwMode="auto">
              <a:xfrm>
                <a:off x="2753" y="3490"/>
                <a:ext cx="32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29" name="Rectangle 6736"/>
              <p:cNvSpPr>
                <a:spLocks noChangeArrowheads="1"/>
              </p:cNvSpPr>
              <p:nvPr/>
            </p:nvSpPr>
            <p:spPr bwMode="auto">
              <a:xfrm>
                <a:off x="2753" y="3507"/>
                <a:ext cx="32" cy="5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30" name="Rectangle 6737"/>
              <p:cNvSpPr>
                <a:spLocks noChangeArrowheads="1"/>
              </p:cNvSpPr>
              <p:nvPr/>
            </p:nvSpPr>
            <p:spPr bwMode="auto">
              <a:xfrm>
                <a:off x="2785" y="3490"/>
                <a:ext cx="39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31" name="Rectangle 6738"/>
              <p:cNvSpPr>
                <a:spLocks noChangeArrowheads="1"/>
              </p:cNvSpPr>
              <p:nvPr/>
            </p:nvSpPr>
            <p:spPr bwMode="auto">
              <a:xfrm>
                <a:off x="3180" y="3490"/>
                <a:ext cx="383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32" name="Rectangle 6739"/>
              <p:cNvSpPr>
                <a:spLocks noChangeArrowheads="1"/>
              </p:cNvSpPr>
              <p:nvPr/>
            </p:nvSpPr>
            <p:spPr bwMode="auto">
              <a:xfrm>
                <a:off x="3563" y="3490"/>
                <a:ext cx="114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33" name="Rectangle 6740"/>
              <p:cNvSpPr>
                <a:spLocks noChangeArrowheads="1"/>
              </p:cNvSpPr>
              <p:nvPr/>
            </p:nvSpPr>
            <p:spPr bwMode="auto">
              <a:xfrm>
                <a:off x="4708" y="3490"/>
                <a:ext cx="312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34" name="Rectangle 6741"/>
              <p:cNvSpPr>
                <a:spLocks noChangeArrowheads="1"/>
              </p:cNvSpPr>
              <p:nvPr/>
            </p:nvSpPr>
            <p:spPr bwMode="auto">
              <a:xfrm>
                <a:off x="5020" y="3490"/>
                <a:ext cx="81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35" name="Rectangle 6742"/>
              <p:cNvSpPr>
                <a:spLocks noChangeArrowheads="1"/>
              </p:cNvSpPr>
              <p:nvPr/>
            </p:nvSpPr>
            <p:spPr bwMode="auto">
              <a:xfrm>
                <a:off x="5833" y="3490"/>
                <a:ext cx="221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36" name="Rectangle 6743"/>
              <p:cNvSpPr>
                <a:spLocks noChangeArrowheads="1"/>
              </p:cNvSpPr>
              <p:nvPr/>
            </p:nvSpPr>
            <p:spPr bwMode="auto">
              <a:xfrm>
                <a:off x="661" y="3553"/>
                <a:ext cx="272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37" name="Rectangle 6744"/>
              <p:cNvSpPr>
                <a:spLocks noChangeArrowheads="1"/>
              </p:cNvSpPr>
              <p:nvPr/>
            </p:nvSpPr>
            <p:spPr bwMode="auto">
              <a:xfrm>
                <a:off x="933" y="3553"/>
                <a:ext cx="2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38" name="Rectangle 6745"/>
              <p:cNvSpPr>
                <a:spLocks noChangeArrowheads="1"/>
              </p:cNvSpPr>
              <p:nvPr/>
            </p:nvSpPr>
            <p:spPr bwMode="auto">
              <a:xfrm>
                <a:off x="961" y="3553"/>
                <a:ext cx="23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39" name="Rectangle 6746"/>
              <p:cNvSpPr>
                <a:spLocks noChangeArrowheads="1"/>
              </p:cNvSpPr>
              <p:nvPr/>
            </p:nvSpPr>
            <p:spPr bwMode="auto">
              <a:xfrm>
                <a:off x="961" y="3570"/>
                <a:ext cx="23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40" name="Rectangle 6747"/>
              <p:cNvSpPr>
                <a:spLocks noChangeArrowheads="1"/>
              </p:cNvSpPr>
              <p:nvPr/>
            </p:nvSpPr>
            <p:spPr bwMode="auto">
              <a:xfrm>
                <a:off x="984" y="3553"/>
                <a:ext cx="684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41" name="Rectangle 6748"/>
              <p:cNvSpPr>
                <a:spLocks noChangeArrowheads="1"/>
              </p:cNvSpPr>
              <p:nvPr/>
            </p:nvSpPr>
            <p:spPr bwMode="auto">
              <a:xfrm>
                <a:off x="1668" y="3553"/>
                <a:ext cx="11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42" name="Rectangle 6749"/>
              <p:cNvSpPr>
                <a:spLocks noChangeArrowheads="1"/>
              </p:cNvSpPr>
              <p:nvPr/>
            </p:nvSpPr>
            <p:spPr bwMode="auto">
              <a:xfrm>
                <a:off x="1668" y="3570"/>
                <a:ext cx="11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43" name="Rectangle 6750"/>
              <p:cNvSpPr>
                <a:spLocks noChangeArrowheads="1"/>
              </p:cNvSpPr>
              <p:nvPr/>
            </p:nvSpPr>
            <p:spPr bwMode="auto">
              <a:xfrm>
                <a:off x="1679" y="3553"/>
                <a:ext cx="22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44" name="Rectangle 6751"/>
              <p:cNvSpPr>
                <a:spLocks noChangeArrowheads="1"/>
              </p:cNvSpPr>
              <p:nvPr/>
            </p:nvSpPr>
            <p:spPr bwMode="auto">
              <a:xfrm>
                <a:off x="1900" y="3553"/>
                <a:ext cx="301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45" name="Rectangle 6752"/>
              <p:cNvSpPr>
                <a:spLocks noChangeArrowheads="1"/>
              </p:cNvSpPr>
              <p:nvPr/>
            </p:nvSpPr>
            <p:spPr bwMode="auto">
              <a:xfrm>
                <a:off x="2201" y="3553"/>
                <a:ext cx="3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46" name="Rectangle 6753"/>
              <p:cNvSpPr>
                <a:spLocks noChangeArrowheads="1"/>
              </p:cNvSpPr>
              <p:nvPr/>
            </p:nvSpPr>
            <p:spPr bwMode="auto">
              <a:xfrm>
                <a:off x="2232" y="3553"/>
                <a:ext cx="20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47" name="Rectangle 6754"/>
              <p:cNvSpPr>
                <a:spLocks noChangeArrowheads="1"/>
              </p:cNvSpPr>
              <p:nvPr/>
            </p:nvSpPr>
            <p:spPr bwMode="auto">
              <a:xfrm>
                <a:off x="2232" y="3570"/>
                <a:ext cx="20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48" name="Rectangle 6755"/>
              <p:cNvSpPr>
                <a:spLocks noChangeArrowheads="1"/>
              </p:cNvSpPr>
              <p:nvPr/>
            </p:nvSpPr>
            <p:spPr bwMode="auto">
              <a:xfrm>
                <a:off x="2252" y="3553"/>
                <a:ext cx="50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49" name="Rectangle 6756"/>
              <p:cNvSpPr>
                <a:spLocks noChangeArrowheads="1"/>
              </p:cNvSpPr>
              <p:nvPr/>
            </p:nvSpPr>
            <p:spPr bwMode="auto">
              <a:xfrm>
                <a:off x="2753" y="3553"/>
                <a:ext cx="32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50" name="Rectangle 6757"/>
              <p:cNvSpPr>
                <a:spLocks noChangeArrowheads="1"/>
              </p:cNvSpPr>
              <p:nvPr/>
            </p:nvSpPr>
            <p:spPr bwMode="auto">
              <a:xfrm>
                <a:off x="2753" y="3570"/>
                <a:ext cx="32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51" name="Rectangle 6758"/>
              <p:cNvSpPr>
                <a:spLocks noChangeArrowheads="1"/>
              </p:cNvSpPr>
              <p:nvPr/>
            </p:nvSpPr>
            <p:spPr bwMode="auto">
              <a:xfrm>
                <a:off x="2785" y="3553"/>
                <a:ext cx="39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52" name="Rectangle 6759"/>
              <p:cNvSpPr>
                <a:spLocks noChangeArrowheads="1"/>
              </p:cNvSpPr>
              <p:nvPr/>
            </p:nvSpPr>
            <p:spPr bwMode="auto">
              <a:xfrm>
                <a:off x="3180" y="3553"/>
                <a:ext cx="383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53" name="Rectangle 6760"/>
              <p:cNvSpPr>
                <a:spLocks noChangeArrowheads="1"/>
              </p:cNvSpPr>
              <p:nvPr/>
            </p:nvSpPr>
            <p:spPr bwMode="auto">
              <a:xfrm>
                <a:off x="3563" y="3553"/>
                <a:ext cx="114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54" name="Rectangle 6761"/>
              <p:cNvSpPr>
                <a:spLocks noChangeArrowheads="1"/>
              </p:cNvSpPr>
              <p:nvPr/>
            </p:nvSpPr>
            <p:spPr bwMode="auto">
              <a:xfrm>
                <a:off x="4708" y="3553"/>
                <a:ext cx="312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55" name="Rectangle 6762"/>
              <p:cNvSpPr>
                <a:spLocks noChangeArrowheads="1"/>
              </p:cNvSpPr>
              <p:nvPr/>
            </p:nvSpPr>
            <p:spPr bwMode="auto">
              <a:xfrm>
                <a:off x="5020" y="3553"/>
                <a:ext cx="81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56" name="Rectangle 6763"/>
              <p:cNvSpPr>
                <a:spLocks noChangeArrowheads="1"/>
              </p:cNvSpPr>
              <p:nvPr/>
            </p:nvSpPr>
            <p:spPr bwMode="auto">
              <a:xfrm>
                <a:off x="5833" y="3553"/>
                <a:ext cx="221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57" name="Rectangle 6764"/>
              <p:cNvSpPr>
                <a:spLocks noChangeArrowheads="1"/>
              </p:cNvSpPr>
              <p:nvPr/>
            </p:nvSpPr>
            <p:spPr bwMode="auto">
              <a:xfrm>
                <a:off x="661" y="3616"/>
                <a:ext cx="272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58" name="Rectangle 6765"/>
              <p:cNvSpPr>
                <a:spLocks noChangeArrowheads="1"/>
              </p:cNvSpPr>
              <p:nvPr/>
            </p:nvSpPr>
            <p:spPr bwMode="auto">
              <a:xfrm>
                <a:off x="933" y="3616"/>
                <a:ext cx="2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59" name="Rectangle 6766"/>
              <p:cNvSpPr>
                <a:spLocks noChangeArrowheads="1"/>
              </p:cNvSpPr>
              <p:nvPr/>
            </p:nvSpPr>
            <p:spPr bwMode="auto">
              <a:xfrm>
                <a:off x="961" y="3616"/>
                <a:ext cx="23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60" name="Rectangle 6767"/>
              <p:cNvSpPr>
                <a:spLocks noChangeArrowheads="1"/>
              </p:cNvSpPr>
              <p:nvPr/>
            </p:nvSpPr>
            <p:spPr bwMode="auto">
              <a:xfrm>
                <a:off x="961" y="3633"/>
                <a:ext cx="23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61" name="Rectangle 6768"/>
              <p:cNvSpPr>
                <a:spLocks noChangeArrowheads="1"/>
              </p:cNvSpPr>
              <p:nvPr/>
            </p:nvSpPr>
            <p:spPr bwMode="auto">
              <a:xfrm>
                <a:off x="984" y="3616"/>
                <a:ext cx="684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62" name="Rectangle 6769"/>
              <p:cNvSpPr>
                <a:spLocks noChangeArrowheads="1"/>
              </p:cNvSpPr>
              <p:nvPr/>
            </p:nvSpPr>
            <p:spPr bwMode="auto">
              <a:xfrm>
                <a:off x="1668" y="3616"/>
                <a:ext cx="11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63" name="Rectangle 6770"/>
              <p:cNvSpPr>
                <a:spLocks noChangeArrowheads="1"/>
              </p:cNvSpPr>
              <p:nvPr/>
            </p:nvSpPr>
            <p:spPr bwMode="auto">
              <a:xfrm>
                <a:off x="1668" y="3633"/>
                <a:ext cx="11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64" name="Rectangle 6771"/>
              <p:cNvSpPr>
                <a:spLocks noChangeArrowheads="1"/>
              </p:cNvSpPr>
              <p:nvPr/>
            </p:nvSpPr>
            <p:spPr bwMode="auto">
              <a:xfrm>
                <a:off x="1679" y="3616"/>
                <a:ext cx="22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65" name="Rectangle 6772"/>
              <p:cNvSpPr>
                <a:spLocks noChangeArrowheads="1"/>
              </p:cNvSpPr>
              <p:nvPr/>
            </p:nvSpPr>
            <p:spPr bwMode="auto">
              <a:xfrm>
                <a:off x="1900" y="3616"/>
                <a:ext cx="301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66" name="Rectangle 6773"/>
              <p:cNvSpPr>
                <a:spLocks noChangeArrowheads="1"/>
              </p:cNvSpPr>
              <p:nvPr/>
            </p:nvSpPr>
            <p:spPr bwMode="auto">
              <a:xfrm>
                <a:off x="2201" y="3616"/>
                <a:ext cx="3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67" name="Rectangle 6774"/>
              <p:cNvSpPr>
                <a:spLocks noChangeArrowheads="1"/>
              </p:cNvSpPr>
              <p:nvPr/>
            </p:nvSpPr>
            <p:spPr bwMode="auto">
              <a:xfrm>
                <a:off x="2232" y="3616"/>
                <a:ext cx="20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68" name="Rectangle 6775"/>
              <p:cNvSpPr>
                <a:spLocks noChangeArrowheads="1"/>
              </p:cNvSpPr>
              <p:nvPr/>
            </p:nvSpPr>
            <p:spPr bwMode="auto">
              <a:xfrm>
                <a:off x="2232" y="3633"/>
                <a:ext cx="20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69" name="Rectangle 6776"/>
              <p:cNvSpPr>
                <a:spLocks noChangeArrowheads="1"/>
              </p:cNvSpPr>
              <p:nvPr/>
            </p:nvSpPr>
            <p:spPr bwMode="auto">
              <a:xfrm>
                <a:off x="2252" y="3616"/>
                <a:ext cx="50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70" name="Rectangle 6777"/>
              <p:cNvSpPr>
                <a:spLocks noChangeArrowheads="1"/>
              </p:cNvSpPr>
              <p:nvPr/>
            </p:nvSpPr>
            <p:spPr bwMode="auto">
              <a:xfrm>
                <a:off x="2753" y="3616"/>
                <a:ext cx="32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71" name="Rectangle 6778"/>
              <p:cNvSpPr>
                <a:spLocks noChangeArrowheads="1"/>
              </p:cNvSpPr>
              <p:nvPr/>
            </p:nvSpPr>
            <p:spPr bwMode="auto">
              <a:xfrm>
                <a:off x="2753" y="3633"/>
                <a:ext cx="32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72" name="Rectangle 6779"/>
              <p:cNvSpPr>
                <a:spLocks noChangeArrowheads="1"/>
              </p:cNvSpPr>
              <p:nvPr/>
            </p:nvSpPr>
            <p:spPr bwMode="auto">
              <a:xfrm>
                <a:off x="2785" y="3616"/>
                <a:ext cx="39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73" name="Rectangle 6780"/>
              <p:cNvSpPr>
                <a:spLocks noChangeArrowheads="1"/>
              </p:cNvSpPr>
              <p:nvPr/>
            </p:nvSpPr>
            <p:spPr bwMode="auto">
              <a:xfrm>
                <a:off x="3180" y="3616"/>
                <a:ext cx="383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74" name="Rectangle 6781"/>
              <p:cNvSpPr>
                <a:spLocks noChangeArrowheads="1"/>
              </p:cNvSpPr>
              <p:nvPr/>
            </p:nvSpPr>
            <p:spPr bwMode="auto">
              <a:xfrm>
                <a:off x="3563" y="3616"/>
                <a:ext cx="114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grpSp>
          <p:nvGrpSpPr>
            <p:cNvPr id="12026" name="Group 6983"/>
            <p:cNvGrpSpPr>
              <a:grpSpLocks/>
            </p:cNvGrpSpPr>
            <p:nvPr/>
          </p:nvGrpSpPr>
          <p:grpSpPr bwMode="auto">
            <a:xfrm>
              <a:off x="1049338" y="5740400"/>
              <a:ext cx="8561388" cy="765175"/>
              <a:chOff x="661" y="3616"/>
              <a:chExt cx="5393" cy="482"/>
            </a:xfrm>
          </p:grpSpPr>
          <p:sp>
            <p:nvSpPr>
              <p:cNvPr id="13375" name="Rectangle 6783"/>
              <p:cNvSpPr>
                <a:spLocks noChangeArrowheads="1"/>
              </p:cNvSpPr>
              <p:nvPr/>
            </p:nvSpPr>
            <p:spPr bwMode="auto">
              <a:xfrm>
                <a:off x="4708" y="3616"/>
                <a:ext cx="312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76" name="Rectangle 6784"/>
              <p:cNvSpPr>
                <a:spLocks noChangeArrowheads="1"/>
              </p:cNvSpPr>
              <p:nvPr/>
            </p:nvSpPr>
            <p:spPr bwMode="auto">
              <a:xfrm>
                <a:off x="5020" y="3616"/>
                <a:ext cx="81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77" name="Rectangle 6785"/>
              <p:cNvSpPr>
                <a:spLocks noChangeArrowheads="1"/>
              </p:cNvSpPr>
              <p:nvPr/>
            </p:nvSpPr>
            <p:spPr bwMode="auto">
              <a:xfrm>
                <a:off x="5833" y="3616"/>
                <a:ext cx="221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78" name="Rectangle 6786"/>
              <p:cNvSpPr>
                <a:spLocks noChangeArrowheads="1"/>
              </p:cNvSpPr>
              <p:nvPr/>
            </p:nvSpPr>
            <p:spPr bwMode="auto">
              <a:xfrm>
                <a:off x="661" y="3679"/>
                <a:ext cx="272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79" name="Rectangle 6787"/>
              <p:cNvSpPr>
                <a:spLocks noChangeArrowheads="1"/>
              </p:cNvSpPr>
              <p:nvPr/>
            </p:nvSpPr>
            <p:spPr bwMode="auto">
              <a:xfrm>
                <a:off x="933" y="3679"/>
                <a:ext cx="2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80" name="Rectangle 6788"/>
              <p:cNvSpPr>
                <a:spLocks noChangeArrowheads="1"/>
              </p:cNvSpPr>
              <p:nvPr/>
            </p:nvSpPr>
            <p:spPr bwMode="auto">
              <a:xfrm>
                <a:off x="961" y="3679"/>
                <a:ext cx="23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81" name="Rectangle 6789"/>
              <p:cNvSpPr>
                <a:spLocks noChangeArrowheads="1"/>
              </p:cNvSpPr>
              <p:nvPr/>
            </p:nvSpPr>
            <p:spPr bwMode="auto">
              <a:xfrm>
                <a:off x="961" y="3696"/>
                <a:ext cx="23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82" name="Rectangle 6790"/>
              <p:cNvSpPr>
                <a:spLocks noChangeArrowheads="1"/>
              </p:cNvSpPr>
              <p:nvPr/>
            </p:nvSpPr>
            <p:spPr bwMode="auto">
              <a:xfrm>
                <a:off x="984" y="3679"/>
                <a:ext cx="684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83" name="Rectangle 6791"/>
              <p:cNvSpPr>
                <a:spLocks noChangeArrowheads="1"/>
              </p:cNvSpPr>
              <p:nvPr/>
            </p:nvSpPr>
            <p:spPr bwMode="auto">
              <a:xfrm>
                <a:off x="1668" y="3679"/>
                <a:ext cx="11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84" name="Rectangle 6792"/>
              <p:cNvSpPr>
                <a:spLocks noChangeArrowheads="1"/>
              </p:cNvSpPr>
              <p:nvPr/>
            </p:nvSpPr>
            <p:spPr bwMode="auto">
              <a:xfrm>
                <a:off x="1668" y="3696"/>
                <a:ext cx="11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85" name="Rectangle 6793"/>
              <p:cNvSpPr>
                <a:spLocks noChangeArrowheads="1"/>
              </p:cNvSpPr>
              <p:nvPr/>
            </p:nvSpPr>
            <p:spPr bwMode="auto">
              <a:xfrm>
                <a:off x="1679" y="3679"/>
                <a:ext cx="22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86" name="Rectangle 6794"/>
              <p:cNvSpPr>
                <a:spLocks noChangeArrowheads="1"/>
              </p:cNvSpPr>
              <p:nvPr/>
            </p:nvSpPr>
            <p:spPr bwMode="auto">
              <a:xfrm>
                <a:off x="1900" y="3679"/>
                <a:ext cx="301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87" name="Rectangle 6795"/>
              <p:cNvSpPr>
                <a:spLocks noChangeArrowheads="1"/>
              </p:cNvSpPr>
              <p:nvPr/>
            </p:nvSpPr>
            <p:spPr bwMode="auto">
              <a:xfrm>
                <a:off x="2201" y="3679"/>
                <a:ext cx="3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88" name="Rectangle 6796"/>
              <p:cNvSpPr>
                <a:spLocks noChangeArrowheads="1"/>
              </p:cNvSpPr>
              <p:nvPr/>
            </p:nvSpPr>
            <p:spPr bwMode="auto">
              <a:xfrm>
                <a:off x="2232" y="3679"/>
                <a:ext cx="20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89" name="Rectangle 6797"/>
              <p:cNvSpPr>
                <a:spLocks noChangeArrowheads="1"/>
              </p:cNvSpPr>
              <p:nvPr/>
            </p:nvSpPr>
            <p:spPr bwMode="auto">
              <a:xfrm>
                <a:off x="2232" y="3696"/>
                <a:ext cx="20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90" name="Rectangle 6798"/>
              <p:cNvSpPr>
                <a:spLocks noChangeArrowheads="1"/>
              </p:cNvSpPr>
              <p:nvPr/>
            </p:nvSpPr>
            <p:spPr bwMode="auto">
              <a:xfrm>
                <a:off x="2252" y="3679"/>
                <a:ext cx="50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91" name="Rectangle 6799"/>
              <p:cNvSpPr>
                <a:spLocks noChangeArrowheads="1"/>
              </p:cNvSpPr>
              <p:nvPr/>
            </p:nvSpPr>
            <p:spPr bwMode="auto">
              <a:xfrm>
                <a:off x="2753" y="3679"/>
                <a:ext cx="32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92" name="Rectangle 6800"/>
              <p:cNvSpPr>
                <a:spLocks noChangeArrowheads="1"/>
              </p:cNvSpPr>
              <p:nvPr/>
            </p:nvSpPr>
            <p:spPr bwMode="auto">
              <a:xfrm>
                <a:off x="2753" y="3696"/>
                <a:ext cx="32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93" name="Rectangle 6801"/>
              <p:cNvSpPr>
                <a:spLocks noChangeArrowheads="1"/>
              </p:cNvSpPr>
              <p:nvPr/>
            </p:nvSpPr>
            <p:spPr bwMode="auto">
              <a:xfrm>
                <a:off x="2785" y="3679"/>
                <a:ext cx="39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94" name="Rectangle 6802"/>
              <p:cNvSpPr>
                <a:spLocks noChangeArrowheads="1"/>
              </p:cNvSpPr>
              <p:nvPr/>
            </p:nvSpPr>
            <p:spPr bwMode="auto">
              <a:xfrm>
                <a:off x="3180" y="3679"/>
                <a:ext cx="383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95" name="Rectangle 6803"/>
              <p:cNvSpPr>
                <a:spLocks noChangeArrowheads="1"/>
              </p:cNvSpPr>
              <p:nvPr/>
            </p:nvSpPr>
            <p:spPr bwMode="auto">
              <a:xfrm>
                <a:off x="3563" y="3679"/>
                <a:ext cx="106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96" name="Rectangle 6804"/>
              <p:cNvSpPr>
                <a:spLocks noChangeArrowheads="1"/>
              </p:cNvSpPr>
              <p:nvPr/>
            </p:nvSpPr>
            <p:spPr bwMode="auto">
              <a:xfrm>
                <a:off x="3669" y="3679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97" name="Rectangle 6805"/>
              <p:cNvSpPr>
                <a:spLocks noChangeArrowheads="1"/>
              </p:cNvSpPr>
              <p:nvPr/>
            </p:nvSpPr>
            <p:spPr bwMode="auto">
              <a:xfrm>
                <a:off x="3677" y="3679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98" name="Rectangle 6806"/>
              <p:cNvSpPr>
                <a:spLocks noChangeArrowheads="1"/>
              </p:cNvSpPr>
              <p:nvPr/>
            </p:nvSpPr>
            <p:spPr bwMode="auto">
              <a:xfrm>
                <a:off x="3689" y="3679"/>
                <a:ext cx="7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99" name="Rectangle 6807"/>
              <p:cNvSpPr>
                <a:spLocks noChangeArrowheads="1"/>
              </p:cNvSpPr>
              <p:nvPr/>
            </p:nvSpPr>
            <p:spPr bwMode="auto">
              <a:xfrm>
                <a:off x="3760" y="3679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00" name="Rectangle 6808"/>
              <p:cNvSpPr>
                <a:spLocks noChangeArrowheads="1"/>
              </p:cNvSpPr>
              <p:nvPr/>
            </p:nvSpPr>
            <p:spPr bwMode="auto">
              <a:xfrm>
                <a:off x="3772" y="3679"/>
                <a:ext cx="67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01" name="Rectangle 6809"/>
              <p:cNvSpPr>
                <a:spLocks noChangeArrowheads="1"/>
              </p:cNvSpPr>
              <p:nvPr/>
            </p:nvSpPr>
            <p:spPr bwMode="auto">
              <a:xfrm>
                <a:off x="4447" y="3679"/>
                <a:ext cx="1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02" name="Rectangle 6810"/>
              <p:cNvSpPr>
                <a:spLocks noChangeArrowheads="1"/>
              </p:cNvSpPr>
              <p:nvPr/>
            </p:nvSpPr>
            <p:spPr bwMode="auto">
              <a:xfrm>
                <a:off x="4459" y="3679"/>
                <a:ext cx="5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03" name="Rectangle 6811"/>
              <p:cNvSpPr>
                <a:spLocks noChangeArrowheads="1"/>
              </p:cNvSpPr>
              <p:nvPr/>
            </p:nvSpPr>
            <p:spPr bwMode="auto">
              <a:xfrm>
                <a:off x="4510" y="3679"/>
                <a:ext cx="1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04" name="Rectangle 6812"/>
              <p:cNvSpPr>
                <a:spLocks noChangeArrowheads="1"/>
              </p:cNvSpPr>
              <p:nvPr/>
            </p:nvSpPr>
            <p:spPr bwMode="auto">
              <a:xfrm>
                <a:off x="4522" y="3679"/>
                <a:ext cx="186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05" name="Rectangle 6813"/>
              <p:cNvSpPr>
                <a:spLocks noChangeArrowheads="1"/>
              </p:cNvSpPr>
              <p:nvPr/>
            </p:nvSpPr>
            <p:spPr bwMode="auto">
              <a:xfrm>
                <a:off x="4708" y="3679"/>
                <a:ext cx="1346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06" name="Rectangle 6814"/>
              <p:cNvSpPr>
                <a:spLocks noChangeArrowheads="1"/>
              </p:cNvSpPr>
              <p:nvPr/>
            </p:nvSpPr>
            <p:spPr bwMode="auto">
              <a:xfrm>
                <a:off x="661" y="3742"/>
                <a:ext cx="272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07" name="Rectangle 6815"/>
              <p:cNvSpPr>
                <a:spLocks noChangeArrowheads="1"/>
              </p:cNvSpPr>
              <p:nvPr/>
            </p:nvSpPr>
            <p:spPr bwMode="auto">
              <a:xfrm>
                <a:off x="933" y="3742"/>
                <a:ext cx="2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08" name="Rectangle 6816"/>
              <p:cNvSpPr>
                <a:spLocks noChangeArrowheads="1"/>
              </p:cNvSpPr>
              <p:nvPr/>
            </p:nvSpPr>
            <p:spPr bwMode="auto">
              <a:xfrm>
                <a:off x="961" y="3742"/>
                <a:ext cx="23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09" name="Rectangle 6817"/>
              <p:cNvSpPr>
                <a:spLocks noChangeArrowheads="1"/>
              </p:cNvSpPr>
              <p:nvPr/>
            </p:nvSpPr>
            <p:spPr bwMode="auto">
              <a:xfrm>
                <a:off x="961" y="3759"/>
                <a:ext cx="23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10" name="Rectangle 6818"/>
              <p:cNvSpPr>
                <a:spLocks noChangeArrowheads="1"/>
              </p:cNvSpPr>
              <p:nvPr/>
            </p:nvSpPr>
            <p:spPr bwMode="auto">
              <a:xfrm>
                <a:off x="984" y="3742"/>
                <a:ext cx="684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11" name="Rectangle 6819"/>
              <p:cNvSpPr>
                <a:spLocks noChangeArrowheads="1"/>
              </p:cNvSpPr>
              <p:nvPr/>
            </p:nvSpPr>
            <p:spPr bwMode="auto">
              <a:xfrm>
                <a:off x="1668" y="3742"/>
                <a:ext cx="11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12" name="Rectangle 6820"/>
              <p:cNvSpPr>
                <a:spLocks noChangeArrowheads="1"/>
              </p:cNvSpPr>
              <p:nvPr/>
            </p:nvSpPr>
            <p:spPr bwMode="auto">
              <a:xfrm>
                <a:off x="1668" y="3759"/>
                <a:ext cx="11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13" name="Rectangle 6821"/>
              <p:cNvSpPr>
                <a:spLocks noChangeArrowheads="1"/>
              </p:cNvSpPr>
              <p:nvPr/>
            </p:nvSpPr>
            <p:spPr bwMode="auto">
              <a:xfrm>
                <a:off x="1679" y="3742"/>
                <a:ext cx="22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14" name="Rectangle 6822"/>
              <p:cNvSpPr>
                <a:spLocks noChangeArrowheads="1"/>
              </p:cNvSpPr>
              <p:nvPr/>
            </p:nvSpPr>
            <p:spPr bwMode="auto">
              <a:xfrm>
                <a:off x="1900" y="3742"/>
                <a:ext cx="301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15" name="Rectangle 6823"/>
              <p:cNvSpPr>
                <a:spLocks noChangeArrowheads="1"/>
              </p:cNvSpPr>
              <p:nvPr/>
            </p:nvSpPr>
            <p:spPr bwMode="auto">
              <a:xfrm>
                <a:off x="2201" y="3742"/>
                <a:ext cx="3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16" name="Rectangle 6824"/>
              <p:cNvSpPr>
                <a:spLocks noChangeArrowheads="1"/>
              </p:cNvSpPr>
              <p:nvPr/>
            </p:nvSpPr>
            <p:spPr bwMode="auto">
              <a:xfrm>
                <a:off x="2232" y="3742"/>
                <a:ext cx="20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17" name="Rectangle 6825"/>
              <p:cNvSpPr>
                <a:spLocks noChangeArrowheads="1"/>
              </p:cNvSpPr>
              <p:nvPr/>
            </p:nvSpPr>
            <p:spPr bwMode="auto">
              <a:xfrm>
                <a:off x="2232" y="3759"/>
                <a:ext cx="20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18" name="Rectangle 6826"/>
              <p:cNvSpPr>
                <a:spLocks noChangeArrowheads="1"/>
              </p:cNvSpPr>
              <p:nvPr/>
            </p:nvSpPr>
            <p:spPr bwMode="auto">
              <a:xfrm>
                <a:off x="2252" y="3742"/>
                <a:ext cx="50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19" name="Rectangle 6827"/>
              <p:cNvSpPr>
                <a:spLocks noChangeArrowheads="1"/>
              </p:cNvSpPr>
              <p:nvPr/>
            </p:nvSpPr>
            <p:spPr bwMode="auto">
              <a:xfrm>
                <a:off x="2753" y="3742"/>
                <a:ext cx="32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20" name="Rectangle 6828"/>
              <p:cNvSpPr>
                <a:spLocks noChangeArrowheads="1"/>
              </p:cNvSpPr>
              <p:nvPr/>
            </p:nvSpPr>
            <p:spPr bwMode="auto">
              <a:xfrm>
                <a:off x="2753" y="3759"/>
                <a:ext cx="32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21" name="Rectangle 6829"/>
              <p:cNvSpPr>
                <a:spLocks noChangeArrowheads="1"/>
              </p:cNvSpPr>
              <p:nvPr/>
            </p:nvSpPr>
            <p:spPr bwMode="auto">
              <a:xfrm>
                <a:off x="2785" y="3742"/>
                <a:ext cx="39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22" name="Rectangle 6830"/>
              <p:cNvSpPr>
                <a:spLocks noChangeArrowheads="1"/>
              </p:cNvSpPr>
              <p:nvPr/>
            </p:nvSpPr>
            <p:spPr bwMode="auto">
              <a:xfrm>
                <a:off x="3180" y="3742"/>
                <a:ext cx="383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23" name="Rectangle 6831"/>
              <p:cNvSpPr>
                <a:spLocks noChangeArrowheads="1"/>
              </p:cNvSpPr>
              <p:nvPr/>
            </p:nvSpPr>
            <p:spPr bwMode="auto">
              <a:xfrm>
                <a:off x="3563" y="3742"/>
                <a:ext cx="106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24" name="Rectangle 6832"/>
              <p:cNvSpPr>
                <a:spLocks noChangeArrowheads="1"/>
              </p:cNvSpPr>
              <p:nvPr/>
            </p:nvSpPr>
            <p:spPr bwMode="auto">
              <a:xfrm>
                <a:off x="3669" y="3742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25" name="Rectangle 6833"/>
              <p:cNvSpPr>
                <a:spLocks noChangeArrowheads="1"/>
              </p:cNvSpPr>
              <p:nvPr/>
            </p:nvSpPr>
            <p:spPr bwMode="auto">
              <a:xfrm>
                <a:off x="3677" y="3742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26" name="Rectangle 6834"/>
              <p:cNvSpPr>
                <a:spLocks noChangeArrowheads="1"/>
              </p:cNvSpPr>
              <p:nvPr/>
            </p:nvSpPr>
            <p:spPr bwMode="auto">
              <a:xfrm>
                <a:off x="3689" y="3742"/>
                <a:ext cx="9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27" name="Rectangle 6835"/>
              <p:cNvSpPr>
                <a:spLocks noChangeArrowheads="1"/>
              </p:cNvSpPr>
              <p:nvPr/>
            </p:nvSpPr>
            <p:spPr bwMode="auto">
              <a:xfrm>
                <a:off x="3784" y="3742"/>
                <a:ext cx="8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28" name="Rectangle 6836"/>
              <p:cNvSpPr>
                <a:spLocks noChangeArrowheads="1"/>
              </p:cNvSpPr>
              <p:nvPr/>
            </p:nvSpPr>
            <p:spPr bwMode="auto">
              <a:xfrm>
                <a:off x="3792" y="3742"/>
                <a:ext cx="4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29" name="Rectangle 6837"/>
              <p:cNvSpPr>
                <a:spLocks noChangeArrowheads="1"/>
              </p:cNvSpPr>
              <p:nvPr/>
            </p:nvSpPr>
            <p:spPr bwMode="auto">
              <a:xfrm>
                <a:off x="3835" y="3742"/>
                <a:ext cx="8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30" name="Rectangle 6838"/>
              <p:cNvSpPr>
                <a:spLocks noChangeArrowheads="1"/>
              </p:cNvSpPr>
              <p:nvPr/>
            </p:nvSpPr>
            <p:spPr bwMode="auto">
              <a:xfrm>
                <a:off x="3843" y="3742"/>
                <a:ext cx="604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31" name="Rectangle 6839"/>
              <p:cNvSpPr>
                <a:spLocks noChangeArrowheads="1"/>
              </p:cNvSpPr>
              <p:nvPr/>
            </p:nvSpPr>
            <p:spPr bwMode="auto">
              <a:xfrm>
                <a:off x="4447" y="3742"/>
                <a:ext cx="1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32" name="Rectangle 6840"/>
              <p:cNvSpPr>
                <a:spLocks noChangeArrowheads="1"/>
              </p:cNvSpPr>
              <p:nvPr/>
            </p:nvSpPr>
            <p:spPr bwMode="auto">
              <a:xfrm>
                <a:off x="4459" y="3742"/>
                <a:ext cx="5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33" name="Rectangle 6841"/>
              <p:cNvSpPr>
                <a:spLocks noChangeArrowheads="1"/>
              </p:cNvSpPr>
              <p:nvPr/>
            </p:nvSpPr>
            <p:spPr bwMode="auto">
              <a:xfrm>
                <a:off x="4510" y="3742"/>
                <a:ext cx="1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34" name="Rectangle 6842"/>
              <p:cNvSpPr>
                <a:spLocks noChangeArrowheads="1"/>
              </p:cNvSpPr>
              <p:nvPr/>
            </p:nvSpPr>
            <p:spPr bwMode="auto">
              <a:xfrm>
                <a:off x="4522" y="3742"/>
                <a:ext cx="186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35" name="Rectangle 6843"/>
              <p:cNvSpPr>
                <a:spLocks noChangeArrowheads="1"/>
              </p:cNvSpPr>
              <p:nvPr/>
            </p:nvSpPr>
            <p:spPr bwMode="auto">
              <a:xfrm>
                <a:off x="4708" y="3742"/>
                <a:ext cx="312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36" name="Rectangle 6844"/>
              <p:cNvSpPr>
                <a:spLocks noChangeArrowheads="1"/>
              </p:cNvSpPr>
              <p:nvPr/>
            </p:nvSpPr>
            <p:spPr bwMode="auto">
              <a:xfrm>
                <a:off x="5020" y="3742"/>
                <a:ext cx="177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37" name="Rectangle 6845"/>
              <p:cNvSpPr>
                <a:spLocks noChangeArrowheads="1"/>
              </p:cNvSpPr>
              <p:nvPr/>
            </p:nvSpPr>
            <p:spPr bwMode="auto">
              <a:xfrm>
                <a:off x="5197" y="3742"/>
                <a:ext cx="13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38" name="Rectangle 6846"/>
              <p:cNvSpPr>
                <a:spLocks noChangeArrowheads="1"/>
              </p:cNvSpPr>
              <p:nvPr/>
            </p:nvSpPr>
            <p:spPr bwMode="auto">
              <a:xfrm>
                <a:off x="5210" y="3742"/>
                <a:ext cx="62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39" name="Rectangle 6847"/>
              <p:cNvSpPr>
                <a:spLocks noChangeArrowheads="1"/>
              </p:cNvSpPr>
              <p:nvPr/>
            </p:nvSpPr>
            <p:spPr bwMode="auto">
              <a:xfrm>
                <a:off x="5833" y="3742"/>
                <a:ext cx="221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40" name="Rectangle 6848"/>
              <p:cNvSpPr>
                <a:spLocks noChangeArrowheads="1"/>
              </p:cNvSpPr>
              <p:nvPr/>
            </p:nvSpPr>
            <p:spPr bwMode="auto">
              <a:xfrm>
                <a:off x="661" y="3805"/>
                <a:ext cx="272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41" name="Rectangle 6849"/>
              <p:cNvSpPr>
                <a:spLocks noChangeArrowheads="1"/>
              </p:cNvSpPr>
              <p:nvPr/>
            </p:nvSpPr>
            <p:spPr bwMode="auto">
              <a:xfrm>
                <a:off x="933" y="3805"/>
                <a:ext cx="2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42" name="Rectangle 6850"/>
              <p:cNvSpPr>
                <a:spLocks noChangeArrowheads="1"/>
              </p:cNvSpPr>
              <p:nvPr/>
            </p:nvSpPr>
            <p:spPr bwMode="auto">
              <a:xfrm>
                <a:off x="961" y="3805"/>
                <a:ext cx="23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43" name="Rectangle 6851"/>
              <p:cNvSpPr>
                <a:spLocks noChangeArrowheads="1"/>
              </p:cNvSpPr>
              <p:nvPr/>
            </p:nvSpPr>
            <p:spPr bwMode="auto">
              <a:xfrm>
                <a:off x="961" y="3822"/>
                <a:ext cx="23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44" name="Rectangle 6852"/>
              <p:cNvSpPr>
                <a:spLocks noChangeArrowheads="1"/>
              </p:cNvSpPr>
              <p:nvPr/>
            </p:nvSpPr>
            <p:spPr bwMode="auto">
              <a:xfrm>
                <a:off x="984" y="3805"/>
                <a:ext cx="684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45" name="Rectangle 6853"/>
              <p:cNvSpPr>
                <a:spLocks noChangeArrowheads="1"/>
              </p:cNvSpPr>
              <p:nvPr/>
            </p:nvSpPr>
            <p:spPr bwMode="auto">
              <a:xfrm>
                <a:off x="1668" y="3805"/>
                <a:ext cx="11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46" name="Rectangle 6854"/>
              <p:cNvSpPr>
                <a:spLocks noChangeArrowheads="1"/>
              </p:cNvSpPr>
              <p:nvPr/>
            </p:nvSpPr>
            <p:spPr bwMode="auto">
              <a:xfrm>
                <a:off x="1668" y="3822"/>
                <a:ext cx="11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47" name="Rectangle 6855"/>
              <p:cNvSpPr>
                <a:spLocks noChangeArrowheads="1"/>
              </p:cNvSpPr>
              <p:nvPr/>
            </p:nvSpPr>
            <p:spPr bwMode="auto">
              <a:xfrm>
                <a:off x="1679" y="3805"/>
                <a:ext cx="22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48" name="Rectangle 6856"/>
              <p:cNvSpPr>
                <a:spLocks noChangeArrowheads="1"/>
              </p:cNvSpPr>
              <p:nvPr/>
            </p:nvSpPr>
            <p:spPr bwMode="auto">
              <a:xfrm>
                <a:off x="1900" y="3805"/>
                <a:ext cx="301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49" name="Rectangle 6857"/>
              <p:cNvSpPr>
                <a:spLocks noChangeArrowheads="1"/>
              </p:cNvSpPr>
              <p:nvPr/>
            </p:nvSpPr>
            <p:spPr bwMode="auto">
              <a:xfrm>
                <a:off x="2201" y="3805"/>
                <a:ext cx="3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50" name="Rectangle 6858"/>
              <p:cNvSpPr>
                <a:spLocks noChangeArrowheads="1"/>
              </p:cNvSpPr>
              <p:nvPr/>
            </p:nvSpPr>
            <p:spPr bwMode="auto">
              <a:xfrm>
                <a:off x="2232" y="3805"/>
                <a:ext cx="20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51" name="Rectangle 6859"/>
              <p:cNvSpPr>
                <a:spLocks noChangeArrowheads="1"/>
              </p:cNvSpPr>
              <p:nvPr/>
            </p:nvSpPr>
            <p:spPr bwMode="auto">
              <a:xfrm>
                <a:off x="2232" y="3822"/>
                <a:ext cx="20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52" name="Rectangle 6860"/>
              <p:cNvSpPr>
                <a:spLocks noChangeArrowheads="1"/>
              </p:cNvSpPr>
              <p:nvPr/>
            </p:nvSpPr>
            <p:spPr bwMode="auto">
              <a:xfrm>
                <a:off x="2252" y="3805"/>
                <a:ext cx="50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53" name="Rectangle 6861"/>
              <p:cNvSpPr>
                <a:spLocks noChangeArrowheads="1"/>
              </p:cNvSpPr>
              <p:nvPr/>
            </p:nvSpPr>
            <p:spPr bwMode="auto">
              <a:xfrm>
                <a:off x="2753" y="3805"/>
                <a:ext cx="32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54" name="Rectangle 6862"/>
              <p:cNvSpPr>
                <a:spLocks noChangeArrowheads="1"/>
              </p:cNvSpPr>
              <p:nvPr/>
            </p:nvSpPr>
            <p:spPr bwMode="auto">
              <a:xfrm>
                <a:off x="2753" y="3822"/>
                <a:ext cx="32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55" name="Rectangle 6863"/>
              <p:cNvSpPr>
                <a:spLocks noChangeArrowheads="1"/>
              </p:cNvSpPr>
              <p:nvPr/>
            </p:nvSpPr>
            <p:spPr bwMode="auto">
              <a:xfrm>
                <a:off x="2785" y="3805"/>
                <a:ext cx="39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56" name="Rectangle 6864"/>
              <p:cNvSpPr>
                <a:spLocks noChangeArrowheads="1"/>
              </p:cNvSpPr>
              <p:nvPr/>
            </p:nvSpPr>
            <p:spPr bwMode="auto">
              <a:xfrm>
                <a:off x="3180" y="3805"/>
                <a:ext cx="383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57" name="Rectangle 6865"/>
              <p:cNvSpPr>
                <a:spLocks noChangeArrowheads="1"/>
              </p:cNvSpPr>
              <p:nvPr/>
            </p:nvSpPr>
            <p:spPr bwMode="auto">
              <a:xfrm>
                <a:off x="3563" y="3805"/>
                <a:ext cx="106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58" name="Rectangle 6866"/>
              <p:cNvSpPr>
                <a:spLocks noChangeArrowheads="1"/>
              </p:cNvSpPr>
              <p:nvPr/>
            </p:nvSpPr>
            <p:spPr bwMode="auto">
              <a:xfrm>
                <a:off x="3669" y="3805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59" name="Rectangle 6867"/>
              <p:cNvSpPr>
                <a:spLocks noChangeArrowheads="1"/>
              </p:cNvSpPr>
              <p:nvPr/>
            </p:nvSpPr>
            <p:spPr bwMode="auto">
              <a:xfrm>
                <a:off x="3677" y="3805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60" name="Rectangle 6868"/>
              <p:cNvSpPr>
                <a:spLocks noChangeArrowheads="1"/>
              </p:cNvSpPr>
              <p:nvPr/>
            </p:nvSpPr>
            <p:spPr bwMode="auto">
              <a:xfrm>
                <a:off x="3689" y="3805"/>
                <a:ext cx="9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61" name="Rectangle 6869"/>
              <p:cNvSpPr>
                <a:spLocks noChangeArrowheads="1"/>
              </p:cNvSpPr>
              <p:nvPr/>
            </p:nvSpPr>
            <p:spPr bwMode="auto">
              <a:xfrm>
                <a:off x="3784" y="3805"/>
                <a:ext cx="8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62" name="Rectangle 6870"/>
              <p:cNvSpPr>
                <a:spLocks noChangeArrowheads="1"/>
              </p:cNvSpPr>
              <p:nvPr/>
            </p:nvSpPr>
            <p:spPr bwMode="auto">
              <a:xfrm>
                <a:off x="3792" y="3805"/>
                <a:ext cx="4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63" name="Rectangle 6871"/>
              <p:cNvSpPr>
                <a:spLocks noChangeArrowheads="1"/>
              </p:cNvSpPr>
              <p:nvPr/>
            </p:nvSpPr>
            <p:spPr bwMode="auto">
              <a:xfrm>
                <a:off x="3835" y="3805"/>
                <a:ext cx="8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64" name="Rectangle 6872"/>
              <p:cNvSpPr>
                <a:spLocks noChangeArrowheads="1"/>
              </p:cNvSpPr>
              <p:nvPr/>
            </p:nvSpPr>
            <p:spPr bwMode="auto">
              <a:xfrm>
                <a:off x="3843" y="3805"/>
                <a:ext cx="604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65" name="Rectangle 6873"/>
              <p:cNvSpPr>
                <a:spLocks noChangeArrowheads="1"/>
              </p:cNvSpPr>
              <p:nvPr/>
            </p:nvSpPr>
            <p:spPr bwMode="auto">
              <a:xfrm>
                <a:off x="4447" y="3805"/>
                <a:ext cx="1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66" name="Rectangle 6874"/>
              <p:cNvSpPr>
                <a:spLocks noChangeArrowheads="1"/>
              </p:cNvSpPr>
              <p:nvPr/>
            </p:nvSpPr>
            <p:spPr bwMode="auto">
              <a:xfrm>
                <a:off x="4459" y="3805"/>
                <a:ext cx="5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67" name="Rectangle 6875"/>
              <p:cNvSpPr>
                <a:spLocks noChangeArrowheads="1"/>
              </p:cNvSpPr>
              <p:nvPr/>
            </p:nvSpPr>
            <p:spPr bwMode="auto">
              <a:xfrm>
                <a:off x="4510" y="3805"/>
                <a:ext cx="1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68" name="Rectangle 6876"/>
              <p:cNvSpPr>
                <a:spLocks noChangeArrowheads="1"/>
              </p:cNvSpPr>
              <p:nvPr/>
            </p:nvSpPr>
            <p:spPr bwMode="auto">
              <a:xfrm>
                <a:off x="4522" y="3805"/>
                <a:ext cx="186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69" name="Rectangle 6877"/>
              <p:cNvSpPr>
                <a:spLocks noChangeArrowheads="1"/>
              </p:cNvSpPr>
              <p:nvPr/>
            </p:nvSpPr>
            <p:spPr bwMode="auto">
              <a:xfrm>
                <a:off x="4708" y="3805"/>
                <a:ext cx="312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70" name="Rectangle 6878"/>
              <p:cNvSpPr>
                <a:spLocks noChangeArrowheads="1"/>
              </p:cNvSpPr>
              <p:nvPr/>
            </p:nvSpPr>
            <p:spPr bwMode="auto">
              <a:xfrm>
                <a:off x="5020" y="3805"/>
                <a:ext cx="177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71" name="Rectangle 6879"/>
              <p:cNvSpPr>
                <a:spLocks noChangeArrowheads="1"/>
              </p:cNvSpPr>
              <p:nvPr/>
            </p:nvSpPr>
            <p:spPr bwMode="auto">
              <a:xfrm>
                <a:off x="5197" y="3805"/>
                <a:ext cx="13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72" name="Rectangle 6880"/>
              <p:cNvSpPr>
                <a:spLocks noChangeArrowheads="1"/>
              </p:cNvSpPr>
              <p:nvPr/>
            </p:nvSpPr>
            <p:spPr bwMode="auto">
              <a:xfrm>
                <a:off x="5210" y="3805"/>
                <a:ext cx="62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73" name="Rectangle 6881"/>
              <p:cNvSpPr>
                <a:spLocks noChangeArrowheads="1"/>
              </p:cNvSpPr>
              <p:nvPr/>
            </p:nvSpPr>
            <p:spPr bwMode="auto">
              <a:xfrm>
                <a:off x="5833" y="3805"/>
                <a:ext cx="221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74" name="Rectangle 6882"/>
              <p:cNvSpPr>
                <a:spLocks noChangeArrowheads="1"/>
              </p:cNvSpPr>
              <p:nvPr/>
            </p:nvSpPr>
            <p:spPr bwMode="auto">
              <a:xfrm>
                <a:off x="661" y="3868"/>
                <a:ext cx="272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75" name="Rectangle 6883"/>
              <p:cNvSpPr>
                <a:spLocks noChangeArrowheads="1"/>
              </p:cNvSpPr>
              <p:nvPr/>
            </p:nvSpPr>
            <p:spPr bwMode="auto">
              <a:xfrm>
                <a:off x="933" y="3868"/>
                <a:ext cx="2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76" name="Rectangle 6884"/>
              <p:cNvSpPr>
                <a:spLocks noChangeArrowheads="1"/>
              </p:cNvSpPr>
              <p:nvPr/>
            </p:nvSpPr>
            <p:spPr bwMode="auto">
              <a:xfrm>
                <a:off x="961" y="3868"/>
                <a:ext cx="23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77" name="Rectangle 6885"/>
              <p:cNvSpPr>
                <a:spLocks noChangeArrowheads="1"/>
              </p:cNvSpPr>
              <p:nvPr/>
            </p:nvSpPr>
            <p:spPr bwMode="auto">
              <a:xfrm>
                <a:off x="961" y="3885"/>
                <a:ext cx="23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78" name="Rectangle 6886"/>
              <p:cNvSpPr>
                <a:spLocks noChangeArrowheads="1"/>
              </p:cNvSpPr>
              <p:nvPr/>
            </p:nvSpPr>
            <p:spPr bwMode="auto">
              <a:xfrm>
                <a:off x="984" y="3868"/>
                <a:ext cx="684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79" name="Rectangle 6887"/>
              <p:cNvSpPr>
                <a:spLocks noChangeArrowheads="1"/>
              </p:cNvSpPr>
              <p:nvPr/>
            </p:nvSpPr>
            <p:spPr bwMode="auto">
              <a:xfrm>
                <a:off x="1668" y="3868"/>
                <a:ext cx="11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80" name="Rectangle 6888"/>
              <p:cNvSpPr>
                <a:spLocks noChangeArrowheads="1"/>
              </p:cNvSpPr>
              <p:nvPr/>
            </p:nvSpPr>
            <p:spPr bwMode="auto">
              <a:xfrm>
                <a:off x="1668" y="3885"/>
                <a:ext cx="11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81" name="Rectangle 6889"/>
              <p:cNvSpPr>
                <a:spLocks noChangeArrowheads="1"/>
              </p:cNvSpPr>
              <p:nvPr/>
            </p:nvSpPr>
            <p:spPr bwMode="auto">
              <a:xfrm>
                <a:off x="1679" y="3868"/>
                <a:ext cx="22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82" name="Rectangle 6890"/>
              <p:cNvSpPr>
                <a:spLocks noChangeArrowheads="1"/>
              </p:cNvSpPr>
              <p:nvPr/>
            </p:nvSpPr>
            <p:spPr bwMode="auto">
              <a:xfrm>
                <a:off x="1900" y="3868"/>
                <a:ext cx="1663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83" name="Rectangle 6891"/>
              <p:cNvSpPr>
                <a:spLocks noChangeArrowheads="1"/>
              </p:cNvSpPr>
              <p:nvPr/>
            </p:nvSpPr>
            <p:spPr bwMode="auto">
              <a:xfrm>
                <a:off x="3563" y="3868"/>
                <a:ext cx="106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84" name="Rectangle 6892"/>
              <p:cNvSpPr>
                <a:spLocks noChangeArrowheads="1"/>
              </p:cNvSpPr>
              <p:nvPr/>
            </p:nvSpPr>
            <p:spPr bwMode="auto">
              <a:xfrm>
                <a:off x="3669" y="3868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85" name="Rectangle 6893"/>
              <p:cNvSpPr>
                <a:spLocks noChangeArrowheads="1"/>
              </p:cNvSpPr>
              <p:nvPr/>
            </p:nvSpPr>
            <p:spPr bwMode="auto">
              <a:xfrm>
                <a:off x="3677" y="3868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86" name="Rectangle 6894"/>
              <p:cNvSpPr>
                <a:spLocks noChangeArrowheads="1"/>
              </p:cNvSpPr>
              <p:nvPr/>
            </p:nvSpPr>
            <p:spPr bwMode="auto">
              <a:xfrm>
                <a:off x="3689" y="3868"/>
                <a:ext cx="9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87" name="Rectangle 6895"/>
              <p:cNvSpPr>
                <a:spLocks noChangeArrowheads="1"/>
              </p:cNvSpPr>
              <p:nvPr/>
            </p:nvSpPr>
            <p:spPr bwMode="auto">
              <a:xfrm>
                <a:off x="3784" y="3868"/>
                <a:ext cx="8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88" name="Rectangle 6896"/>
              <p:cNvSpPr>
                <a:spLocks noChangeArrowheads="1"/>
              </p:cNvSpPr>
              <p:nvPr/>
            </p:nvSpPr>
            <p:spPr bwMode="auto">
              <a:xfrm>
                <a:off x="3792" y="3868"/>
                <a:ext cx="4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89" name="Rectangle 6897"/>
              <p:cNvSpPr>
                <a:spLocks noChangeArrowheads="1"/>
              </p:cNvSpPr>
              <p:nvPr/>
            </p:nvSpPr>
            <p:spPr bwMode="auto">
              <a:xfrm>
                <a:off x="3835" y="3868"/>
                <a:ext cx="8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90" name="Rectangle 6898"/>
              <p:cNvSpPr>
                <a:spLocks noChangeArrowheads="1"/>
              </p:cNvSpPr>
              <p:nvPr/>
            </p:nvSpPr>
            <p:spPr bwMode="auto">
              <a:xfrm>
                <a:off x="3843" y="3868"/>
                <a:ext cx="604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91" name="Rectangle 6899"/>
              <p:cNvSpPr>
                <a:spLocks noChangeArrowheads="1"/>
              </p:cNvSpPr>
              <p:nvPr/>
            </p:nvSpPr>
            <p:spPr bwMode="auto">
              <a:xfrm>
                <a:off x="4447" y="3868"/>
                <a:ext cx="1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92" name="Rectangle 6900"/>
              <p:cNvSpPr>
                <a:spLocks noChangeArrowheads="1"/>
              </p:cNvSpPr>
              <p:nvPr/>
            </p:nvSpPr>
            <p:spPr bwMode="auto">
              <a:xfrm>
                <a:off x="4459" y="3868"/>
                <a:ext cx="5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93" name="Rectangle 6901"/>
              <p:cNvSpPr>
                <a:spLocks noChangeArrowheads="1"/>
              </p:cNvSpPr>
              <p:nvPr/>
            </p:nvSpPr>
            <p:spPr bwMode="auto">
              <a:xfrm>
                <a:off x="4510" y="3868"/>
                <a:ext cx="1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94" name="Rectangle 6902"/>
              <p:cNvSpPr>
                <a:spLocks noChangeArrowheads="1"/>
              </p:cNvSpPr>
              <p:nvPr/>
            </p:nvSpPr>
            <p:spPr bwMode="auto">
              <a:xfrm>
                <a:off x="4522" y="3868"/>
                <a:ext cx="186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95" name="Rectangle 6903"/>
              <p:cNvSpPr>
                <a:spLocks noChangeArrowheads="1"/>
              </p:cNvSpPr>
              <p:nvPr/>
            </p:nvSpPr>
            <p:spPr bwMode="auto">
              <a:xfrm>
                <a:off x="4708" y="3868"/>
                <a:ext cx="312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96" name="Rectangle 6904"/>
              <p:cNvSpPr>
                <a:spLocks noChangeArrowheads="1"/>
              </p:cNvSpPr>
              <p:nvPr/>
            </p:nvSpPr>
            <p:spPr bwMode="auto">
              <a:xfrm>
                <a:off x="5020" y="3868"/>
                <a:ext cx="177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97" name="Rectangle 6905"/>
              <p:cNvSpPr>
                <a:spLocks noChangeArrowheads="1"/>
              </p:cNvSpPr>
              <p:nvPr/>
            </p:nvSpPr>
            <p:spPr bwMode="auto">
              <a:xfrm>
                <a:off x="5197" y="3868"/>
                <a:ext cx="13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98" name="Rectangle 6906"/>
              <p:cNvSpPr>
                <a:spLocks noChangeArrowheads="1"/>
              </p:cNvSpPr>
              <p:nvPr/>
            </p:nvSpPr>
            <p:spPr bwMode="auto">
              <a:xfrm>
                <a:off x="5210" y="3868"/>
                <a:ext cx="62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99" name="Rectangle 6907"/>
              <p:cNvSpPr>
                <a:spLocks noChangeArrowheads="1"/>
              </p:cNvSpPr>
              <p:nvPr/>
            </p:nvSpPr>
            <p:spPr bwMode="auto">
              <a:xfrm>
                <a:off x="5833" y="3868"/>
                <a:ext cx="221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00" name="Rectangle 6908"/>
              <p:cNvSpPr>
                <a:spLocks noChangeArrowheads="1"/>
              </p:cNvSpPr>
              <p:nvPr/>
            </p:nvSpPr>
            <p:spPr bwMode="auto">
              <a:xfrm>
                <a:off x="661" y="3931"/>
                <a:ext cx="272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01" name="Rectangle 6909"/>
              <p:cNvSpPr>
                <a:spLocks noChangeArrowheads="1"/>
              </p:cNvSpPr>
              <p:nvPr/>
            </p:nvSpPr>
            <p:spPr bwMode="auto">
              <a:xfrm>
                <a:off x="933" y="3931"/>
                <a:ext cx="2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02" name="Rectangle 6910"/>
              <p:cNvSpPr>
                <a:spLocks noChangeArrowheads="1"/>
              </p:cNvSpPr>
              <p:nvPr/>
            </p:nvSpPr>
            <p:spPr bwMode="auto">
              <a:xfrm>
                <a:off x="961" y="3931"/>
                <a:ext cx="23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03" name="Rectangle 6911"/>
              <p:cNvSpPr>
                <a:spLocks noChangeArrowheads="1"/>
              </p:cNvSpPr>
              <p:nvPr/>
            </p:nvSpPr>
            <p:spPr bwMode="auto">
              <a:xfrm>
                <a:off x="961" y="3949"/>
                <a:ext cx="23" cy="5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04" name="Rectangle 6912"/>
              <p:cNvSpPr>
                <a:spLocks noChangeArrowheads="1"/>
              </p:cNvSpPr>
              <p:nvPr/>
            </p:nvSpPr>
            <p:spPr bwMode="auto">
              <a:xfrm>
                <a:off x="984" y="3931"/>
                <a:ext cx="684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05" name="Rectangle 6913"/>
              <p:cNvSpPr>
                <a:spLocks noChangeArrowheads="1"/>
              </p:cNvSpPr>
              <p:nvPr/>
            </p:nvSpPr>
            <p:spPr bwMode="auto">
              <a:xfrm>
                <a:off x="1668" y="3931"/>
                <a:ext cx="11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06" name="Rectangle 6914"/>
              <p:cNvSpPr>
                <a:spLocks noChangeArrowheads="1"/>
              </p:cNvSpPr>
              <p:nvPr/>
            </p:nvSpPr>
            <p:spPr bwMode="auto">
              <a:xfrm>
                <a:off x="1668" y="3949"/>
                <a:ext cx="11" cy="5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07" name="Rectangle 6915"/>
              <p:cNvSpPr>
                <a:spLocks noChangeArrowheads="1"/>
              </p:cNvSpPr>
              <p:nvPr/>
            </p:nvSpPr>
            <p:spPr bwMode="auto">
              <a:xfrm>
                <a:off x="1679" y="3931"/>
                <a:ext cx="22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08" name="Rectangle 6916"/>
              <p:cNvSpPr>
                <a:spLocks noChangeArrowheads="1"/>
              </p:cNvSpPr>
              <p:nvPr/>
            </p:nvSpPr>
            <p:spPr bwMode="auto">
              <a:xfrm>
                <a:off x="1900" y="3931"/>
                <a:ext cx="1663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09" name="Rectangle 6917"/>
              <p:cNvSpPr>
                <a:spLocks noChangeArrowheads="1"/>
              </p:cNvSpPr>
              <p:nvPr/>
            </p:nvSpPr>
            <p:spPr bwMode="auto">
              <a:xfrm>
                <a:off x="3563" y="3931"/>
                <a:ext cx="106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10" name="Rectangle 6918"/>
              <p:cNvSpPr>
                <a:spLocks noChangeArrowheads="1"/>
              </p:cNvSpPr>
              <p:nvPr/>
            </p:nvSpPr>
            <p:spPr bwMode="auto">
              <a:xfrm>
                <a:off x="3669" y="3931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11" name="Rectangle 6919"/>
              <p:cNvSpPr>
                <a:spLocks noChangeArrowheads="1"/>
              </p:cNvSpPr>
              <p:nvPr/>
            </p:nvSpPr>
            <p:spPr bwMode="auto">
              <a:xfrm>
                <a:off x="3677" y="3931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12" name="Rectangle 6920"/>
              <p:cNvSpPr>
                <a:spLocks noChangeArrowheads="1"/>
              </p:cNvSpPr>
              <p:nvPr/>
            </p:nvSpPr>
            <p:spPr bwMode="auto">
              <a:xfrm>
                <a:off x="3689" y="3931"/>
                <a:ext cx="9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13" name="Rectangle 6921"/>
              <p:cNvSpPr>
                <a:spLocks noChangeArrowheads="1"/>
              </p:cNvSpPr>
              <p:nvPr/>
            </p:nvSpPr>
            <p:spPr bwMode="auto">
              <a:xfrm>
                <a:off x="3784" y="3931"/>
                <a:ext cx="8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14" name="Rectangle 6922"/>
              <p:cNvSpPr>
                <a:spLocks noChangeArrowheads="1"/>
              </p:cNvSpPr>
              <p:nvPr/>
            </p:nvSpPr>
            <p:spPr bwMode="auto">
              <a:xfrm>
                <a:off x="3792" y="3931"/>
                <a:ext cx="4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15" name="Rectangle 6923"/>
              <p:cNvSpPr>
                <a:spLocks noChangeArrowheads="1"/>
              </p:cNvSpPr>
              <p:nvPr/>
            </p:nvSpPr>
            <p:spPr bwMode="auto">
              <a:xfrm>
                <a:off x="3835" y="3931"/>
                <a:ext cx="8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16" name="Rectangle 6924"/>
              <p:cNvSpPr>
                <a:spLocks noChangeArrowheads="1"/>
              </p:cNvSpPr>
              <p:nvPr/>
            </p:nvSpPr>
            <p:spPr bwMode="auto">
              <a:xfrm>
                <a:off x="3843" y="3931"/>
                <a:ext cx="604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17" name="Rectangle 6925"/>
              <p:cNvSpPr>
                <a:spLocks noChangeArrowheads="1"/>
              </p:cNvSpPr>
              <p:nvPr/>
            </p:nvSpPr>
            <p:spPr bwMode="auto">
              <a:xfrm>
                <a:off x="4447" y="3931"/>
                <a:ext cx="1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18" name="Rectangle 6926"/>
              <p:cNvSpPr>
                <a:spLocks noChangeArrowheads="1"/>
              </p:cNvSpPr>
              <p:nvPr/>
            </p:nvSpPr>
            <p:spPr bwMode="auto">
              <a:xfrm>
                <a:off x="4459" y="3931"/>
                <a:ext cx="5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19" name="Rectangle 6927"/>
              <p:cNvSpPr>
                <a:spLocks noChangeArrowheads="1"/>
              </p:cNvSpPr>
              <p:nvPr/>
            </p:nvSpPr>
            <p:spPr bwMode="auto">
              <a:xfrm>
                <a:off x="4510" y="3931"/>
                <a:ext cx="1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20" name="Rectangle 6928"/>
              <p:cNvSpPr>
                <a:spLocks noChangeArrowheads="1"/>
              </p:cNvSpPr>
              <p:nvPr/>
            </p:nvSpPr>
            <p:spPr bwMode="auto">
              <a:xfrm>
                <a:off x="4522" y="3931"/>
                <a:ext cx="186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21" name="Rectangle 6929"/>
              <p:cNvSpPr>
                <a:spLocks noChangeArrowheads="1"/>
              </p:cNvSpPr>
              <p:nvPr/>
            </p:nvSpPr>
            <p:spPr bwMode="auto">
              <a:xfrm>
                <a:off x="4708" y="3931"/>
                <a:ext cx="312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22" name="Rectangle 6930"/>
              <p:cNvSpPr>
                <a:spLocks noChangeArrowheads="1"/>
              </p:cNvSpPr>
              <p:nvPr/>
            </p:nvSpPr>
            <p:spPr bwMode="auto">
              <a:xfrm>
                <a:off x="5020" y="3931"/>
                <a:ext cx="177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23" name="Rectangle 6931"/>
              <p:cNvSpPr>
                <a:spLocks noChangeArrowheads="1"/>
              </p:cNvSpPr>
              <p:nvPr/>
            </p:nvSpPr>
            <p:spPr bwMode="auto">
              <a:xfrm>
                <a:off x="5197" y="3931"/>
                <a:ext cx="13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24" name="Rectangle 6932"/>
              <p:cNvSpPr>
                <a:spLocks noChangeArrowheads="1"/>
              </p:cNvSpPr>
              <p:nvPr/>
            </p:nvSpPr>
            <p:spPr bwMode="auto">
              <a:xfrm>
                <a:off x="5210" y="3931"/>
                <a:ext cx="62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25" name="Rectangle 6933"/>
              <p:cNvSpPr>
                <a:spLocks noChangeArrowheads="1"/>
              </p:cNvSpPr>
              <p:nvPr/>
            </p:nvSpPr>
            <p:spPr bwMode="auto">
              <a:xfrm>
                <a:off x="5833" y="3931"/>
                <a:ext cx="221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26" name="Rectangle 6934"/>
              <p:cNvSpPr>
                <a:spLocks noChangeArrowheads="1"/>
              </p:cNvSpPr>
              <p:nvPr/>
            </p:nvSpPr>
            <p:spPr bwMode="auto">
              <a:xfrm>
                <a:off x="661" y="3994"/>
                <a:ext cx="272" cy="41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27" name="Rectangle 6935"/>
              <p:cNvSpPr>
                <a:spLocks noChangeArrowheads="1"/>
              </p:cNvSpPr>
              <p:nvPr/>
            </p:nvSpPr>
            <p:spPr bwMode="auto">
              <a:xfrm>
                <a:off x="933" y="3994"/>
                <a:ext cx="28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28" name="Rectangle 6936"/>
              <p:cNvSpPr>
                <a:spLocks noChangeArrowheads="1"/>
              </p:cNvSpPr>
              <p:nvPr/>
            </p:nvSpPr>
            <p:spPr bwMode="auto">
              <a:xfrm>
                <a:off x="961" y="3994"/>
                <a:ext cx="23" cy="4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29" name="Rectangle 6937"/>
              <p:cNvSpPr>
                <a:spLocks noChangeArrowheads="1"/>
              </p:cNvSpPr>
              <p:nvPr/>
            </p:nvSpPr>
            <p:spPr bwMode="auto">
              <a:xfrm>
                <a:off x="961" y="4011"/>
                <a:ext cx="23" cy="7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30" name="Rectangle 6938"/>
              <p:cNvSpPr>
                <a:spLocks noChangeArrowheads="1"/>
              </p:cNvSpPr>
              <p:nvPr/>
            </p:nvSpPr>
            <p:spPr bwMode="auto">
              <a:xfrm>
                <a:off x="984" y="3994"/>
                <a:ext cx="684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31" name="Rectangle 6939"/>
              <p:cNvSpPr>
                <a:spLocks noChangeArrowheads="1"/>
              </p:cNvSpPr>
              <p:nvPr/>
            </p:nvSpPr>
            <p:spPr bwMode="auto">
              <a:xfrm>
                <a:off x="1668" y="3994"/>
                <a:ext cx="11" cy="4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32" name="Rectangle 6940"/>
              <p:cNvSpPr>
                <a:spLocks noChangeArrowheads="1"/>
              </p:cNvSpPr>
              <p:nvPr/>
            </p:nvSpPr>
            <p:spPr bwMode="auto">
              <a:xfrm>
                <a:off x="1668" y="4011"/>
                <a:ext cx="11" cy="7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33" name="Rectangle 6941"/>
              <p:cNvSpPr>
                <a:spLocks noChangeArrowheads="1"/>
              </p:cNvSpPr>
              <p:nvPr/>
            </p:nvSpPr>
            <p:spPr bwMode="auto">
              <a:xfrm>
                <a:off x="1679" y="3994"/>
                <a:ext cx="221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34" name="Rectangle 6942"/>
              <p:cNvSpPr>
                <a:spLocks noChangeArrowheads="1"/>
              </p:cNvSpPr>
              <p:nvPr/>
            </p:nvSpPr>
            <p:spPr bwMode="auto">
              <a:xfrm>
                <a:off x="1900" y="3994"/>
                <a:ext cx="301" cy="41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35" name="Rectangle 6943"/>
              <p:cNvSpPr>
                <a:spLocks noChangeArrowheads="1"/>
              </p:cNvSpPr>
              <p:nvPr/>
            </p:nvSpPr>
            <p:spPr bwMode="auto">
              <a:xfrm>
                <a:off x="2201" y="3994"/>
                <a:ext cx="31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36" name="Rectangle 6944"/>
              <p:cNvSpPr>
                <a:spLocks noChangeArrowheads="1"/>
              </p:cNvSpPr>
              <p:nvPr/>
            </p:nvSpPr>
            <p:spPr bwMode="auto">
              <a:xfrm>
                <a:off x="2232" y="3994"/>
                <a:ext cx="20" cy="4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37" name="Rectangle 6945"/>
              <p:cNvSpPr>
                <a:spLocks noChangeArrowheads="1"/>
              </p:cNvSpPr>
              <p:nvPr/>
            </p:nvSpPr>
            <p:spPr bwMode="auto">
              <a:xfrm>
                <a:off x="2232" y="4011"/>
                <a:ext cx="20" cy="7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38" name="Rectangle 6946"/>
              <p:cNvSpPr>
                <a:spLocks noChangeArrowheads="1"/>
              </p:cNvSpPr>
              <p:nvPr/>
            </p:nvSpPr>
            <p:spPr bwMode="auto">
              <a:xfrm>
                <a:off x="2252" y="3994"/>
                <a:ext cx="501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39" name="Rectangle 6947"/>
              <p:cNvSpPr>
                <a:spLocks noChangeArrowheads="1"/>
              </p:cNvSpPr>
              <p:nvPr/>
            </p:nvSpPr>
            <p:spPr bwMode="auto">
              <a:xfrm>
                <a:off x="2753" y="3994"/>
                <a:ext cx="32" cy="4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40" name="Rectangle 6948"/>
              <p:cNvSpPr>
                <a:spLocks noChangeArrowheads="1"/>
              </p:cNvSpPr>
              <p:nvPr/>
            </p:nvSpPr>
            <p:spPr bwMode="auto">
              <a:xfrm>
                <a:off x="2753" y="4011"/>
                <a:ext cx="32" cy="7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41" name="Rectangle 6949"/>
              <p:cNvSpPr>
                <a:spLocks noChangeArrowheads="1"/>
              </p:cNvSpPr>
              <p:nvPr/>
            </p:nvSpPr>
            <p:spPr bwMode="auto">
              <a:xfrm>
                <a:off x="2785" y="3994"/>
                <a:ext cx="395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42" name="Rectangle 6950"/>
              <p:cNvSpPr>
                <a:spLocks noChangeArrowheads="1"/>
              </p:cNvSpPr>
              <p:nvPr/>
            </p:nvSpPr>
            <p:spPr bwMode="auto">
              <a:xfrm>
                <a:off x="3180" y="3994"/>
                <a:ext cx="383" cy="41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43" name="Rectangle 6951"/>
              <p:cNvSpPr>
                <a:spLocks noChangeArrowheads="1"/>
              </p:cNvSpPr>
              <p:nvPr/>
            </p:nvSpPr>
            <p:spPr bwMode="auto">
              <a:xfrm>
                <a:off x="3563" y="3994"/>
                <a:ext cx="106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44" name="Rectangle 6952"/>
              <p:cNvSpPr>
                <a:spLocks noChangeArrowheads="1"/>
              </p:cNvSpPr>
              <p:nvPr/>
            </p:nvSpPr>
            <p:spPr bwMode="auto">
              <a:xfrm>
                <a:off x="3669" y="3994"/>
                <a:ext cx="8" cy="41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45" name="Rectangle 6953"/>
              <p:cNvSpPr>
                <a:spLocks noChangeArrowheads="1"/>
              </p:cNvSpPr>
              <p:nvPr/>
            </p:nvSpPr>
            <p:spPr bwMode="auto">
              <a:xfrm>
                <a:off x="3677" y="3994"/>
                <a:ext cx="12" cy="41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46" name="Rectangle 6954"/>
              <p:cNvSpPr>
                <a:spLocks noChangeArrowheads="1"/>
              </p:cNvSpPr>
              <p:nvPr/>
            </p:nvSpPr>
            <p:spPr bwMode="auto">
              <a:xfrm>
                <a:off x="3689" y="3994"/>
                <a:ext cx="51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47" name="Rectangle 6955"/>
              <p:cNvSpPr>
                <a:spLocks noChangeArrowheads="1"/>
              </p:cNvSpPr>
              <p:nvPr/>
            </p:nvSpPr>
            <p:spPr bwMode="auto">
              <a:xfrm>
                <a:off x="3740" y="3994"/>
                <a:ext cx="12" cy="41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48" name="Rectangle 6956"/>
              <p:cNvSpPr>
                <a:spLocks noChangeArrowheads="1"/>
              </p:cNvSpPr>
              <p:nvPr/>
            </p:nvSpPr>
            <p:spPr bwMode="auto">
              <a:xfrm>
                <a:off x="3752" y="3994"/>
                <a:ext cx="32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49" name="Rectangle 6957"/>
              <p:cNvSpPr>
                <a:spLocks noChangeArrowheads="1"/>
              </p:cNvSpPr>
              <p:nvPr/>
            </p:nvSpPr>
            <p:spPr bwMode="auto">
              <a:xfrm>
                <a:off x="3784" y="3994"/>
                <a:ext cx="8" cy="41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50" name="Rectangle 6958"/>
              <p:cNvSpPr>
                <a:spLocks noChangeArrowheads="1"/>
              </p:cNvSpPr>
              <p:nvPr/>
            </p:nvSpPr>
            <p:spPr bwMode="auto">
              <a:xfrm>
                <a:off x="3792" y="3994"/>
                <a:ext cx="43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51" name="Rectangle 6959"/>
              <p:cNvSpPr>
                <a:spLocks noChangeArrowheads="1"/>
              </p:cNvSpPr>
              <p:nvPr/>
            </p:nvSpPr>
            <p:spPr bwMode="auto">
              <a:xfrm>
                <a:off x="3835" y="3994"/>
                <a:ext cx="8" cy="41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52" name="Rectangle 6960"/>
              <p:cNvSpPr>
                <a:spLocks noChangeArrowheads="1"/>
              </p:cNvSpPr>
              <p:nvPr/>
            </p:nvSpPr>
            <p:spPr bwMode="auto">
              <a:xfrm>
                <a:off x="3843" y="3994"/>
                <a:ext cx="604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53" name="Rectangle 6961"/>
              <p:cNvSpPr>
                <a:spLocks noChangeArrowheads="1"/>
              </p:cNvSpPr>
              <p:nvPr/>
            </p:nvSpPr>
            <p:spPr bwMode="auto">
              <a:xfrm>
                <a:off x="4447" y="3994"/>
                <a:ext cx="12" cy="41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54" name="Rectangle 6962"/>
              <p:cNvSpPr>
                <a:spLocks noChangeArrowheads="1"/>
              </p:cNvSpPr>
              <p:nvPr/>
            </p:nvSpPr>
            <p:spPr bwMode="auto">
              <a:xfrm>
                <a:off x="4459" y="3994"/>
                <a:ext cx="51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55" name="Rectangle 6963"/>
              <p:cNvSpPr>
                <a:spLocks noChangeArrowheads="1"/>
              </p:cNvSpPr>
              <p:nvPr/>
            </p:nvSpPr>
            <p:spPr bwMode="auto">
              <a:xfrm>
                <a:off x="4510" y="3994"/>
                <a:ext cx="12" cy="41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56" name="Rectangle 6964"/>
              <p:cNvSpPr>
                <a:spLocks noChangeArrowheads="1"/>
              </p:cNvSpPr>
              <p:nvPr/>
            </p:nvSpPr>
            <p:spPr bwMode="auto">
              <a:xfrm>
                <a:off x="4522" y="3994"/>
                <a:ext cx="186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57" name="Rectangle 6965"/>
              <p:cNvSpPr>
                <a:spLocks noChangeArrowheads="1"/>
              </p:cNvSpPr>
              <p:nvPr/>
            </p:nvSpPr>
            <p:spPr bwMode="auto">
              <a:xfrm>
                <a:off x="4708" y="3994"/>
                <a:ext cx="312" cy="41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58" name="Rectangle 6966"/>
              <p:cNvSpPr>
                <a:spLocks noChangeArrowheads="1"/>
              </p:cNvSpPr>
              <p:nvPr/>
            </p:nvSpPr>
            <p:spPr bwMode="auto">
              <a:xfrm>
                <a:off x="5020" y="3994"/>
                <a:ext cx="177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59" name="Rectangle 6967"/>
              <p:cNvSpPr>
                <a:spLocks noChangeArrowheads="1"/>
              </p:cNvSpPr>
              <p:nvPr/>
            </p:nvSpPr>
            <p:spPr bwMode="auto">
              <a:xfrm>
                <a:off x="5197" y="3994"/>
                <a:ext cx="13" cy="41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60" name="Rectangle 6968"/>
              <p:cNvSpPr>
                <a:spLocks noChangeArrowheads="1"/>
              </p:cNvSpPr>
              <p:nvPr/>
            </p:nvSpPr>
            <p:spPr bwMode="auto">
              <a:xfrm>
                <a:off x="5210" y="3994"/>
                <a:ext cx="623" cy="4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61" name="Rectangle 6969"/>
              <p:cNvSpPr>
                <a:spLocks noChangeArrowheads="1"/>
              </p:cNvSpPr>
              <p:nvPr/>
            </p:nvSpPr>
            <p:spPr bwMode="auto">
              <a:xfrm>
                <a:off x="5833" y="3994"/>
                <a:ext cx="221" cy="41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62" name="Rectangle 6970"/>
              <p:cNvSpPr>
                <a:spLocks noChangeArrowheads="1"/>
              </p:cNvSpPr>
              <p:nvPr/>
            </p:nvSpPr>
            <p:spPr bwMode="auto">
              <a:xfrm>
                <a:off x="661" y="4058"/>
                <a:ext cx="272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63" name="Rectangle 6971"/>
              <p:cNvSpPr>
                <a:spLocks noChangeArrowheads="1"/>
              </p:cNvSpPr>
              <p:nvPr/>
            </p:nvSpPr>
            <p:spPr bwMode="auto">
              <a:xfrm>
                <a:off x="933" y="4058"/>
                <a:ext cx="2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64" name="Rectangle 6972"/>
              <p:cNvSpPr>
                <a:spLocks noChangeArrowheads="1"/>
              </p:cNvSpPr>
              <p:nvPr/>
            </p:nvSpPr>
            <p:spPr bwMode="auto">
              <a:xfrm>
                <a:off x="961" y="4058"/>
                <a:ext cx="23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65" name="Rectangle 6973"/>
              <p:cNvSpPr>
                <a:spLocks noChangeArrowheads="1"/>
              </p:cNvSpPr>
              <p:nvPr/>
            </p:nvSpPr>
            <p:spPr bwMode="auto">
              <a:xfrm>
                <a:off x="961" y="4075"/>
                <a:ext cx="23" cy="5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66" name="Rectangle 6974"/>
              <p:cNvSpPr>
                <a:spLocks noChangeArrowheads="1"/>
              </p:cNvSpPr>
              <p:nvPr/>
            </p:nvSpPr>
            <p:spPr bwMode="auto">
              <a:xfrm>
                <a:off x="984" y="4058"/>
                <a:ext cx="684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67" name="Rectangle 6975"/>
              <p:cNvSpPr>
                <a:spLocks noChangeArrowheads="1"/>
              </p:cNvSpPr>
              <p:nvPr/>
            </p:nvSpPr>
            <p:spPr bwMode="auto">
              <a:xfrm>
                <a:off x="1668" y="4058"/>
                <a:ext cx="11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68" name="Rectangle 6976"/>
              <p:cNvSpPr>
                <a:spLocks noChangeArrowheads="1"/>
              </p:cNvSpPr>
              <p:nvPr/>
            </p:nvSpPr>
            <p:spPr bwMode="auto">
              <a:xfrm>
                <a:off x="1668" y="4075"/>
                <a:ext cx="11" cy="5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69" name="Rectangle 6977"/>
              <p:cNvSpPr>
                <a:spLocks noChangeArrowheads="1"/>
              </p:cNvSpPr>
              <p:nvPr/>
            </p:nvSpPr>
            <p:spPr bwMode="auto">
              <a:xfrm>
                <a:off x="1679" y="4058"/>
                <a:ext cx="22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70" name="Rectangle 6978"/>
              <p:cNvSpPr>
                <a:spLocks noChangeArrowheads="1"/>
              </p:cNvSpPr>
              <p:nvPr/>
            </p:nvSpPr>
            <p:spPr bwMode="auto">
              <a:xfrm>
                <a:off x="1900" y="4058"/>
                <a:ext cx="301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71" name="Rectangle 6979"/>
              <p:cNvSpPr>
                <a:spLocks noChangeArrowheads="1"/>
              </p:cNvSpPr>
              <p:nvPr/>
            </p:nvSpPr>
            <p:spPr bwMode="auto">
              <a:xfrm>
                <a:off x="2201" y="4058"/>
                <a:ext cx="3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72" name="Rectangle 6980"/>
              <p:cNvSpPr>
                <a:spLocks noChangeArrowheads="1"/>
              </p:cNvSpPr>
              <p:nvPr/>
            </p:nvSpPr>
            <p:spPr bwMode="auto">
              <a:xfrm>
                <a:off x="2232" y="4058"/>
                <a:ext cx="20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73" name="Rectangle 6981"/>
              <p:cNvSpPr>
                <a:spLocks noChangeArrowheads="1"/>
              </p:cNvSpPr>
              <p:nvPr/>
            </p:nvSpPr>
            <p:spPr bwMode="auto">
              <a:xfrm>
                <a:off x="2232" y="4075"/>
                <a:ext cx="20" cy="5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74" name="Rectangle 6982"/>
              <p:cNvSpPr>
                <a:spLocks noChangeArrowheads="1"/>
              </p:cNvSpPr>
              <p:nvPr/>
            </p:nvSpPr>
            <p:spPr bwMode="auto">
              <a:xfrm>
                <a:off x="2252" y="4058"/>
                <a:ext cx="50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grpSp>
          <p:nvGrpSpPr>
            <p:cNvPr id="12027" name="Group 7184"/>
            <p:cNvGrpSpPr>
              <a:grpSpLocks/>
            </p:cNvGrpSpPr>
            <p:nvPr/>
          </p:nvGrpSpPr>
          <p:grpSpPr bwMode="auto">
            <a:xfrm>
              <a:off x="1036638" y="385763"/>
              <a:ext cx="8597900" cy="6419850"/>
              <a:chOff x="653" y="243"/>
              <a:chExt cx="5416" cy="4044"/>
            </a:xfrm>
          </p:grpSpPr>
          <p:sp>
            <p:nvSpPr>
              <p:cNvPr id="13175" name="Rectangle 6984"/>
              <p:cNvSpPr>
                <a:spLocks noChangeArrowheads="1"/>
              </p:cNvSpPr>
              <p:nvPr/>
            </p:nvSpPr>
            <p:spPr bwMode="auto">
              <a:xfrm>
                <a:off x="2753" y="4058"/>
                <a:ext cx="32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76" name="Rectangle 6985"/>
              <p:cNvSpPr>
                <a:spLocks noChangeArrowheads="1"/>
              </p:cNvSpPr>
              <p:nvPr/>
            </p:nvSpPr>
            <p:spPr bwMode="auto">
              <a:xfrm>
                <a:off x="2753" y="4075"/>
                <a:ext cx="32" cy="5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77" name="Rectangle 6986"/>
              <p:cNvSpPr>
                <a:spLocks noChangeArrowheads="1"/>
              </p:cNvSpPr>
              <p:nvPr/>
            </p:nvSpPr>
            <p:spPr bwMode="auto">
              <a:xfrm>
                <a:off x="2785" y="4058"/>
                <a:ext cx="39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78" name="Rectangle 6987"/>
              <p:cNvSpPr>
                <a:spLocks noChangeArrowheads="1"/>
              </p:cNvSpPr>
              <p:nvPr/>
            </p:nvSpPr>
            <p:spPr bwMode="auto">
              <a:xfrm>
                <a:off x="3180" y="4058"/>
                <a:ext cx="383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79" name="Rectangle 6988"/>
              <p:cNvSpPr>
                <a:spLocks noChangeArrowheads="1"/>
              </p:cNvSpPr>
              <p:nvPr/>
            </p:nvSpPr>
            <p:spPr bwMode="auto">
              <a:xfrm>
                <a:off x="3563" y="4058"/>
                <a:ext cx="106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80" name="Rectangle 6989"/>
              <p:cNvSpPr>
                <a:spLocks noChangeArrowheads="1"/>
              </p:cNvSpPr>
              <p:nvPr/>
            </p:nvSpPr>
            <p:spPr bwMode="auto">
              <a:xfrm>
                <a:off x="3669" y="4058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81" name="Rectangle 6990"/>
              <p:cNvSpPr>
                <a:spLocks noChangeArrowheads="1"/>
              </p:cNvSpPr>
              <p:nvPr/>
            </p:nvSpPr>
            <p:spPr bwMode="auto">
              <a:xfrm>
                <a:off x="3677" y="4058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82" name="Rectangle 6991"/>
              <p:cNvSpPr>
                <a:spLocks noChangeArrowheads="1"/>
              </p:cNvSpPr>
              <p:nvPr/>
            </p:nvSpPr>
            <p:spPr bwMode="auto">
              <a:xfrm>
                <a:off x="3689" y="4058"/>
                <a:ext cx="5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83" name="Rectangle 6992"/>
              <p:cNvSpPr>
                <a:spLocks noChangeArrowheads="1"/>
              </p:cNvSpPr>
              <p:nvPr/>
            </p:nvSpPr>
            <p:spPr bwMode="auto">
              <a:xfrm>
                <a:off x="3740" y="4058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84" name="Rectangle 6993"/>
              <p:cNvSpPr>
                <a:spLocks noChangeArrowheads="1"/>
              </p:cNvSpPr>
              <p:nvPr/>
            </p:nvSpPr>
            <p:spPr bwMode="auto">
              <a:xfrm>
                <a:off x="3752" y="4058"/>
                <a:ext cx="3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85" name="Rectangle 6994"/>
              <p:cNvSpPr>
                <a:spLocks noChangeArrowheads="1"/>
              </p:cNvSpPr>
              <p:nvPr/>
            </p:nvSpPr>
            <p:spPr bwMode="auto">
              <a:xfrm>
                <a:off x="3784" y="4058"/>
                <a:ext cx="8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86" name="Rectangle 6995"/>
              <p:cNvSpPr>
                <a:spLocks noChangeArrowheads="1"/>
              </p:cNvSpPr>
              <p:nvPr/>
            </p:nvSpPr>
            <p:spPr bwMode="auto">
              <a:xfrm>
                <a:off x="3792" y="4058"/>
                <a:ext cx="4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87" name="Rectangle 6996"/>
              <p:cNvSpPr>
                <a:spLocks noChangeArrowheads="1"/>
              </p:cNvSpPr>
              <p:nvPr/>
            </p:nvSpPr>
            <p:spPr bwMode="auto">
              <a:xfrm>
                <a:off x="3835" y="4058"/>
                <a:ext cx="8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88" name="Rectangle 6997"/>
              <p:cNvSpPr>
                <a:spLocks noChangeArrowheads="1"/>
              </p:cNvSpPr>
              <p:nvPr/>
            </p:nvSpPr>
            <p:spPr bwMode="auto">
              <a:xfrm>
                <a:off x="3843" y="4058"/>
                <a:ext cx="604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89" name="Rectangle 6998"/>
              <p:cNvSpPr>
                <a:spLocks noChangeArrowheads="1"/>
              </p:cNvSpPr>
              <p:nvPr/>
            </p:nvSpPr>
            <p:spPr bwMode="auto">
              <a:xfrm>
                <a:off x="4447" y="4058"/>
                <a:ext cx="1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90" name="Rectangle 6999"/>
              <p:cNvSpPr>
                <a:spLocks noChangeArrowheads="1"/>
              </p:cNvSpPr>
              <p:nvPr/>
            </p:nvSpPr>
            <p:spPr bwMode="auto">
              <a:xfrm>
                <a:off x="4459" y="4058"/>
                <a:ext cx="5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91" name="Rectangle 7000"/>
              <p:cNvSpPr>
                <a:spLocks noChangeArrowheads="1"/>
              </p:cNvSpPr>
              <p:nvPr/>
            </p:nvSpPr>
            <p:spPr bwMode="auto">
              <a:xfrm>
                <a:off x="4510" y="4058"/>
                <a:ext cx="1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92" name="Rectangle 7001"/>
              <p:cNvSpPr>
                <a:spLocks noChangeArrowheads="1"/>
              </p:cNvSpPr>
              <p:nvPr/>
            </p:nvSpPr>
            <p:spPr bwMode="auto">
              <a:xfrm>
                <a:off x="4522" y="4058"/>
                <a:ext cx="186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93" name="Rectangle 7002"/>
              <p:cNvSpPr>
                <a:spLocks noChangeArrowheads="1"/>
              </p:cNvSpPr>
              <p:nvPr/>
            </p:nvSpPr>
            <p:spPr bwMode="auto">
              <a:xfrm>
                <a:off x="4708" y="4058"/>
                <a:ext cx="312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94" name="Rectangle 7003"/>
              <p:cNvSpPr>
                <a:spLocks noChangeArrowheads="1"/>
              </p:cNvSpPr>
              <p:nvPr/>
            </p:nvSpPr>
            <p:spPr bwMode="auto">
              <a:xfrm>
                <a:off x="5020" y="4058"/>
                <a:ext cx="177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95" name="Rectangle 7004"/>
              <p:cNvSpPr>
                <a:spLocks noChangeArrowheads="1"/>
              </p:cNvSpPr>
              <p:nvPr/>
            </p:nvSpPr>
            <p:spPr bwMode="auto">
              <a:xfrm>
                <a:off x="5197" y="4058"/>
                <a:ext cx="13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96" name="Rectangle 7005"/>
              <p:cNvSpPr>
                <a:spLocks noChangeArrowheads="1"/>
              </p:cNvSpPr>
              <p:nvPr/>
            </p:nvSpPr>
            <p:spPr bwMode="auto">
              <a:xfrm>
                <a:off x="5210" y="4058"/>
                <a:ext cx="62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97" name="Rectangle 7006"/>
              <p:cNvSpPr>
                <a:spLocks noChangeArrowheads="1"/>
              </p:cNvSpPr>
              <p:nvPr/>
            </p:nvSpPr>
            <p:spPr bwMode="auto">
              <a:xfrm>
                <a:off x="5833" y="4058"/>
                <a:ext cx="221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98" name="Rectangle 7007"/>
              <p:cNvSpPr>
                <a:spLocks noChangeArrowheads="1"/>
              </p:cNvSpPr>
              <p:nvPr/>
            </p:nvSpPr>
            <p:spPr bwMode="auto">
              <a:xfrm>
                <a:off x="661" y="4121"/>
                <a:ext cx="272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99" name="Rectangle 7008"/>
              <p:cNvSpPr>
                <a:spLocks noChangeArrowheads="1"/>
              </p:cNvSpPr>
              <p:nvPr/>
            </p:nvSpPr>
            <p:spPr bwMode="auto">
              <a:xfrm>
                <a:off x="933" y="4121"/>
                <a:ext cx="2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00" name="Rectangle 7009"/>
              <p:cNvSpPr>
                <a:spLocks noChangeArrowheads="1"/>
              </p:cNvSpPr>
              <p:nvPr/>
            </p:nvSpPr>
            <p:spPr bwMode="auto">
              <a:xfrm>
                <a:off x="961" y="4121"/>
                <a:ext cx="23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01" name="Rectangle 7010"/>
              <p:cNvSpPr>
                <a:spLocks noChangeArrowheads="1"/>
              </p:cNvSpPr>
              <p:nvPr/>
            </p:nvSpPr>
            <p:spPr bwMode="auto">
              <a:xfrm>
                <a:off x="961" y="4138"/>
                <a:ext cx="23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02" name="Rectangle 7011"/>
              <p:cNvSpPr>
                <a:spLocks noChangeArrowheads="1"/>
              </p:cNvSpPr>
              <p:nvPr/>
            </p:nvSpPr>
            <p:spPr bwMode="auto">
              <a:xfrm>
                <a:off x="984" y="4121"/>
                <a:ext cx="684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03" name="Rectangle 7012"/>
              <p:cNvSpPr>
                <a:spLocks noChangeArrowheads="1"/>
              </p:cNvSpPr>
              <p:nvPr/>
            </p:nvSpPr>
            <p:spPr bwMode="auto">
              <a:xfrm>
                <a:off x="1668" y="4121"/>
                <a:ext cx="11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04" name="Rectangle 7013"/>
              <p:cNvSpPr>
                <a:spLocks noChangeArrowheads="1"/>
              </p:cNvSpPr>
              <p:nvPr/>
            </p:nvSpPr>
            <p:spPr bwMode="auto">
              <a:xfrm>
                <a:off x="1668" y="4138"/>
                <a:ext cx="11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05" name="Rectangle 7014"/>
              <p:cNvSpPr>
                <a:spLocks noChangeArrowheads="1"/>
              </p:cNvSpPr>
              <p:nvPr/>
            </p:nvSpPr>
            <p:spPr bwMode="auto">
              <a:xfrm>
                <a:off x="1679" y="4121"/>
                <a:ext cx="22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06" name="Rectangle 7015"/>
              <p:cNvSpPr>
                <a:spLocks noChangeArrowheads="1"/>
              </p:cNvSpPr>
              <p:nvPr/>
            </p:nvSpPr>
            <p:spPr bwMode="auto">
              <a:xfrm>
                <a:off x="1900" y="4121"/>
                <a:ext cx="301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07" name="Rectangle 7016"/>
              <p:cNvSpPr>
                <a:spLocks noChangeArrowheads="1"/>
              </p:cNvSpPr>
              <p:nvPr/>
            </p:nvSpPr>
            <p:spPr bwMode="auto">
              <a:xfrm>
                <a:off x="2201" y="4121"/>
                <a:ext cx="3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08" name="Rectangle 7017"/>
              <p:cNvSpPr>
                <a:spLocks noChangeArrowheads="1"/>
              </p:cNvSpPr>
              <p:nvPr/>
            </p:nvSpPr>
            <p:spPr bwMode="auto">
              <a:xfrm>
                <a:off x="2232" y="4121"/>
                <a:ext cx="20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09" name="Rectangle 7018"/>
              <p:cNvSpPr>
                <a:spLocks noChangeArrowheads="1"/>
              </p:cNvSpPr>
              <p:nvPr/>
            </p:nvSpPr>
            <p:spPr bwMode="auto">
              <a:xfrm>
                <a:off x="2232" y="4138"/>
                <a:ext cx="20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10" name="Rectangle 7019"/>
              <p:cNvSpPr>
                <a:spLocks noChangeArrowheads="1"/>
              </p:cNvSpPr>
              <p:nvPr/>
            </p:nvSpPr>
            <p:spPr bwMode="auto">
              <a:xfrm>
                <a:off x="2252" y="4121"/>
                <a:ext cx="50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11" name="Rectangle 7020"/>
              <p:cNvSpPr>
                <a:spLocks noChangeArrowheads="1"/>
              </p:cNvSpPr>
              <p:nvPr/>
            </p:nvSpPr>
            <p:spPr bwMode="auto">
              <a:xfrm>
                <a:off x="2753" y="4121"/>
                <a:ext cx="32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12" name="Rectangle 7021"/>
              <p:cNvSpPr>
                <a:spLocks noChangeArrowheads="1"/>
              </p:cNvSpPr>
              <p:nvPr/>
            </p:nvSpPr>
            <p:spPr bwMode="auto">
              <a:xfrm>
                <a:off x="2753" y="4138"/>
                <a:ext cx="32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13" name="Rectangle 7022"/>
              <p:cNvSpPr>
                <a:spLocks noChangeArrowheads="1"/>
              </p:cNvSpPr>
              <p:nvPr/>
            </p:nvSpPr>
            <p:spPr bwMode="auto">
              <a:xfrm>
                <a:off x="2785" y="4121"/>
                <a:ext cx="39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14" name="Rectangle 7023"/>
              <p:cNvSpPr>
                <a:spLocks noChangeArrowheads="1"/>
              </p:cNvSpPr>
              <p:nvPr/>
            </p:nvSpPr>
            <p:spPr bwMode="auto">
              <a:xfrm>
                <a:off x="3180" y="4121"/>
                <a:ext cx="383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15" name="Rectangle 7024"/>
              <p:cNvSpPr>
                <a:spLocks noChangeArrowheads="1"/>
              </p:cNvSpPr>
              <p:nvPr/>
            </p:nvSpPr>
            <p:spPr bwMode="auto">
              <a:xfrm>
                <a:off x="3563" y="4121"/>
                <a:ext cx="106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16" name="Rectangle 7025"/>
              <p:cNvSpPr>
                <a:spLocks noChangeArrowheads="1"/>
              </p:cNvSpPr>
              <p:nvPr/>
            </p:nvSpPr>
            <p:spPr bwMode="auto">
              <a:xfrm>
                <a:off x="3669" y="4121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17" name="Rectangle 7026"/>
              <p:cNvSpPr>
                <a:spLocks noChangeArrowheads="1"/>
              </p:cNvSpPr>
              <p:nvPr/>
            </p:nvSpPr>
            <p:spPr bwMode="auto">
              <a:xfrm>
                <a:off x="3677" y="4121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18" name="Rectangle 7027"/>
              <p:cNvSpPr>
                <a:spLocks noChangeArrowheads="1"/>
              </p:cNvSpPr>
              <p:nvPr/>
            </p:nvSpPr>
            <p:spPr bwMode="auto">
              <a:xfrm>
                <a:off x="3689" y="4121"/>
                <a:ext cx="146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19" name="Rectangle 7028"/>
              <p:cNvSpPr>
                <a:spLocks noChangeArrowheads="1"/>
              </p:cNvSpPr>
              <p:nvPr/>
            </p:nvSpPr>
            <p:spPr bwMode="auto">
              <a:xfrm>
                <a:off x="3835" y="4121"/>
                <a:ext cx="8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20" name="Rectangle 7029"/>
              <p:cNvSpPr>
                <a:spLocks noChangeArrowheads="1"/>
              </p:cNvSpPr>
              <p:nvPr/>
            </p:nvSpPr>
            <p:spPr bwMode="auto">
              <a:xfrm>
                <a:off x="3843" y="4121"/>
                <a:ext cx="604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21" name="Rectangle 7030"/>
              <p:cNvSpPr>
                <a:spLocks noChangeArrowheads="1"/>
              </p:cNvSpPr>
              <p:nvPr/>
            </p:nvSpPr>
            <p:spPr bwMode="auto">
              <a:xfrm>
                <a:off x="4447" y="4121"/>
                <a:ext cx="1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22" name="Rectangle 7031"/>
              <p:cNvSpPr>
                <a:spLocks noChangeArrowheads="1"/>
              </p:cNvSpPr>
              <p:nvPr/>
            </p:nvSpPr>
            <p:spPr bwMode="auto">
              <a:xfrm>
                <a:off x="4459" y="4121"/>
                <a:ext cx="5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23" name="Rectangle 7032"/>
              <p:cNvSpPr>
                <a:spLocks noChangeArrowheads="1"/>
              </p:cNvSpPr>
              <p:nvPr/>
            </p:nvSpPr>
            <p:spPr bwMode="auto">
              <a:xfrm>
                <a:off x="4510" y="4121"/>
                <a:ext cx="1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24" name="Rectangle 7033"/>
              <p:cNvSpPr>
                <a:spLocks noChangeArrowheads="1"/>
              </p:cNvSpPr>
              <p:nvPr/>
            </p:nvSpPr>
            <p:spPr bwMode="auto">
              <a:xfrm>
                <a:off x="4522" y="4121"/>
                <a:ext cx="186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25" name="Rectangle 7034"/>
              <p:cNvSpPr>
                <a:spLocks noChangeArrowheads="1"/>
              </p:cNvSpPr>
              <p:nvPr/>
            </p:nvSpPr>
            <p:spPr bwMode="auto">
              <a:xfrm>
                <a:off x="4708" y="4121"/>
                <a:ext cx="312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26" name="Rectangle 7035"/>
              <p:cNvSpPr>
                <a:spLocks noChangeArrowheads="1"/>
              </p:cNvSpPr>
              <p:nvPr/>
            </p:nvSpPr>
            <p:spPr bwMode="auto">
              <a:xfrm>
                <a:off x="5020" y="4121"/>
                <a:ext cx="166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27" name="Rectangle 7036"/>
              <p:cNvSpPr>
                <a:spLocks noChangeArrowheads="1"/>
              </p:cNvSpPr>
              <p:nvPr/>
            </p:nvSpPr>
            <p:spPr bwMode="auto">
              <a:xfrm>
                <a:off x="5186" y="4121"/>
                <a:ext cx="11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28" name="Rectangle 7037"/>
              <p:cNvSpPr>
                <a:spLocks noChangeArrowheads="1"/>
              </p:cNvSpPr>
              <p:nvPr/>
            </p:nvSpPr>
            <p:spPr bwMode="auto">
              <a:xfrm>
                <a:off x="5197" y="4121"/>
                <a:ext cx="636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29" name="Rectangle 7038"/>
              <p:cNvSpPr>
                <a:spLocks noChangeArrowheads="1"/>
              </p:cNvSpPr>
              <p:nvPr/>
            </p:nvSpPr>
            <p:spPr bwMode="auto">
              <a:xfrm>
                <a:off x="5833" y="4121"/>
                <a:ext cx="221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30" name="Rectangle 7039"/>
              <p:cNvSpPr>
                <a:spLocks noChangeArrowheads="1"/>
              </p:cNvSpPr>
              <p:nvPr/>
            </p:nvSpPr>
            <p:spPr bwMode="auto">
              <a:xfrm>
                <a:off x="661" y="4184"/>
                <a:ext cx="272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31" name="Rectangle 7040"/>
              <p:cNvSpPr>
                <a:spLocks noChangeArrowheads="1"/>
              </p:cNvSpPr>
              <p:nvPr/>
            </p:nvSpPr>
            <p:spPr bwMode="auto">
              <a:xfrm>
                <a:off x="933" y="4184"/>
                <a:ext cx="2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32" name="Rectangle 7041"/>
              <p:cNvSpPr>
                <a:spLocks noChangeArrowheads="1"/>
              </p:cNvSpPr>
              <p:nvPr/>
            </p:nvSpPr>
            <p:spPr bwMode="auto">
              <a:xfrm>
                <a:off x="961" y="4184"/>
                <a:ext cx="23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33" name="Rectangle 7042"/>
              <p:cNvSpPr>
                <a:spLocks noChangeArrowheads="1"/>
              </p:cNvSpPr>
              <p:nvPr/>
            </p:nvSpPr>
            <p:spPr bwMode="auto">
              <a:xfrm>
                <a:off x="961" y="4201"/>
                <a:ext cx="23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34" name="Rectangle 7043"/>
              <p:cNvSpPr>
                <a:spLocks noChangeArrowheads="1"/>
              </p:cNvSpPr>
              <p:nvPr/>
            </p:nvSpPr>
            <p:spPr bwMode="auto">
              <a:xfrm>
                <a:off x="984" y="4184"/>
                <a:ext cx="684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35" name="Rectangle 7044"/>
              <p:cNvSpPr>
                <a:spLocks noChangeArrowheads="1"/>
              </p:cNvSpPr>
              <p:nvPr/>
            </p:nvSpPr>
            <p:spPr bwMode="auto">
              <a:xfrm>
                <a:off x="1668" y="4184"/>
                <a:ext cx="11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36" name="Rectangle 7045"/>
              <p:cNvSpPr>
                <a:spLocks noChangeArrowheads="1"/>
              </p:cNvSpPr>
              <p:nvPr/>
            </p:nvSpPr>
            <p:spPr bwMode="auto">
              <a:xfrm>
                <a:off x="1668" y="4201"/>
                <a:ext cx="11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37" name="Rectangle 7046"/>
              <p:cNvSpPr>
                <a:spLocks noChangeArrowheads="1"/>
              </p:cNvSpPr>
              <p:nvPr/>
            </p:nvSpPr>
            <p:spPr bwMode="auto">
              <a:xfrm>
                <a:off x="1679" y="4184"/>
                <a:ext cx="22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38" name="Rectangle 7047"/>
              <p:cNvSpPr>
                <a:spLocks noChangeArrowheads="1"/>
              </p:cNvSpPr>
              <p:nvPr/>
            </p:nvSpPr>
            <p:spPr bwMode="auto">
              <a:xfrm>
                <a:off x="1900" y="4184"/>
                <a:ext cx="301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39" name="Rectangle 7048"/>
              <p:cNvSpPr>
                <a:spLocks noChangeArrowheads="1"/>
              </p:cNvSpPr>
              <p:nvPr/>
            </p:nvSpPr>
            <p:spPr bwMode="auto">
              <a:xfrm>
                <a:off x="2201" y="4184"/>
                <a:ext cx="3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40" name="Rectangle 7049"/>
              <p:cNvSpPr>
                <a:spLocks noChangeArrowheads="1"/>
              </p:cNvSpPr>
              <p:nvPr/>
            </p:nvSpPr>
            <p:spPr bwMode="auto">
              <a:xfrm>
                <a:off x="2232" y="4184"/>
                <a:ext cx="20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41" name="Rectangle 7050"/>
              <p:cNvSpPr>
                <a:spLocks noChangeArrowheads="1"/>
              </p:cNvSpPr>
              <p:nvPr/>
            </p:nvSpPr>
            <p:spPr bwMode="auto">
              <a:xfrm>
                <a:off x="2232" y="4201"/>
                <a:ext cx="20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42" name="Rectangle 7051"/>
              <p:cNvSpPr>
                <a:spLocks noChangeArrowheads="1"/>
              </p:cNvSpPr>
              <p:nvPr/>
            </p:nvSpPr>
            <p:spPr bwMode="auto">
              <a:xfrm>
                <a:off x="2252" y="4184"/>
                <a:ext cx="189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43" name="Rectangle 7052"/>
              <p:cNvSpPr>
                <a:spLocks noChangeArrowheads="1"/>
              </p:cNvSpPr>
              <p:nvPr/>
            </p:nvSpPr>
            <p:spPr bwMode="auto">
              <a:xfrm>
                <a:off x="2441" y="4184"/>
                <a:ext cx="8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44" name="Rectangle 7053"/>
              <p:cNvSpPr>
                <a:spLocks noChangeArrowheads="1"/>
              </p:cNvSpPr>
              <p:nvPr/>
            </p:nvSpPr>
            <p:spPr bwMode="auto">
              <a:xfrm>
                <a:off x="2449" y="4184"/>
                <a:ext cx="28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45" name="Rectangle 7054"/>
              <p:cNvSpPr>
                <a:spLocks noChangeArrowheads="1"/>
              </p:cNvSpPr>
              <p:nvPr/>
            </p:nvSpPr>
            <p:spPr bwMode="auto">
              <a:xfrm>
                <a:off x="2730" y="4184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46" name="Rectangle 7055"/>
              <p:cNvSpPr>
                <a:spLocks noChangeArrowheads="1"/>
              </p:cNvSpPr>
              <p:nvPr/>
            </p:nvSpPr>
            <p:spPr bwMode="auto">
              <a:xfrm>
                <a:off x="2742" y="4184"/>
                <a:ext cx="1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47" name="Rectangle 7056"/>
              <p:cNvSpPr>
                <a:spLocks noChangeArrowheads="1"/>
              </p:cNvSpPr>
              <p:nvPr/>
            </p:nvSpPr>
            <p:spPr bwMode="auto">
              <a:xfrm>
                <a:off x="2753" y="4184"/>
                <a:ext cx="32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48" name="Rectangle 7057"/>
              <p:cNvSpPr>
                <a:spLocks noChangeArrowheads="1"/>
              </p:cNvSpPr>
              <p:nvPr/>
            </p:nvSpPr>
            <p:spPr bwMode="auto">
              <a:xfrm>
                <a:off x="2753" y="4201"/>
                <a:ext cx="32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49" name="Rectangle 7058"/>
              <p:cNvSpPr>
                <a:spLocks noChangeArrowheads="1"/>
              </p:cNvSpPr>
              <p:nvPr/>
            </p:nvSpPr>
            <p:spPr bwMode="auto">
              <a:xfrm>
                <a:off x="2785" y="4184"/>
                <a:ext cx="39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50" name="Rectangle 7059"/>
              <p:cNvSpPr>
                <a:spLocks noChangeArrowheads="1"/>
              </p:cNvSpPr>
              <p:nvPr/>
            </p:nvSpPr>
            <p:spPr bwMode="auto">
              <a:xfrm>
                <a:off x="3180" y="4184"/>
                <a:ext cx="383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51" name="Rectangle 7060"/>
              <p:cNvSpPr>
                <a:spLocks noChangeArrowheads="1"/>
              </p:cNvSpPr>
              <p:nvPr/>
            </p:nvSpPr>
            <p:spPr bwMode="auto">
              <a:xfrm>
                <a:off x="3563" y="4184"/>
                <a:ext cx="114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52" name="Rectangle 7061"/>
              <p:cNvSpPr>
                <a:spLocks noChangeArrowheads="1"/>
              </p:cNvSpPr>
              <p:nvPr/>
            </p:nvSpPr>
            <p:spPr bwMode="auto">
              <a:xfrm>
                <a:off x="3677" y="4184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53" name="Rectangle 7062"/>
              <p:cNvSpPr>
                <a:spLocks noChangeArrowheads="1"/>
              </p:cNvSpPr>
              <p:nvPr/>
            </p:nvSpPr>
            <p:spPr bwMode="auto">
              <a:xfrm>
                <a:off x="3689" y="4184"/>
                <a:ext cx="20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54" name="Rectangle 7063"/>
              <p:cNvSpPr>
                <a:spLocks noChangeArrowheads="1"/>
              </p:cNvSpPr>
              <p:nvPr/>
            </p:nvSpPr>
            <p:spPr bwMode="auto">
              <a:xfrm>
                <a:off x="3709" y="4184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55" name="Rectangle 7064"/>
              <p:cNvSpPr>
                <a:spLocks noChangeArrowheads="1"/>
              </p:cNvSpPr>
              <p:nvPr/>
            </p:nvSpPr>
            <p:spPr bwMode="auto">
              <a:xfrm>
                <a:off x="3721" y="4184"/>
                <a:ext cx="114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56" name="Rectangle 7065"/>
              <p:cNvSpPr>
                <a:spLocks noChangeArrowheads="1"/>
              </p:cNvSpPr>
              <p:nvPr/>
            </p:nvSpPr>
            <p:spPr bwMode="auto">
              <a:xfrm>
                <a:off x="3835" y="4184"/>
                <a:ext cx="8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57" name="Rectangle 7066"/>
              <p:cNvSpPr>
                <a:spLocks noChangeArrowheads="1"/>
              </p:cNvSpPr>
              <p:nvPr/>
            </p:nvSpPr>
            <p:spPr bwMode="auto">
              <a:xfrm>
                <a:off x="3843" y="4184"/>
                <a:ext cx="5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58" name="Rectangle 7067"/>
              <p:cNvSpPr>
                <a:spLocks noChangeArrowheads="1"/>
              </p:cNvSpPr>
              <p:nvPr/>
            </p:nvSpPr>
            <p:spPr bwMode="auto">
              <a:xfrm>
                <a:off x="3898" y="4184"/>
                <a:ext cx="9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59" name="Rectangle 7068"/>
              <p:cNvSpPr>
                <a:spLocks noChangeArrowheads="1"/>
              </p:cNvSpPr>
              <p:nvPr/>
            </p:nvSpPr>
            <p:spPr bwMode="auto">
              <a:xfrm>
                <a:off x="3907" y="4184"/>
                <a:ext cx="11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60" name="Rectangle 7069"/>
              <p:cNvSpPr>
                <a:spLocks noChangeArrowheads="1"/>
              </p:cNvSpPr>
              <p:nvPr/>
            </p:nvSpPr>
            <p:spPr bwMode="auto">
              <a:xfrm>
                <a:off x="3918" y="4184"/>
                <a:ext cx="40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61" name="Rectangle 7070"/>
              <p:cNvSpPr>
                <a:spLocks noChangeArrowheads="1"/>
              </p:cNvSpPr>
              <p:nvPr/>
            </p:nvSpPr>
            <p:spPr bwMode="auto">
              <a:xfrm>
                <a:off x="3958" y="4184"/>
                <a:ext cx="11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62" name="Rectangle 7071"/>
              <p:cNvSpPr>
                <a:spLocks noChangeArrowheads="1"/>
              </p:cNvSpPr>
              <p:nvPr/>
            </p:nvSpPr>
            <p:spPr bwMode="auto">
              <a:xfrm>
                <a:off x="3969" y="4184"/>
                <a:ext cx="44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63" name="Rectangle 7072"/>
              <p:cNvSpPr>
                <a:spLocks noChangeArrowheads="1"/>
              </p:cNvSpPr>
              <p:nvPr/>
            </p:nvSpPr>
            <p:spPr bwMode="auto">
              <a:xfrm>
                <a:off x="4013" y="4184"/>
                <a:ext cx="8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64" name="Rectangle 7073"/>
              <p:cNvSpPr>
                <a:spLocks noChangeArrowheads="1"/>
              </p:cNvSpPr>
              <p:nvPr/>
            </p:nvSpPr>
            <p:spPr bwMode="auto">
              <a:xfrm>
                <a:off x="4021" y="4184"/>
                <a:ext cx="31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65" name="Rectangle 7074"/>
              <p:cNvSpPr>
                <a:spLocks noChangeArrowheads="1"/>
              </p:cNvSpPr>
              <p:nvPr/>
            </p:nvSpPr>
            <p:spPr bwMode="auto">
              <a:xfrm>
                <a:off x="4333" y="4184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66" name="Rectangle 7075"/>
              <p:cNvSpPr>
                <a:spLocks noChangeArrowheads="1"/>
              </p:cNvSpPr>
              <p:nvPr/>
            </p:nvSpPr>
            <p:spPr bwMode="auto">
              <a:xfrm>
                <a:off x="4345" y="4184"/>
                <a:ext cx="7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67" name="Rectangle 7076"/>
              <p:cNvSpPr>
                <a:spLocks noChangeArrowheads="1"/>
              </p:cNvSpPr>
              <p:nvPr/>
            </p:nvSpPr>
            <p:spPr bwMode="auto">
              <a:xfrm>
                <a:off x="4352" y="4184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68" name="Rectangle 7077"/>
              <p:cNvSpPr>
                <a:spLocks noChangeArrowheads="1"/>
              </p:cNvSpPr>
              <p:nvPr/>
            </p:nvSpPr>
            <p:spPr bwMode="auto">
              <a:xfrm>
                <a:off x="4364" y="4184"/>
                <a:ext cx="44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69" name="Rectangle 7078"/>
              <p:cNvSpPr>
                <a:spLocks noChangeArrowheads="1"/>
              </p:cNvSpPr>
              <p:nvPr/>
            </p:nvSpPr>
            <p:spPr bwMode="auto">
              <a:xfrm>
                <a:off x="4408" y="4184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70" name="Rectangle 7079"/>
              <p:cNvSpPr>
                <a:spLocks noChangeArrowheads="1"/>
              </p:cNvSpPr>
              <p:nvPr/>
            </p:nvSpPr>
            <p:spPr bwMode="auto">
              <a:xfrm>
                <a:off x="4416" y="4184"/>
                <a:ext cx="3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71" name="Rectangle 7080"/>
              <p:cNvSpPr>
                <a:spLocks noChangeArrowheads="1"/>
              </p:cNvSpPr>
              <p:nvPr/>
            </p:nvSpPr>
            <p:spPr bwMode="auto">
              <a:xfrm>
                <a:off x="4447" y="4184"/>
                <a:ext cx="1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72" name="Rectangle 7081"/>
              <p:cNvSpPr>
                <a:spLocks noChangeArrowheads="1"/>
              </p:cNvSpPr>
              <p:nvPr/>
            </p:nvSpPr>
            <p:spPr bwMode="auto">
              <a:xfrm>
                <a:off x="4459" y="4184"/>
                <a:ext cx="40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73" name="Rectangle 7082"/>
              <p:cNvSpPr>
                <a:spLocks noChangeArrowheads="1"/>
              </p:cNvSpPr>
              <p:nvPr/>
            </p:nvSpPr>
            <p:spPr bwMode="auto">
              <a:xfrm>
                <a:off x="4499" y="4184"/>
                <a:ext cx="23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74" name="Rectangle 7083"/>
              <p:cNvSpPr>
                <a:spLocks noChangeArrowheads="1"/>
              </p:cNvSpPr>
              <p:nvPr/>
            </p:nvSpPr>
            <p:spPr bwMode="auto">
              <a:xfrm>
                <a:off x="4522" y="4184"/>
                <a:ext cx="186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75" name="Rectangle 7084"/>
              <p:cNvSpPr>
                <a:spLocks noChangeArrowheads="1"/>
              </p:cNvSpPr>
              <p:nvPr/>
            </p:nvSpPr>
            <p:spPr bwMode="auto">
              <a:xfrm>
                <a:off x="4708" y="4184"/>
                <a:ext cx="312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76" name="Rectangle 7085"/>
              <p:cNvSpPr>
                <a:spLocks noChangeArrowheads="1"/>
              </p:cNvSpPr>
              <p:nvPr/>
            </p:nvSpPr>
            <p:spPr bwMode="auto">
              <a:xfrm>
                <a:off x="5020" y="4184"/>
                <a:ext cx="190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77" name="Rectangle 7086"/>
              <p:cNvSpPr>
                <a:spLocks noChangeArrowheads="1"/>
              </p:cNvSpPr>
              <p:nvPr/>
            </p:nvSpPr>
            <p:spPr bwMode="auto">
              <a:xfrm>
                <a:off x="5210" y="4184"/>
                <a:ext cx="7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78" name="Rectangle 7087"/>
              <p:cNvSpPr>
                <a:spLocks noChangeArrowheads="1"/>
              </p:cNvSpPr>
              <p:nvPr/>
            </p:nvSpPr>
            <p:spPr bwMode="auto">
              <a:xfrm>
                <a:off x="5217" y="4184"/>
                <a:ext cx="616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79" name="Rectangle 7088"/>
              <p:cNvSpPr>
                <a:spLocks noChangeArrowheads="1"/>
              </p:cNvSpPr>
              <p:nvPr/>
            </p:nvSpPr>
            <p:spPr bwMode="auto">
              <a:xfrm>
                <a:off x="5833" y="4184"/>
                <a:ext cx="221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80" name="Rectangle 7089"/>
              <p:cNvSpPr>
                <a:spLocks noChangeArrowheads="1"/>
              </p:cNvSpPr>
              <p:nvPr/>
            </p:nvSpPr>
            <p:spPr bwMode="auto">
              <a:xfrm>
                <a:off x="661" y="4247"/>
                <a:ext cx="272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81" name="Rectangle 7090"/>
              <p:cNvSpPr>
                <a:spLocks noChangeArrowheads="1"/>
              </p:cNvSpPr>
              <p:nvPr/>
            </p:nvSpPr>
            <p:spPr bwMode="auto">
              <a:xfrm>
                <a:off x="933" y="4247"/>
                <a:ext cx="2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82" name="Rectangle 7091"/>
              <p:cNvSpPr>
                <a:spLocks noChangeArrowheads="1"/>
              </p:cNvSpPr>
              <p:nvPr/>
            </p:nvSpPr>
            <p:spPr bwMode="auto">
              <a:xfrm>
                <a:off x="961" y="4247"/>
                <a:ext cx="23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83" name="Rectangle 7092"/>
              <p:cNvSpPr>
                <a:spLocks noChangeArrowheads="1"/>
              </p:cNvSpPr>
              <p:nvPr/>
            </p:nvSpPr>
            <p:spPr bwMode="auto">
              <a:xfrm>
                <a:off x="961" y="4264"/>
                <a:ext cx="23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84" name="Rectangle 7093"/>
              <p:cNvSpPr>
                <a:spLocks noChangeArrowheads="1"/>
              </p:cNvSpPr>
              <p:nvPr/>
            </p:nvSpPr>
            <p:spPr bwMode="auto">
              <a:xfrm>
                <a:off x="984" y="4247"/>
                <a:ext cx="684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85" name="Rectangle 7094"/>
              <p:cNvSpPr>
                <a:spLocks noChangeArrowheads="1"/>
              </p:cNvSpPr>
              <p:nvPr/>
            </p:nvSpPr>
            <p:spPr bwMode="auto">
              <a:xfrm>
                <a:off x="1668" y="4247"/>
                <a:ext cx="11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86" name="Rectangle 7095"/>
              <p:cNvSpPr>
                <a:spLocks noChangeArrowheads="1"/>
              </p:cNvSpPr>
              <p:nvPr/>
            </p:nvSpPr>
            <p:spPr bwMode="auto">
              <a:xfrm>
                <a:off x="1668" y="4264"/>
                <a:ext cx="11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87" name="Rectangle 7096"/>
              <p:cNvSpPr>
                <a:spLocks noChangeArrowheads="1"/>
              </p:cNvSpPr>
              <p:nvPr/>
            </p:nvSpPr>
            <p:spPr bwMode="auto">
              <a:xfrm>
                <a:off x="1679" y="4247"/>
                <a:ext cx="22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88" name="Rectangle 7097"/>
              <p:cNvSpPr>
                <a:spLocks noChangeArrowheads="1"/>
              </p:cNvSpPr>
              <p:nvPr/>
            </p:nvSpPr>
            <p:spPr bwMode="auto">
              <a:xfrm>
                <a:off x="1900" y="4247"/>
                <a:ext cx="301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89" name="Rectangle 7098"/>
              <p:cNvSpPr>
                <a:spLocks noChangeArrowheads="1"/>
              </p:cNvSpPr>
              <p:nvPr/>
            </p:nvSpPr>
            <p:spPr bwMode="auto">
              <a:xfrm>
                <a:off x="2201" y="4247"/>
                <a:ext cx="3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90" name="Rectangle 7099"/>
              <p:cNvSpPr>
                <a:spLocks noChangeArrowheads="1"/>
              </p:cNvSpPr>
              <p:nvPr/>
            </p:nvSpPr>
            <p:spPr bwMode="auto">
              <a:xfrm>
                <a:off x="2232" y="4247"/>
                <a:ext cx="20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91" name="Rectangle 7100"/>
              <p:cNvSpPr>
                <a:spLocks noChangeArrowheads="1"/>
              </p:cNvSpPr>
              <p:nvPr/>
            </p:nvSpPr>
            <p:spPr bwMode="auto">
              <a:xfrm>
                <a:off x="2232" y="4264"/>
                <a:ext cx="20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92" name="Rectangle 7101"/>
              <p:cNvSpPr>
                <a:spLocks noChangeArrowheads="1"/>
              </p:cNvSpPr>
              <p:nvPr/>
            </p:nvSpPr>
            <p:spPr bwMode="auto">
              <a:xfrm>
                <a:off x="2252" y="4247"/>
                <a:ext cx="50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93" name="Rectangle 7102"/>
              <p:cNvSpPr>
                <a:spLocks noChangeArrowheads="1"/>
              </p:cNvSpPr>
              <p:nvPr/>
            </p:nvSpPr>
            <p:spPr bwMode="auto">
              <a:xfrm>
                <a:off x="2753" y="4247"/>
                <a:ext cx="32" cy="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94" name="Rectangle 7103"/>
              <p:cNvSpPr>
                <a:spLocks noChangeArrowheads="1"/>
              </p:cNvSpPr>
              <p:nvPr/>
            </p:nvSpPr>
            <p:spPr bwMode="auto">
              <a:xfrm>
                <a:off x="2753" y="4264"/>
                <a:ext cx="32" cy="6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95" name="Rectangle 7104"/>
              <p:cNvSpPr>
                <a:spLocks noChangeArrowheads="1"/>
              </p:cNvSpPr>
              <p:nvPr/>
            </p:nvSpPr>
            <p:spPr bwMode="auto">
              <a:xfrm>
                <a:off x="2785" y="4247"/>
                <a:ext cx="39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96" name="Rectangle 7105"/>
              <p:cNvSpPr>
                <a:spLocks noChangeArrowheads="1"/>
              </p:cNvSpPr>
              <p:nvPr/>
            </p:nvSpPr>
            <p:spPr bwMode="auto">
              <a:xfrm>
                <a:off x="3180" y="4247"/>
                <a:ext cx="383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97" name="Rectangle 7106"/>
              <p:cNvSpPr>
                <a:spLocks noChangeArrowheads="1"/>
              </p:cNvSpPr>
              <p:nvPr/>
            </p:nvSpPr>
            <p:spPr bwMode="auto">
              <a:xfrm>
                <a:off x="3563" y="4247"/>
                <a:ext cx="6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98" name="Rectangle 7107"/>
              <p:cNvSpPr>
                <a:spLocks noChangeArrowheads="1"/>
              </p:cNvSpPr>
              <p:nvPr/>
            </p:nvSpPr>
            <p:spPr bwMode="auto">
              <a:xfrm>
                <a:off x="3626" y="4247"/>
                <a:ext cx="12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99" name="Rectangle 7108"/>
              <p:cNvSpPr>
                <a:spLocks noChangeArrowheads="1"/>
              </p:cNvSpPr>
              <p:nvPr/>
            </p:nvSpPr>
            <p:spPr bwMode="auto">
              <a:xfrm>
                <a:off x="3638" y="4247"/>
                <a:ext cx="8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00" name="Rectangle 7109"/>
              <p:cNvSpPr>
                <a:spLocks noChangeArrowheads="1"/>
              </p:cNvSpPr>
              <p:nvPr/>
            </p:nvSpPr>
            <p:spPr bwMode="auto">
              <a:xfrm>
                <a:off x="3646" y="4247"/>
                <a:ext cx="11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01" name="Rectangle 7110"/>
              <p:cNvSpPr>
                <a:spLocks noChangeArrowheads="1"/>
              </p:cNvSpPr>
              <p:nvPr/>
            </p:nvSpPr>
            <p:spPr bwMode="auto">
              <a:xfrm>
                <a:off x="3657" y="4247"/>
                <a:ext cx="12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02" name="Rectangle 7111"/>
              <p:cNvSpPr>
                <a:spLocks noChangeArrowheads="1"/>
              </p:cNvSpPr>
              <p:nvPr/>
            </p:nvSpPr>
            <p:spPr bwMode="auto">
              <a:xfrm>
                <a:off x="3669" y="4247"/>
                <a:ext cx="8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03" name="Rectangle 7112"/>
              <p:cNvSpPr>
                <a:spLocks noChangeArrowheads="1"/>
              </p:cNvSpPr>
              <p:nvPr/>
            </p:nvSpPr>
            <p:spPr bwMode="auto">
              <a:xfrm>
                <a:off x="3677" y="4247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04" name="Rectangle 7113"/>
              <p:cNvSpPr>
                <a:spLocks noChangeArrowheads="1"/>
              </p:cNvSpPr>
              <p:nvPr/>
            </p:nvSpPr>
            <p:spPr bwMode="auto">
              <a:xfrm>
                <a:off x="3689" y="4247"/>
                <a:ext cx="20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05" name="Rectangle 7114"/>
              <p:cNvSpPr>
                <a:spLocks noChangeArrowheads="1"/>
              </p:cNvSpPr>
              <p:nvPr/>
            </p:nvSpPr>
            <p:spPr bwMode="auto">
              <a:xfrm>
                <a:off x="3709" y="4247"/>
                <a:ext cx="12" cy="40"/>
              </a:xfrm>
              <a:prstGeom prst="rect">
                <a:avLst/>
              </a:prstGeom>
              <a:solidFill>
                <a:srgbClr val="787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06" name="Rectangle 7115"/>
              <p:cNvSpPr>
                <a:spLocks noChangeArrowheads="1"/>
              </p:cNvSpPr>
              <p:nvPr/>
            </p:nvSpPr>
            <p:spPr bwMode="auto">
              <a:xfrm>
                <a:off x="3721" y="4247"/>
                <a:ext cx="114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07" name="Rectangle 7116"/>
              <p:cNvSpPr>
                <a:spLocks noChangeArrowheads="1"/>
              </p:cNvSpPr>
              <p:nvPr/>
            </p:nvSpPr>
            <p:spPr bwMode="auto">
              <a:xfrm>
                <a:off x="3835" y="4247"/>
                <a:ext cx="8" cy="40"/>
              </a:xfrm>
              <a:prstGeom prst="rect">
                <a:avLst/>
              </a:prstGeom>
              <a:solidFill>
                <a:srgbClr val="FBE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08" name="Rectangle 7117"/>
              <p:cNvSpPr>
                <a:spLocks noChangeArrowheads="1"/>
              </p:cNvSpPr>
              <p:nvPr/>
            </p:nvSpPr>
            <p:spPr bwMode="auto">
              <a:xfrm>
                <a:off x="3843" y="4247"/>
                <a:ext cx="509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09" name="Rectangle 7118"/>
              <p:cNvSpPr>
                <a:spLocks noChangeArrowheads="1"/>
              </p:cNvSpPr>
              <p:nvPr/>
            </p:nvSpPr>
            <p:spPr bwMode="auto">
              <a:xfrm>
                <a:off x="4352" y="4247"/>
                <a:ext cx="12" cy="40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10" name="Rectangle 7119"/>
              <p:cNvSpPr>
                <a:spLocks noChangeArrowheads="1"/>
              </p:cNvSpPr>
              <p:nvPr/>
            </p:nvSpPr>
            <p:spPr bwMode="auto">
              <a:xfrm>
                <a:off x="4364" y="4247"/>
                <a:ext cx="83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11" name="Rectangle 7120"/>
              <p:cNvSpPr>
                <a:spLocks noChangeArrowheads="1"/>
              </p:cNvSpPr>
              <p:nvPr/>
            </p:nvSpPr>
            <p:spPr bwMode="auto">
              <a:xfrm>
                <a:off x="4447" y="4247"/>
                <a:ext cx="1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12" name="Rectangle 7121"/>
              <p:cNvSpPr>
                <a:spLocks noChangeArrowheads="1"/>
              </p:cNvSpPr>
              <p:nvPr/>
            </p:nvSpPr>
            <p:spPr bwMode="auto">
              <a:xfrm>
                <a:off x="4459" y="4247"/>
                <a:ext cx="51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13" name="Rectangle 7122"/>
              <p:cNvSpPr>
                <a:spLocks noChangeArrowheads="1"/>
              </p:cNvSpPr>
              <p:nvPr/>
            </p:nvSpPr>
            <p:spPr bwMode="auto">
              <a:xfrm>
                <a:off x="4510" y="4247"/>
                <a:ext cx="1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14" name="Rectangle 7123"/>
              <p:cNvSpPr>
                <a:spLocks noChangeArrowheads="1"/>
              </p:cNvSpPr>
              <p:nvPr/>
            </p:nvSpPr>
            <p:spPr bwMode="auto">
              <a:xfrm>
                <a:off x="4522" y="4247"/>
                <a:ext cx="186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15" name="Rectangle 7124"/>
              <p:cNvSpPr>
                <a:spLocks noChangeArrowheads="1"/>
              </p:cNvSpPr>
              <p:nvPr/>
            </p:nvSpPr>
            <p:spPr bwMode="auto">
              <a:xfrm>
                <a:off x="4708" y="4247"/>
                <a:ext cx="312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16" name="Rectangle 7125"/>
              <p:cNvSpPr>
                <a:spLocks noChangeArrowheads="1"/>
              </p:cNvSpPr>
              <p:nvPr/>
            </p:nvSpPr>
            <p:spPr bwMode="auto">
              <a:xfrm>
                <a:off x="5020" y="4247"/>
                <a:ext cx="446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17" name="Rectangle 7126"/>
              <p:cNvSpPr>
                <a:spLocks noChangeArrowheads="1"/>
              </p:cNvSpPr>
              <p:nvPr/>
            </p:nvSpPr>
            <p:spPr bwMode="auto">
              <a:xfrm>
                <a:off x="5466" y="4247"/>
                <a:ext cx="12" cy="4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18" name="Rectangle 7127"/>
              <p:cNvSpPr>
                <a:spLocks noChangeArrowheads="1"/>
              </p:cNvSpPr>
              <p:nvPr/>
            </p:nvSpPr>
            <p:spPr bwMode="auto">
              <a:xfrm>
                <a:off x="5478" y="4247"/>
                <a:ext cx="355" cy="40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19" name="Rectangle 7128"/>
              <p:cNvSpPr>
                <a:spLocks noChangeArrowheads="1"/>
              </p:cNvSpPr>
              <p:nvPr/>
            </p:nvSpPr>
            <p:spPr bwMode="auto">
              <a:xfrm>
                <a:off x="5833" y="4247"/>
                <a:ext cx="221" cy="40"/>
              </a:xfrm>
              <a:prstGeom prst="rect">
                <a:avLst/>
              </a:pr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20" name="Freeform 7129"/>
              <p:cNvSpPr>
                <a:spLocks/>
              </p:cNvSpPr>
              <p:nvPr/>
            </p:nvSpPr>
            <p:spPr bwMode="auto">
              <a:xfrm>
                <a:off x="4822" y="362"/>
                <a:ext cx="202" cy="81"/>
              </a:xfrm>
              <a:custGeom>
                <a:avLst/>
                <a:gdLst>
                  <a:gd name="T0" fmla="*/ 0 w 468"/>
                  <a:gd name="T1" fmla="*/ 187 h 187"/>
                  <a:gd name="T2" fmla="*/ 0 w 468"/>
                  <a:gd name="T3" fmla="*/ 0 h 187"/>
                  <a:gd name="T4" fmla="*/ 285 w 468"/>
                  <a:gd name="T5" fmla="*/ 0 h 187"/>
                  <a:gd name="T6" fmla="*/ 468 w 468"/>
                  <a:gd name="T7" fmla="*/ 0 h 187"/>
                  <a:gd name="T8" fmla="*/ 285 w 468"/>
                  <a:gd name="T9" fmla="*/ 187 h 187"/>
                  <a:gd name="T10" fmla="*/ 0 w 468"/>
                  <a:gd name="T11" fmla="*/ 187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68" h="187">
                    <a:moveTo>
                      <a:pt x="0" y="187"/>
                    </a:moveTo>
                    <a:lnTo>
                      <a:pt x="0" y="0"/>
                    </a:lnTo>
                    <a:lnTo>
                      <a:pt x="285" y="0"/>
                    </a:lnTo>
                    <a:lnTo>
                      <a:pt x="468" y="0"/>
                    </a:lnTo>
                    <a:lnTo>
                      <a:pt x="285" y="187"/>
                    </a:lnTo>
                    <a:lnTo>
                      <a:pt x="0" y="18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21" name="Freeform 7130"/>
              <p:cNvSpPr>
                <a:spLocks/>
              </p:cNvSpPr>
              <p:nvPr/>
            </p:nvSpPr>
            <p:spPr bwMode="auto">
              <a:xfrm>
                <a:off x="4827" y="368"/>
                <a:ext cx="201" cy="80"/>
              </a:xfrm>
              <a:custGeom>
                <a:avLst/>
                <a:gdLst>
                  <a:gd name="T0" fmla="*/ 0 w 468"/>
                  <a:gd name="T1" fmla="*/ 186 h 186"/>
                  <a:gd name="T2" fmla="*/ 0 w 468"/>
                  <a:gd name="T3" fmla="*/ 0 h 186"/>
                  <a:gd name="T4" fmla="*/ 284 w 468"/>
                  <a:gd name="T5" fmla="*/ 0 h 186"/>
                  <a:gd name="T6" fmla="*/ 468 w 468"/>
                  <a:gd name="T7" fmla="*/ 0 h 186"/>
                  <a:gd name="T8" fmla="*/ 284 w 468"/>
                  <a:gd name="T9" fmla="*/ 186 h 186"/>
                  <a:gd name="T10" fmla="*/ 0 w 468"/>
                  <a:gd name="T11" fmla="*/ 18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68" h="186">
                    <a:moveTo>
                      <a:pt x="0" y="186"/>
                    </a:moveTo>
                    <a:lnTo>
                      <a:pt x="0" y="0"/>
                    </a:lnTo>
                    <a:lnTo>
                      <a:pt x="284" y="0"/>
                    </a:lnTo>
                    <a:lnTo>
                      <a:pt x="468" y="0"/>
                    </a:lnTo>
                    <a:lnTo>
                      <a:pt x="284" y="186"/>
                    </a:lnTo>
                    <a:lnTo>
                      <a:pt x="0" y="18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22" name="Freeform 7131"/>
              <p:cNvSpPr>
                <a:spLocks/>
              </p:cNvSpPr>
              <p:nvPr/>
            </p:nvSpPr>
            <p:spPr bwMode="auto">
              <a:xfrm>
                <a:off x="4822" y="362"/>
                <a:ext cx="198" cy="75"/>
              </a:xfrm>
              <a:custGeom>
                <a:avLst/>
                <a:gdLst>
                  <a:gd name="T0" fmla="*/ 0 w 459"/>
                  <a:gd name="T1" fmla="*/ 174 h 174"/>
                  <a:gd name="T2" fmla="*/ 0 w 459"/>
                  <a:gd name="T3" fmla="*/ 0 h 174"/>
                  <a:gd name="T4" fmla="*/ 276 w 459"/>
                  <a:gd name="T5" fmla="*/ 0 h 174"/>
                  <a:gd name="T6" fmla="*/ 459 w 459"/>
                  <a:gd name="T7" fmla="*/ 0 h 174"/>
                  <a:gd name="T8" fmla="*/ 276 w 459"/>
                  <a:gd name="T9" fmla="*/ 174 h 174"/>
                  <a:gd name="T10" fmla="*/ 0 w 459"/>
                  <a:gd name="T11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59" h="174">
                    <a:moveTo>
                      <a:pt x="0" y="174"/>
                    </a:moveTo>
                    <a:lnTo>
                      <a:pt x="0" y="0"/>
                    </a:lnTo>
                    <a:lnTo>
                      <a:pt x="276" y="0"/>
                    </a:lnTo>
                    <a:lnTo>
                      <a:pt x="459" y="0"/>
                    </a:lnTo>
                    <a:lnTo>
                      <a:pt x="276" y="174"/>
                    </a:lnTo>
                    <a:lnTo>
                      <a:pt x="0" y="174"/>
                    </a:lnTo>
                    <a:close/>
                  </a:path>
                </a:pathLst>
              </a:custGeom>
              <a:solidFill>
                <a:srgbClr val="1490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23" name="Freeform 7132"/>
              <p:cNvSpPr>
                <a:spLocks/>
              </p:cNvSpPr>
              <p:nvPr/>
            </p:nvSpPr>
            <p:spPr bwMode="auto">
              <a:xfrm>
                <a:off x="4822" y="362"/>
                <a:ext cx="198" cy="75"/>
              </a:xfrm>
              <a:custGeom>
                <a:avLst/>
                <a:gdLst>
                  <a:gd name="T0" fmla="*/ 0 w 459"/>
                  <a:gd name="T1" fmla="*/ 174 h 174"/>
                  <a:gd name="T2" fmla="*/ 0 w 459"/>
                  <a:gd name="T3" fmla="*/ 0 h 174"/>
                  <a:gd name="T4" fmla="*/ 276 w 459"/>
                  <a:gd name="T5" fmla="*/ 0 h 174"/>
                  <a:gd name="T6" fmla="*/ 459 w 459"/>
                  <a:gd name="T7" fmla="*/ 0 h 174"/>
                  <a:gd name="T8" fmla="*/ 276 w 459"/>
                  <a:gd name="T9" fmla="*/ 174 h 174"/>
                  <a:gd name="T10" fmla="*/ 0 w 459"/>
                  <a:gd name="T11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59" h="174">
                    <a:moveTo>
                      <a:pt x="0" y="174"/>
                    </a:moveTo>
                    <a:lnTo>
                      <a:pt x="0" y="0"/>
                    </a:lnTo>
                    <a:lnTo>
                      <a:pt x="276" y="0"/>
                    </a:lnTo>
                    <a:lnTo>
                      <a:pt x="459" y="0"/>
                    </a:lnTo>
                    <a:lnTo>
                      <a:pt x="276" y="174"/>
                    </a:lnTo>
                    <a:lnTo>
                      <a:pt x="0" y="174"/>
                    </a:lnTo>
                    <a:close/>
                  </a:path>
                </a:pathLst>
              </a:custGeom>
              <a:solidFill>
                <a:srgbClr val="006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24" name="Freeform 7133"/>
              <p:cNvSpPr>
                <a:spLocks/>
              </p:cNvSpPr>
              <p:nvPr/>
            </p:nvSpPr>
            <p:spPr bwMode="auto">
              <a:xfrm>
                <a:off x="4822" y="362"/>
                <a:ext cx="194" cy="69"/>
              </a:xfrm>
              <a:custGeom>
                <a:avLst/>
                <a:gdLst>
                  <a:gd name="T0" fmla="*/ 0 w 450"/>
                  <a:gd name="T1" fmla="*/ 160 h 160"/>
                  <a:gd name="T2" fmla="*/ 0 w 450"/>
                  <a:gd name="T3" fmla="*/ 0 h 160"/>
                  <a:gd name="T4" fmla="*/ 285 w 450"/>
                  <a:gd name="T5" fmla="*/ 0 h 160"/>
                  <a:gd name="T6" fmla="*/ 450 w 450"/>
                  <a:gd name="T7" fmla="*/ 0 h 160"/>
                  <a:gd name="T8" fmla="*/ 285 w 450"/>
                  <a:gd name="T9" fmla="*/ 160 h 160"/>
                  <a:gd name="T10" fmla="*/ 0 w 450"/>
                  <a:gd name="T11" fmla="*/ 16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50" h="160">
                    <a:moveTo>
                      <a:pt x="0" y="160"/>
                    </a:moveTo>
                    <a:lnTo>
                      <a:pt x="0" y="0"/>
                    </a:lnTo>
                    <a:lnTo>
                      <a:pt x="285" y="0"/>
                    </a:lnTo>
                    <a:lnTo>
                      <a:pt x="450" y="0"/>
                    </a:lnTo>
                    <a:lnTo>
                      <a:pt x="285" y="160"/>
                    </a:lnTo>
                    <a:lnTo>
                      <a:pt x="0" y="160"/>
                    </a:lnTo>
                    <a:close/>
                  </a:path>
                </a:pathLst>
              </a:custGeom>
              <a:noFill/>
              <a:ln w="7938" cap="sq">
                <a:solidFill>
                  <a:srgbClr val="0054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25" name="Rectangle 7134"/>
              <p:cNvSpPr>
                <a:spLocks noChangeArrowheads="1"/>
              </p:cNvSpPr>
              <p:nvPr/>
            </p:nvSpPr>
            <p:spPr bwMode="auto">
              <a:xfrm>
                <a:off x="4842" y="381"/>
                <a:ext cx="163" cy="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5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sans-serif"/>
                  </a:rPr>
                  <a:t>Bon3F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326" name="Freeform 7135"/>
              <p:cNvSpPr>
                <a:spLocks/>
              </p:cNvSpPr>
              <p:nvPr/>
            </p:nvSpPr>
            <p:spPr bwMode="auto">
              <a:xfrm>
                <a:off x="3346" y="362"/>
                <a:ext cx="221" cy="81"/>
              </a:xfrm>
              <a:custGeom>
                <a:avLst/>
                <a:gdLst>
                  <a:gd name="T0" fmla="*/ 0 w 513"/>
                  <a:gd name="T1" fmla="*/ 187 h 187"/>
                  <a:gd name="T2" fmla="*/ 0 w 513"/>
                  <a:gd name="T3" fmla="*/ 0 h 187"/>
                  <a:gd name="T4" fmla="*/ 330 w 513"/>
                  <a:gd name="T5" fmla="*/ 0 h 187"/>
                  <a:gd name="T6" fmla="*/ 513 w 513"/>
                  <a:gd name="T7" fmla="*/ 0 h 187"/>
                  <a:gd name="T8" fmla="*/ 330 w 513"/>
                  <a:gd name="T9" fmla="*/ 187 h 187"/>
                  <a:gd name="T10" fmla="*/ 0 w 513"/>
                  <a:gd name="T11" fmla="*/ 187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13" h="187">
                    <a:moveTo>
                      <a:pt x="0" y="187"/>
                    </a:moveTo>
                    <a:lnTo>
                      <a:pt x="0" y="0"/>
                    </a:lnTo>
                    <a:lnTo>
                      <a:pt x="330" y="0"/>
                    </a:lnTo>
                    <a:lnTo>
                      <a:pt x="513" y="0"/>
                    </a:lnTo>
                    <a:lnTo>
                      <a:pt x="330" y="187"/>
                    </a:lnTo>
                    <a:lnTo>
                      <a:pt x="0" y="18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27" name="Freeform 7136"/>
              <p:cNvSpPr>
                <a:spLocks/>
              </p:cNvSpPr>
              <p:nvPr/>
            </p:nvSpPr>
            <p:spPr bwMode="auto">
              <a:xfrm>
                <a:off x="3350" y="368"/>
                <a:ext cx="221" cy="80"/>
              </a:xfrm>
              <a:custGeom>
                <a:avLst/>
                <a:gdLst>
                  <a:gd name="T0" fmla="*/ 0 w 514"/>
                  <a:gd name="T1" fmla="*/ 186 h 186"/>
                  <a:gd name="T2" fmla="*/ 0 w 514"/>
                  <a:gd name="T3" fmla="*/ 0 h 186"/>
                  <a:gd name="T4" fmla="*/ 330 w 514"/>
                  <a:gd name="T5" fmla="*/ 0 h 186"/>
                  <a:gd name="T6" fmla="*/ 514 w 514"/>
                  <a:gd name="T7" fmla="*/ 0 h 186"/>
                  <a:gd name="T8" fmla="*/ 330 w 514"/>
                  <a:gd name="T9" fmla="*/ 186 h 186"/>
                  <a:gd name="T10" fmla="*/ 0 w 514"/>
                  <a:gd name="T11" fmla="*/ 18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14" h="186">
                    <a:moveTo>
                      <a:pt x="0" y="186"/>
                    </a:moveTo>
                    <a:lnTo>
                      <a:pt x="0" y="0"/>
                    </a:lnTo>
                    <a:lnTo>
                      <a:pt x="330" y="0"/>
                    </a:lnTo>
                    <a:lnTo>
                      <a:pt x="514" y="0"/>
                    </a:lnTo>
                    <a:lnTo>
                      <a:pt x="330" y="186"/>
                    </a:lnTo>
                    <a:lnTo>
                      <a:pt x="0" y="18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28" name="Freeform 7137"/>
              <p:cNvSpPr>
                <a:spLocks/>
              </p:cNvSpPr>
              <p:nvPr/>
            </p:nvSpPr>
            <p:spPr bwMode="auto">
              <a:xfrm>
                <a:off x="3346" y="362"/>
                <a:ext cx="217" cy="75"/>
              </a:xfrm>
              <a:custGeom>
                <a:avLst/>
                <a:gdLst>
                  <a:gd name="T0" fmla="*/ 0 w 504"/>
                  <a:gd name="T1" fmla="*/ 174 h 174"/>
                  <a:gd name="T2" fmla="*/ 0 w 504"/>
                  <a:gd name="T3" fmla="*/ 0 h 174"/>
                  <a:gd name="T4" fmla="*/ 321 w 504"/>
                  <a:gd name="T5" fmla="*/ 0 h 174"/>
                  <a:gd name="T6" fmla="*/ 504 w 504"/>
                  <a:gd name="T7" fmla="*/ 0 h 174"/>
                  <a:gd name="T8" fmla="*/ 321 w 504"/>
                  <a:gd name="T9" fmla="*/ 174 h 174"/>
                  <a:gd name="T10" fmla="*/ 0 w 504"/>
                  <a:gd name="T11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4" h="174">
                    <a:moveTo>
                      <a:pt x="0" y="174"/>
                    </a:moveTo>
                    <a:lnTo>
                      <a:pt x="0" y="0"/>
                    </a:lnTo>
                    <a:lnTo>
                      <a:pt x="321" y="0"/>
                    </a:lnTo>
                    <a:lnTo>
                      <a:pt x="504" y="0"/>
                    </a:lnTo>
                    <a:lnTo>
                      <a:pt x="321" y="174"/>
                    </a:lnTo>
                    <a:lnTo>
                      <a:pt x="0" y="174"/>
                    </a:lnTo>
                    <a:close/>
                  </a:path>
                </a:pathLst>
              </a:custGeom>
              <a:solidFill>
                <a:srgbClr val="1490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29" name="Freeform 7138"/>
              <p:cNvSpPr>
                <a:spLocks/>
              </p:cNvSpPr>
              <p:nvPr/>
            </p:nvSpPr>
            <p:spPr bwMode="auto">
              <a:xfrm>
                <a:off x="3346" y="362"/>
                <a:ext cx="217" cy="75"/>
              </a:xfrm>
              <a:custGeom>
                <a:avLst/>
                <a:gdLst>
                  <a:gd name="T0" fmla="*/ 0 w 504"/>
                  <a:gd name="T1" fmla="*/ 174 h 174"/>
                  <a:gd name="T2" fmla="*/ 0 w 504"/>
                  <a:gd name="T3" fmla="*/ 0 h 174"/>
                  <a:gd name="T4" fmla="*/ 321 w 504"/>
                  <a:gd name="T5" fmla="*/ 0 h 174"/>
                  <a:gd name="T6" fmla="*/ 504 w 504"/>
                  <a:gd name="T7" fmla="*/ 0 h 174"/>
                  <a:gd name="T8" fmla="*/ 321 w 504"/>
                  <a:gd name="T9" fmla="*/ 174 h 174"/>
                  <a:gd name="T10" fmla="*/ 0 w 504"/>
                  <a:gd name="T11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4" h="174">
                    <a:moveTo>
                      <a:pt x="0" y="174"/>
                    </a:moveTo>
                    <a:lnTo>
                      <a:pt x="0" y="0"/>
                    </a:lnTo>
                    <a:lnTo>
                      <a:pt x="321" y="0"/>
                    </a:lnTo>
                    <a:lnTo>
                      <a:pt x="504" y="0"/>
                    </a:lnTo>
                    <a:lnTo>
                      <a:pt x="321" y="174"/>
                    </a:lnTo>
                    <a:lnTo>
                      <a:pt x="0" y="174"/>
                    </a:lnTo>
                    <a:close/>
                  </a:path>
                </a:pathLst>
              </a:custGeom>
              <a:solidFill>
                <a:srgbClr val="006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30" name="Freeform 7139"/>
              <p:cNvSpPr>
                <a:spLocks/>
              </p:cNvSpPr>
              <p:nvPr/>
            </p:nvSpPr>
            <p:spPr bwMode="auto">
              <a:xfrm>
                <a:off x="3346" y="362"/>
                <a:ext cx="213" cy="69"/>
              </a:xfrm>
              <a:custGeom>
                <a:avLst/>
                <a:gdLst>
                  <a:gd name="T0" fmla="*/ 0 w 495"/>
                  <a:gd name="T1" fmla="*/ 160 h 160"/>
                  <a:gd name="T2" fmla="*/ 0 w 495"/>
                  <a:gd name="T3" fmla="*/ 0 h 160"/>
                  <a:gd name="T4" fmla="*/ 330 w 495"/>
                  <a:gd name="T5" fmla="*/ 0 h 160"/>
                  <a:gd name="T6" fmla="*/ 495 w 495"/>
                  <a:gd name="T7" fmla="*/ 0 h 160"/>
                  <a:gd name="T8" fmla="*/ 330 w 495"/>
                  <a:gd name="T9" fmla="*/ 160 h 160"/>
                  <a:gd name="T10" fmla="*/ 0 w 495"/>
                  <a:gd name="T11" fmla="*/ 16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95" h="160">
                    <a:moveTo>
                      <a:pt x="0" y="160"/>
                    </a:moveTo>
                    <a:lnTo>
                      <a:pt x="0" y="0"/>
                    </a:lnTo>
                    <a:lnTo>
                      <a:pt x="330" y="0"/>
                    </a:lnTo>
                    <a:lnTo>
                      <a:pt x="495" y="0"/>
                    </a:lnTo>
                    <a:lnTo>
                      <a:pt x="330" y="160"/>
                    </a:lnTo>
                    <a:lnTo>
                      <a:pt x="0" y="160"/>
                    </a:lnTo>
                    <a:close/>
                  </a:path>
                </a:pathLst>
              </a:custGeom>
              <a:noFill/>
              <a:ln w="7938" cap="sq">
                <a:solidFill>
                  <a:srgbClr val="0054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31" name="Rectangle 7140"/>
              <p:cNvSpPr>
                <a:spLocks noChangeArrowheads="1"/>
              </p:cNvSpPr>
              <p:nvPr/>
            </p:nvSpPr>
            <p:spPr bwMode="auto">
              <a:xfrm>
                <a:off x="3381" y="381"/>
                <a:ext cx="90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500" b="0" i="0" u="none" strike="noStrike" cap="none" normalizeH="0" baseline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sans-serif"/>
                  </a:rPr>
                  <a:t>BB3r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</a:endParaRPr>
              </a:p>
            </p:txBody>
          </p:sp>
          <p:sp>
            <p:nvSpPr>
              <p:cNvPr id="13332" name="Freeform 7141"/>
              <p:cNvSpPr>
                <a:spLocks/>
              </p:cNvSpPr>
              <p:nvPr/>
            </p:nvSpPr>
            <p:spPr bwMode="auto">
              <a:xfrm>
                <a:off x="1928" y="362"/>
                <a:ext cx="277" cy="81"/>
              </a:xfrm>
              <a:custGeom>
                <a:avLst/>
                <a:gdLst>
                  <a:gd name="T0" fmla="*/ 0 w 643"/>
                  <a:gd name="T1" fmla="*/ 187 h 187"/>
                  <a:gd name="T2" fmla="*/ 0 w 643"/>
                  <a:gd name="T3" fmla="*/ 0 h 187"/>
                  <a:gd name="T4" fmla="*/ 459 w 643"/>
                  <a:gd name="T5" fmla="*/ 0 h 187"/>
                  <a:gd name="T6" fmla="*/ 643 w 643"/>
                  <a:gd name="T7" fmla="*/ 0 h 187"/>
                  <a:gd name="T8" fmla="*/ 459 w 643"/>
                  <a:gd name="T9" fmla="*/ 187 h 187"/>
                  <a:gd name="T10" fmla="*/ 0 w 643"/>
                  <a:gd name="T11" fmla="*/ 187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43" h="187">
                    <a:moveTo>
                      <a:pt x="0" y="187"/>
                    </a:moveTo>
                    <a:lnTo>
                      <a:pt x="0" y="0"/>
                    </a:lnTo>
                    <a:lnTo>
                      <a:pt x="459" y="0"/>
                    </a:lnTo>
                    <a:lnTo>
                      <a:pt x="643" y="0"/>
                    </a:lnTo>
                    <a:lnTo>
                      <a:pt x="459" y="187"/>
                    </a:lnTo>
                    <a:lnTo>
                      <a:pt x="0" y="18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33" name="Freeform 7142"/>
              <p:cNvSpPr>
                <a:spLocks/>
              </p:cNvSpPr>
              <p:nvPr/>
            </p:nvSpPr>
            <p:spPr bwMode="auto">
              <a:xfrm>
                <a:off x="1932" y="368"/>
                <a:ext cx="276" cy="80"/>
              </a:xfrm>
              <a:custGeom>
                <a:avLst/>
                <a:gdLst>
                  <a:gd name="T0" fmla="*/ 0 w 642"/>
                  <a:gd name="T1" fmla="*/ 186 h 186"/>
                  <a:gd name="T2" fmla="*/ 0 w 642"/>
                  <a:gd name="T3" fmla="*/ 0 h 186"/>
                  <a:gd name="T4" fmla="*/ 458 w 642"/>
                  <a:gd name="T5" fmla="*/ 0 h 186"/>
                  <a:gd name="T6" fmla="*/ 642 w 642"/>
                  <a:gd name="T7" fmla="*/ 0 h 186"/>
                  <a:gd name="T8" fmla="*/ 458 w 642"/>
                  <a:gd name="T9" fmla="*/ 186 h 186"/>
                  <a:gd name="T10" fmla="*/ 0 w 642"/>
                  <a:gd name="T11" fmla="*/ 18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42" h="186">
                    <a:moveTo>
                      <a:pt x="0" y="186"/>
                    </a:moveTo>
                    <a:lnTo>
                      <a:pt x="0" y="0"/>
                    </a:lnTo>
                    <a:lnTo>
                      <a:pt x="458" y="0"/>
                    </a:lnTo>
                    <a:lnTo>
                      <a:pt x="642" y="0"/>
                    </a:lnTo>
                    <a:lnTo>
                      <a:pt x="458" y="186"/>
                    </a:lnTo>
                    <a:lnTo>
                      <a:pt x="0" y="18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34" name="Freeform 7143"/>
              <p:cNvSpPr>
                <a:spLocks/>
              </p:cNvSpPr>
              <p:nvPr/>
            </p:nvSpPr>
            <p:spPr bwMode="auto">
              <a:xfrm>
                <a:off x="1928" y="362"/>
                <a:ext cx="273" cy="75"/>
              </a:xfrm>
              <a:custGeom>
                <a:avLst/>
                <a:gdLst>
                  <a:gd name="T0" fmla="*/ 0 w 634"/>
                  <a:gd name="T1" fmla="*/ 174 h 174"/>
                  <a:gd name="T2" fmla="*/ 0 w 634"/>
                  <a:gd name="T3" fmla="*/ 0 h 174"/>
                  <a:gd name="T4" fmla="*/ 450 w 634"/>
                  <a:gd name="T5" fmla="*/ 0 h 174"/>
                  <a:gd name="T6" fmla="*/ 634 w 634"/>
                  <a:gd name="T7" fmla="*/ 0 h 174"/>
                  <a:gd name="T8" fmla="*/ 450 w 634"/>
                  <a:gd name="T9" fmla="*/ 174 h 174"/>
                  <a:gd name="T10" fmla="*/ 0 w 634"/>
                  <a:gd name="T11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4" h="174">
                    <a:moveTo>
                      <a:pt x="0" y="174"/>
                    </a:moveTo>
                    <a:lnTo>
                      <a:pt x="0" y="0"/>
                    </a:lnTo>
                    <a:lnTo>
                      <a:pt x="450" y="0"/>
                    </a:lnTo>
                    <a:lnTo>
                      <a:pt x="634" y="0"/>
                    </a:lnTo>
                    <a:lnTo>
                      <a:pt x="450" y="174"/>
                    </a:lnTo>
                    <a:lnTo>
                      <a:pt x="0" y="174"/>
                    </a:lnTo>
                    <a:close/>
                  </a:path>
                </a:pathLst>
              </a:custGeom>
              <a:solidFill>
                <a:srgbClr val="1490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35" name="Freeform 7144"/>
              <p:cNvSpPr>
                <a:spLocks/>
              </p:cNvSpPr>
              <p:nvPr/>
            </p:nvSpPr>
            <p:spPr bwMode="auto">
              <a:xfrm>
                <a:off x="1928" y="362"/>
                <a:ext cx="273" cy="75"/>
              </a:xfrm>
              <a:custGeom>
                <a:avLst/>
                <a:gdLst>
                  <a:gd name="T0" fmla="*/ 0 w 634"/>
                  <a:gd name="T1" fmla="*/ 174 h 174"/>
                  <a:gd name="T2" fmla="*/ 0 w 634"/>
                  <a:gd name="T3" fmla="*/ 0 h 174"/>
                  <a:gd name="T4" fmla="*/ 450 w 634"/>
                  <a:gd name="T5" fmla="*/ 0 h 174"/>
                  <a:gd name="T6" fmla="*/ 634 w 634"/>
                  <a:gd name="T7" fmla="*/ 0 h 174"/>
                  <a:gd name="T8" fmla="*/ 450 w 634"/>
                  <a:gd name="T9" fmla="*/ 174 h 174"/>
                  <a:gd name="T10" fmla="*/ 0 w 634"/>
                  <a:gd name="T11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4" h="174">
                    <a:moveTo>
                      <a:pt x="0" y="174"/>
                    </a:moveTo>
                    <a:lnTo>
                      <a:pt x="0" y="0"/>
                    </a:lnTo>
                    <a:lnTo>
                      <a:pt x="450" y="0"/>
                    </a:lnTo>
                    <a:lnTo>
                      <a:pt x="634" y="0"/>
                    </a:lnTo>
                    <a:lnTo>
                      <a:pt x="450" y="174"/>
                    </a:lnTo>
                    <a:lnTo>
                      <a:pt x="0" y="174"/>
                    </a:lnTo>
                    <a:close/>
                  </a:path>
                </a:pathLst>
              </a:custGeom>
              <a:solidFill>
                <a:srgbClr val="006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36" name="Freeform 7145"/>
              <p:cNvSpPr>
                <a:spLocks/>
              </p:cNvSpPr>
              <p:nvPr/>
            </p:nvSpPr>
            <p:spPr bwMode="auto">
              <a:xfrm>
                <a:off x="1928" y="362"/>
                <a:ext cx="268" cy="69"/>
              </a:xfrm>
              <a:custGeom>
                <a:avLst/>
                <a:gdLst>
                  <a:gd name="T0" fmla="*/ 0 w 624"/>
                  <a:gd name="T1" fmla="*/ 160 h 160"/>
                  <a:gd name="T2" fmla="*/ 0 w 624"/>
                  <a:gd name="T3" fmla="*/ 0 h 160"/>
                  <a:gd name="T4" fmla="*/ 459 w 624"/>
                  <a:gd name="T5" fmla="*/ 0 h 160"/>
                  <a:gd name="T6" fmla="*/ 624 w 624"/>
                  <a:gd name="T7" fmla="*/ 0 h 160"/>
                  <a:gd name="T8" fmla="*/ 459 w 624"/>
                  <a:gd name="T9" fmla="*/ 160 h 160"/>
                  <a:gd name="T10" fmla="*/ 0 w 624"/>
                  <a:gd name="T11" fmla="*/ 16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4" h="160">
                    <a:moveTo>
                      <a:pt x="0" y="160"/>
                    </a:moveTo>
                    <a:lnTo>
                      <a:pt x="0" y="0"/>
                    </a:lnTo>
                    <a:lnTo>
                      <a:pt x="459" y="0"/>
                    </a:lnTo>
                    <a:lnTo>
                      <a:pt x="624" y="0"/>
                    </a:lnTo>
                    <a:lnTo>
                      <a:pt x="459" y="160"/>
                    </a:lnTo>
                    <a:lnTo>
                      <a:pt x="0" y="160"/>
                    </a:lnTo>
                    <a:close/>
                  </a:path>
                </a:pathLst>
              </a:custGeom>
              <a:noFill/>
              <a:ln w="7938" cap="sq">
                <a:solidFill>
                  <a:srgbClr val="0054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37" name="Rectangle 7146"/>
              <p:cNvSpPr>
                <a:spLocks noChangeArrowheads="1"/>
              </p:cNvSpPr>
              <p:nvPr/>
            </p:nvSpPr>
            <p:spPr bwMode="auto">
              <a:xfrm>
                <a:off x="1975" y="381"/>
                <a:ext cx="118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500" b="0" i="0" u="none" strike="noStrike" cap="none" normalizeH="0" baseline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sans-serif"/>
                  </a:rPr>
                  <a:t>Bon1F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</a:endParaRPr>
              </a:p>
            </p:txBody>
          </p:sp>
          <p:sp>
            <p:nvSpPr>
              <p:cNvPr id="13338" name="Freeform 7147"/>
              <p:cNvSpPr>
                <a:spLocks/>
              </p:cNvSpPr>
              <p:nvPr/>
            </p:nvSpPr>
            <p:spPr bwMode="auto">
              <a:xfrm>
                <a:off x="661" y="362"/>
                <a:ext cx="276" cy="81"/>
              </a:xfrm>
              <a:custGeom>
                <a:avLst/>
                <a:gdLst>
                  <a:gd name="T0" fmla="*/ 0 w 642"/>
                  <a:gd name="T1" fmla="*/ 187 h 187"/>
                  <a:gd name="T2" fmla="*/ 0 w 642"/>
                  <a:gd name="T3" fmla="*/ 0 h 187"/>
                  <a:gd name="T4" fmla="*/ 459 w 642"/>
                  <a:gd name="T5" fmla="*/ 0 h 187"/>
                  <a:gd name="T6" fmla="*/ 642 w 642"/>
                  <a:gd name="T7" fmla="*/ 0 h 187"/>
                  <a:gd name="T8" fmla="*/ 459 w 642"/>
                  <a:gd name="T9" fmla="*/ 187 h 187"/>
                  <a:gd name="T10" fmla="*/ 0 w 642"/>
                  <a:gd name="T11" fmla="*/ 187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42" h="187">
                    <a:moveTo>
                      <a:pt x="0" y="187"/>
                    </a:moveTo>
                    <a:lnTo>
                      <a:pt x="0" y="0"/>
                    </a:lnTo>
                    <a:lnTo>
                      <a:pt x="459" y="0"/>
                    </a:lnTo>
                    <a:lnTo>
                      <a:pt x="642" y="0"/>
                    </a:lnTo>
                    <a:lnTo>
                      <a:pt x="459" y="187"/>
                    </a:lnTo>
                    <a:lnTo>
                      <a:pt x="0" y="18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39" name="Freeform 7148"/>
              <p:cNvSpPr>
                <a:spLocks/>
              </p:cNvSpPr>
              <p:nvPr/>
            </p:nvSpPr>
            <p:spPr bwMode="auto">
              <a:xfrm>
                <a:off x="664" y="368"/>
                <a:ext cx="277" cy="80"/>
              </a:xfrm>
              <a:custGeom>
                <a:avLst/>
                <a:gdLst>
                  <a:gd name="T0" fmla="*/ 0 w 642"/>
                  <a:gd name="T1" fmla="*/ 186 h 186"/>
                  <a:gd name="T2" fmla="*/ 0 w 642"/>
                  <a:gd name="T3" fmla="*/ 0 h 186"/>
                  <a:gd name="T4" fmla="*/ 459 w 642"/>
                  <a:gd name="T5" fmla="*/ 0 h 186"/>
                  <a:gd name="T6" fmla="*/ 642 w 642"/>
                  <a:gd name="T7" fmla="*/ 0 h 186"/>
                  <a:gd name="T8" fmla="*/ 459 w 642"/>
                  <a:gd name="T9" fmla="*/ 186 h 186"/>
                  <a:gd name="T10" fmla="*/ 0 w 642"/>
                  <a:gd name="T11" fmla="*/ 18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42" h="186">
                    <a:moveTo>
                      <a:pt x="0" y="186"/>
                    </a:moveTo>
                    <a:lnTo>
                      <a:pt x="0" y="0"/>
                    </a:lnTo>
                    <a:lnTo>
                      <a:pt x="459" y="0"/>
                    </a:lnTo>
                    <a:lnTo>
                      <a:pt x="642" y="0"/>
                    </a:lnTo>
                    <a:lnTo>
                      <a:pt x="459" y="186"/>
                    </a:lnTo>
                    <a:lnTo>
                      <a:pt x="0" y="18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40" name="Freeform 7149"/>
              <p:cNvSpPr>
                <a:spLocks/>
              </p:cNvSpPr>
              <p:nvPr/>
            </p:nvSpPr>
            <p:spPr bwMode="auto">
              <a:xfrm>
                <a:off x="661" y="362"/>
                <a:ext cx="272" cy="75"/>
              </a:xfrm>
              <a:custGeom>
                <a:avLst/>
                <a:gdLst>
                  <a:gd name="T0" fmla="*/ 0 w 633"/>
                  <a:gd name="T1" fmla="*/ 174 h 174"/>
                  <a:gd name="T2" fmla="*/ 0 w 633"/>
                  <a:gd name="T3" fmla="*/ 0 h 174"/>
                  <a:gd name="T4" fmla="*/ 449 w 633"/>
                  <a:gd name="T5" fmla="*/ 0 h 174"/>
                  <a:gd name="T6" fmla="*/ 633 w 633"/>
                  <a:gd name="T7" fmla="*/ 0 h 174"/>
                  <a:gd name="T8" fmla="*/ 449 w 633"/>
                  <a:gd name="T9" fmla="*/ 174 h 174"/>
                  <a:gd name="T10" fmla="*/ 0 w 633"/>
                  <a:gd name="T11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3" h="174">
                    <a:moveTo>
                      <a:pt x="0" y="174"/>
                    </a:moveTo>
                    <a:lnTo>
                      <a:pt x="0" y="0"/>
                    </a:lnTo>
                    <a:lnTo>
                      <a:pt x="449" y="0"/>
                    </a:lnTo>
                    <a:lnTo>
                      <a:pt x="633" y="0"/>
                    </a:lnTo>
                    <a:lnTo>
                      <a:pt x="449" y="174"/>
                    </a:lnTo>
                    <a:lnTo>
                      <a:pt x="0" y="174"/>
                    </a:lnTo>
                    <a:close/>
                  </a:path>
                </a:pathLst>
              </a:custGeom>
              <a:solidFill>
                <a:srgbClr val="1490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41" name="Freeform 7150"/>
              <p:cNvSpPr>
                <a:spLocks/>
              </p:cNvSpPr>
              <p:nvPr/>
            </p:nvSpPr>
            <p:spPr bwMode="auto">
              <a:xfrm>
                <a:off x="661" y="362"/>
                <a:ext cx="272" cy="75"/>
              </a:xfrm>
              <a:custGeom>
                <a:avLst/>
                <a:gdLst>
                  <a:gd name="T0" fmla="*/ 0 w 633"/>
                  <a:gd name="T1" fmla="*/ 174 h 174"/>
                  <a:gd name="T2" fmla="*/ 0 w 633"/>
                  <a:gd name="T3" fmla="*/ 0 h 174"/>
                  <a:gd name="T4" fmla="*/ 449 w 633"/>
                  <a:gd name="T5" fmla="*/ 0 h 174"/>
                  <a:gd name="T6" fmla="*/ 633 w 633"/>
                  <a:gd name="T7" fmla="*/ 0 h 174"/>
                  <a:gd name="T8" fmla="*/ 449 w 633"/>
                  <a:gd name="T9" fmla="*/ 174 h 174"/>
                  <a:gd name="T10" fmla="*/ 0 w 633"/>
                  <a:gd name="T11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3" h="174">
                    <a:moveTo>
                      <a:pt x="0" y="174"/>
                    </a:moveTo>
                    <a:lnTo>
                      <a:pt x="0" y="0"/>
                    </a:lnTo>
                    <a:lnTo>
                      <a:pt x="449" y="0"/>
                    </a:lnTo>
                    <a:lnTo>
                      <a:pt x="633" y="0"/>
                    </a:lnTo>
                    <a:lnTo>
                      <a:pt x="449" y="174"/>
                    </a:lnTo>
                    <a:lnTo>
                      <a:pt x="0" y="174"/>
                    </a:lnTo>
                    <a:close/>
                  </a:path>
                </a:pathLst>
              </a:custGeom>
              <a:solidFill>
                <a:srgbClr val="006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42" name="Freeform 7151"/>
              <p:cNvSpPr>
                <a:spLocks/>
              </p:cNvSpPr>
              <p:nvPr/>
            </p:nvSpPr>
            <p:spPr bwMode="auto">
              <a:xfrm>
                <a:off x="661" y="362"/>
                <a:ext cx="268" cy="69"/>
              </a:xfrm>
              <a:custGeom>
                <a:avLst/>
                <a:gdLst>
                  <a:gd name="T0" fmla="*/ 0 w 624"/>
                  <a:gd name="T1" fmla="*/ 160 h 160"/>
                  <a:gd name="T2" fmla="*/ 0 w 624"/>
                  <a:gd name="T3" fmla="*/ 0 h 160"/>
                  <a:gd name="T4" fmla="*/ 459 w 624"/>
                  <a:gd name="T5" fmla="*/ 0 h 160"/>
                  <a:gd name="T6" fmla="*/ 624 w 624"/>
                  <a:gd name="T7" fmla="*/ 0 h 160"/>
                  <a:gd name="T8" fmla="*/ 459 w 624"/>
                  <a:gd name="T9" fmla="*/ 160 h 160"/>
                  <a:gd name="T10" fmla="*/ 0 w 624"/>
                  <a:gd name="T11" fmla="*/ 16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4" h="160">
                    <a:moveTo>
                      <a:pt x="0" y="160"/>
                    </a:moveTo>
                    <a:lnTo>
                      <a:pt x="0" y="0"/>
                    </a:lnTo>
                    <a:lnTo>
                      <a:pt x="459" y="0"/>
                    </a:lnTo>
                    <a:lnTo>
                      <a:pt x="624" y="0"/>
                    </a:lnTo>
                    <a:lnTo>
                      <a:pt x="459" y="160"/>
                    </a:lnTo>
                    <a:lnTo>
                      <a:pt x="0" y="160"/>
                    </a:lnTo>
                    <a:close/>
                  </a:path>
                </a:pathLst>
              </a:custGeom>
              <a:noFill/>
              <a:ln w="7938" cap="sq">
                <a:solidFill>
                  <a:srgbClr val="0054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43" name="Rectangle 7152"/>
              <p:cNvSpPr>
                <a:spLocks noChangeArrowheads="1"/>
              </p:cNvSpPr>
              <p:nvPr/>
            </p:nvSpPr>
            <p:spPr bwMode="auto">
              <a:xfrm>
                <a:off x="708" y="381"/>
                <a:ext cx="118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500" b="0" i="0" u="none" strike="noStrike" cap="none" normalizeH="0" baseline="0" dirty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sans-serif"/>
                  </a:rPr>
                  <a:t>Bon2F</a:t>
                </a:r>
                <a:endParaRPr kumimoji="0" lang="fr-FR" altLang="fr-FR" sz="18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</a:endParaRPr>
              </a:p>
            </p:txBody>
          </p:sp>
          <p:sp>
            <p:nvSpPr>
              <p:cNvPr id="13344" name="Freeform 7153"/>
              <p:cNvSpPr>
                <a:spLocks/>
              </p:cNvSpPr>
              <p:nvPr/>
            </p:nvSpPr>
            <p:spPr bwMode="auto">
              <a:xfrm>
                <a:off x="5833" y="455"/>
                <a:ext cx="225" cy="80"/>
              </a:xfrm>
              <a:custGeom>
                <a:avLst/>
                <a:gdLst>
                  <a:gd name="T0" fmla="*/ 0 w 523"/>
                  <a:gd name="T1" fmla="*/ 0 h 186"/>
                  <a:gd name="T2" fmla="*/ 184 w 523"/>
                  <a:gd name="T3" fmla="*/ 0 h 186"/>
                  <a:gd name="T4" fmla="*/ 523 w 523"/>
                  <a:gd name="T5" fmla="*/ 0 h 186"/>
                  <a:gd name="T6" fmla="*/ 523 w 523"/>
                  <a:gd name="T7" fmla="*/ 186 h 186"/>
                  <a:gd name="T8" fmla="*/ 184 w 523"/>
                  <a:gd name="T9" fmla="*/ 186 h 186"/>
                  <a:gd name="T10" fmla="*/ 0 w 523"/>
                  <a:gd name="T11" fmla="*/ 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23" h="186">
                    <a:moveTo>
                      <a:pt x="0" y="0"/>
                    </a:moveTo>
                    <a:lnTo>
                      <a:pt x="184" y="0"/>
                    </a:lnTo>
                    <a:lnTo>
                      <a:pt x="523" y="0"/>
                    </a:lnTo>
                    <a:lnTo>
                      <a:pt x="523" y="186"/>
                    </a:lnTo>
                    <a:lnTo>
                      <a:pt x="184" y="18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45" name="Freeform 7154"/>
              <p:cNvSpPr>
                <a:spLocks/>
              </p:cNvSpPr>
              <p:nvPr/>
            </p:nvSpPr>
            <p:spPr bwMode="auto">
              <a:xfrm>
                <a:off x="5837" y="460"/>
                <a:ext cx="225" cy="81"/>
              </a:xfrm>
              <a:custGeom>
                <a:avLst/>
                <a:gdLst>
                  <a:gd name="T0" fmla="*/ 0 w 523"/>
                  <a:gd name="T1" fmla="*/ 0 h 187"/>
                  <a:gd name="T2" fmla="*/ 183 w 523"/>
                  <a:gd name="T3" fmla="*/ 0 h 187"/>
                  <a:gd name="T4" fmla="*/ 523 w 523"/>
                  <a:gd name="T5" fmla="*/ 0 h 187"/>
                  <a:gd name="T6" fmla="*/ 523 w 523"/>
                  <a:gd name="T7" fmla="*/ 187 h 187"/>
                  <a:gd name="T8" fmla="*/ 183 w 523"/>
                  <a:gd name="T9" fmla="*/ 187 h 187"/>
                  <a:gd name="T10" fmla="*/ 0 w 523"/>
                  <a:gd name="T11" fmla="*/ 0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23" h="187">
                    <a:moveTo>
                      <a:pt x="0" y="0"/>
                    </a:moveTo>
                    <a:lnTo>
                      <a:pt x="183" y="0"/>
                    </a:lnTo>
                    <a:lnTo>
                      <a:pt x="523" y="0"/>
                    </a:lnTo>
                    <a:lnTo>
                      <a:pt x="523" y="187"/>
                    </a:lnTo>
                    <a:lnTo>
                      <a:pt x="183" y="18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46" name="Freeform 7155"/>
              <p:cNvSpPr>
                <a:spLocks/>
              </p:cNvSpPr>
              <p:nvPr/>
            </p:nvSpPr>
            <p:spPr bwMode="auto">
              <a:xfrm>
                <a:off x="5833" y="455"/>
                <a:ext cx="221" cy="74"/>
              </a:xfrm>
              <a:custGeom>
                <a:avLst/>
                <a:gdLst>
                  <a:gd name="T0" fmla="*/ 0 w 514"/>
                  <a:gd name="T1" fmla="*/ 0 h 173"/>
                  <a:gd name="T2" fmla="*/ 184 w 514"/>
                  <a:gd name="T3" fmla="*/ 0 h 173"/>
                  <a:gd name="T4" fmla="*/ 514 w 514"/>
                  <a:gd name="T5" fmla="*/ 0 h 173"/>
                  <a:gd name="T6" fmla="*/ 514 w 514"/>
                  <a:gd name="T7" fmla="*/ 173 h 173"/>
                  <a:gd name="T8" fmla="*/ 184 w 514"/>
                  <a:gd name="T9" fmla="*/ 173 h 173"/>
                  <a:gd name="T10" fmla="*/ 0 w 514"/>
                  <a:gd name="T11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14" h="173">
                    <a:moveTo>
                      <a:pt x="0" y="0"/>
                    </a:moveTo>
                    <a:lnTo>
                      <a:pt x="184" y="0"/>
                    </a:lnTo>
                    <a:lnTo>
                      <a:pt x="514" y="0"/>
                    </a:lnTo>
                    <a:lnTo>
                      <a:pt x="514" y="173"/>
                    </a:lnTo>
                    <a:lnTo>
                      <a:pt x="184" y="17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9FF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47" name="Freeform 7156"/>
              <p:cNvSpPr>
                <a:spLocks/>
              </p:cNvSpPr>
              <p:nvPr/>
            </p:nvSpPr>
            <p:spPr bwMode="auto">
              <a:xfrm>
                <a:off x="5833" y="455"/>
                <a:ext cx="221" cy="74"/>
              </a:xfrm>
              <a:custGeom>
                <a:avLst/>
                <a:gdLst>
                  <a:gd name="T0" fmla="*/ 0 w 514"/>
                  <a:gd name="T1" fmla="*/ 0 h 173"/>
                  <a:gd name="T2" fmla="*/ 184 w 514"/>
                  <a:gd name="T3" fmla="*/ 0 h 173"/>
                  <a:gd name="T4" fmla="*/ 514 w 514"/>
                  <a:gd name="T5" fmla="*/ 0 h 173"/>
                  <a:gd name="T6" fmla="*/ 514 w 514"/>
                  <a:gd name="T7" fmla="*/ 173 h 173"/>
                  <a:gd name="T8" fmla="*/ 184 w 514"/>
                  <a:gd name="T9" fmla="*/ 173 h 173"/>
                  <a:gd name="T10" fmla="*/ 0 w 514"/>
                  <a:gd name="T11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14" h="173">
                    <a:moveTo>
                      <a:pt x="0" y="0"/>
                    </a:moveTo>
                    <a:lnTo>
                      <a:pt x="184" y="0"/>
                    </a:lnTo>
                    <a:lnTo>
                      <a:pt x="514" y="0"/>
                    </a:lnTo>
                    <a:lnTo>
                      <a:pt x="514" y="173"/>
                    </a:lnTo>
                    <a:lnTo>
                      <a:pt x="184" y="17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E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48" name="Freeform 7157"/>
              <p:cNvSpPr>
                <a:spLocks/>
              </p:cNvSpPr>
              <p:nvPr/>
            </p:nvSpPr>
            <p:spPr bwMode="auto">
              <a:xfrm>
                <a:off x="5833" y="455"/>
                <a:ext cx="217" cy="68"/>
              </a:xfrm>
              <a:custGeom>
                <a:avLst/>
                <a:gdLst>
                  <a:gd name="T0" fmla="*/ 0 w 505"/>
                  <a:gd name="T1" fmla="*/ 0 h 160"/>
                  <a:gd name="T2" fmla="*/ 166 w 505"/>
                  <a:gd name="T3" fmla="*/ 0 h 160"/>
                  <a:gd name="T4" fmla="*/ 505 w 505"/>
                  <a:gd name="T5" fmla="*/ 0 h 160"/>
                  <a:gd name="T6" fmla="*/ 505 w 505"/>
                  <a:gd name="T7" fmla="*/ 160 h 160"/>
                  <a:gd name="T8" fmla="*/ 166 w 505"/>
                  <a:gd name="T9" fmla="*/ 160 h 160"/>
                  <a:gd name="T10" fmla="*/ 0 w 505"/>
                  <a:gd name="T11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5" h="160">
                    <a:moveTo>
                      <a:pt x="0" y="0"/>
                    </a:moveTo>
                    <a:lnTo>
                      <a:pt x="166" y="0"/>
                    </a:lnTo>
                    <a:lnTo>
                      <a:pt x="505" y="0"/>
                    </a:lnTo>
                    <a:lnTo>
                      <a:pt x="505" y="160"/>
                    </a:lnTo>
                    <a:lnTo>
                      <a:pt x="166" y="16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7938" cap="sq">
                <a:solidFill>
                  <a:srgbClr val="00CC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49" name="Rectangle 7158"/>
              <p:cNvSpPr>
                <a:spLocks noChangeArrowheads="1"/>
              </p:cNvSpPr>
              <p:nvPr/>
            </p:nvSpPr>
            <p:spPr bwMode="auto">
              <a:xfrm>
                <a:off x="5900" y="473"/>
                <a:ext cx="169" cy="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5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Bon3R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350" name="Freeform 7159"/>
              <p:cNvSpPr>
                <a:spLocks/>
              </p:cNvSpPr>
              <p:nvPr/>
            </p:nvSpPr>
            <p:spPr bwMode="auto">
              <a:xfrm>
                <a:off x="4708" y="455"/>
                <a:ext cx="221" cy="80"/>
              </a:xfrm>
              <a:custGeom>
                <a:avLst/>
                <a:gdLst>
                  <a:gd name="T0" fmla="*/ 0 w 514"/>
                  <a:gd name="T1" fmla="*/ 0 h 186"/>
                  <a:gd name="T2" fmla="*/ 184 w 514"/>
                  <a:gd name="T3" fmla="*/ 0 h 186"/>
                  <a:gd name="T4" fmla="*/ 514 w 514"/>
                  <a:gd name="T5" fmla="*/ 0 h 186"/>
                  <a:gd name="T6" fmla="*/ 514 w 514"/>
                  <a:gd name="T7" fmla="*/ 186 h 186"/>
                  <a:gd name="T8" fmla="*/ 184 w 514"/>
                  <a:gd name="T9" fmla="*/ 186 h 186"/>
                  <a:gd name="T10" fmla="*/ 0 w 514"/>
                  <a:gd name="T11" fmla="*/ 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14" h="186">
                    <a:moveTo>
                      <a:pt x="0" y="0"/>
                    </a:moveTo>
                    <a:lnTo>
                      <a:pt x="184" y="0"/>
                    </a:lnTo>
                    <a:lnTo>
                      <a:pt x="514" y="0"/>
                    </a:lnTo>
                    <a:lnTo>
                      <a:pt x="514" y="186"/>
                    </a:lnTo>
                    <a:lnTo>
                      <a:pt x="184" y="18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51" name="Freeform 7160"/>
              <p:cNvSpPr>
                <a:spLocks/>
              </p:cNvSpPr>
              <p:nvPr/>
            </p:nvSpPr>
            <p:spPr bwMode="auto">
              <a:xfrm>
                <a:off x="4712" y="460"/>
                <a:ext cx="221" cy="81"/>
              </a:xfrm>
              <a:custGeom>
                <a:avLst/>
                <a:gdLst>
                  <a:gd name="T0" fmla="*/ 0 w 514"/>
                  <a:gd name="T1" fmla="*/ 0 h 187"/>
                  <a:gd name="T2" fmla="*/ 184 w 514"/>
                  <a:gd name="T3" fmla="*/ 0 h 187"/>
                  <a:gd name="T4" fmla="*/ 514 w 514"/>
                  <a:gd name="T5" fmla="*/ 0 h 187"/>
                  <a:gd name="T6" fmla="*/ 514 w 514"/>
                  <a:gd name="T7" fmla="*/ 187 h 187"/>
                  <a:gd name="T8" fmla="*/ 184 w 514"/>
                  <a:gd name="T9" fmla="*/ 187 h 187"/>
                  <a:gd name="T10" fmla="*/ 0 w 514"/>
                  <a:gd name="T11" fmla="*/ 0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14" h="187">
                    <a:moveTo>
                      <a:pt x="0" y="0"/>
                    </a:moveTo>
                    <a:lnTo>
                      <a:pt x="184" y="0"/>
                    </a:lnTo>
                    <a:lnTo>
                      <a:pt x="514" y="0"/>
                    </a:lnTo>
                    <a:lnTo>
                      <a:pt x="514" y="187"/>
                    </a:lnTo>
                    <a:lnTo>
                      <a:pt x="184" y="18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52" name="Freeform 7161"/>
              <p:cNvSpPr>
                <a:spLocks/>
              </p:cNvSpPr>
              <p:nvPr/>
            </p:nvSpPr>
            <p:spPr bwMode="auto">
              <a:xfrm>
                <a:off x="4708" y="455"/>
                <a:ext cx="217" cy="74"/>
              </a:xfrm>
              <a:custGeom>
                <a:avLst/>
                <a:gdLst>
                  <a:gd name="T0" fmla="*/ 0 w 505"/>
                  <a:gd name="T1" fmla="*/ 0 h 173"/>
                  <a:gd name="T2" fmla="*/ 184 w 505"/>
                  <a:gd name="T3" fmla="*/ 0 h 173"/>
                  <a:gd name="T4" fmla="*/ 505 w 505"/>
                  <a:gd name="T5" fmla="*/ 0 h 173"/>
                  <a:gd name="T6" fmla="*/ 505 w 505"/>
                  <a:gd name="T7" fmla="*/ 173 h 173"/>
                  <a:gd name="T8" fmla="*/ 184 w 505"/>
                  <a:gd name="T9" fmla="*/ 173 h 173"/>
                  <a:gd name="T10" fmla="*/ 0 w 505"/>
                  <a:gd name="T11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5" h="173">
                    <a:moveTo>
                      <a:pt x="0" y="0"/>
                    </a:moveTo>
                    <a:lnTo>
                      <a:pt x="184" y="0"/>
                    </a:lnTo>
                    <a:lnTo>
                      <a:pt x="505" y="0"/>
                    </a:lnTo>
                    <a:lnTo>
                      <a:pt x="505" y="173"/>
                    </a:lnTo>
                    <a:lnTo>
                      <a:pt x="184" y="17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9FF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53" name="Freeform 7162"/>
              <p:cNvSpPr>
                <a:spLocks/>
              </p:cNvSpPr>
              <p:nvPr/>
            </p:nvSpPr>
            <p:spPr bwMode="auto">
              <a:xfrm>
                <a:off x="4708" y="455"/>
                <a:ext cx="217" cy="74"/>
              </a:xfrm>
              <a:custGeom>
                <a:avLst/>
                <a:gdLst>
                  <a:gd name="T0" fmla="*/ 0 w 505"/>
                  <a:gd name="T1" fmla="*/ 0 h 173"/>
                  <a:gd name="T2" fmla="*/ 184 w 505"/>
                  <a:gd name="T3" fmla="*/ 0 h 173"/>
                  <a:gd name="T4" fmla="*/ 505 w 505"/>
                  <a:gd name="T5" fmla="*/ 0 h 173"/>
                  <a:gd name="T6" fmla="*/ 505 w 505"/>
                  <a:gd name="T7" fmla="*/ 173 h 173"/>
                  <a:gd name="T8" fmla="*/ 184 w 505"/>
                  <a:gd name="T9" fmla="*/ 173 h 173"/>
                  <a:gd name="T10" fmla="*/ 0 w 505"/>
                  <a:gd name="T11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5" h="173">
                    <a:moveTo>
                      <a:pt x="0" y="0"/>
                    </a:moveTo>
                    <a:lnTo>
                      <a:pt x="184" y="0"/>
                    </a:lnTo>
                    <a:lnTo>
                      <a:pt x="505" y="0"/>
                    </a:lnTo>
                    <a:lnTo>
                      <a:pt x="505" y="173"/>
                    </a:lnTo>
                    <a:lnTo>
                      <a:pt x="184" y="17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E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54" name="Freeform 7163"/>
              <p:cNvSpPr>
                <a:spLocks/>
              </p:cNvSpPr>
              <p:nvPr/>
            </p:nvSpPr>
            <p:spPr bwMode="auto">
              <a:xfrm>
                <a:off x="4708" y="455"/>
                <a:ext cx="213" cy="68"/>
              </a:xfrm>
              <a:custGeom>
                <a:avLst/>
                <a:gdLst>
                  <a:gd name="T0" fmla="*/ 0 w 496"/>
                  <a:gd name="T1" fmla="*/ 0 h 160"/>
                  <a:gd name="T2" fmla="*/ 165 w 496"/>
                  <a:gd name="T3" fmla="*/ 0 h 160"/>
                  <a:gd name="T4" fmla="*/ 496 w 496"/>
                  <a:gd name="T5" fmla="*/ 0 h 160"/>
                  <a:gd name="T6" fmla="*/ 496 w 496"/>
                  <a:gd name="T7" fmla="*/ 160 h 160"/>
                  <a:gd name="T8" fmla="*/ 165 w 496"/>
                  <a:gd name="T9" fmla="*/ 160 h 160"/>
                  <a:gd name="T10" fmla="*/ 0 w 496"/>
                  <a:gd name="T11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96" h="160">
                    <a:moveTo>
                      <a:pt x="0" y="0"/>
                    </a:moveTo>
                    <a:lnTo>
                      <a:pt x="165" y="0"/>
                    </a:lnTo>
                    <a:lnTo>
                      <a:pt x="496" y="0"/>
                    </a:lnTo>
                    <a:lnTo>
                      <a:pt x="496" y="160"/>
                    </a:lnTo>
                    <a:lnTo>
                      <a:pt x="165" y="16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7938" cap="sq">
                <a:solidFill>
                  <a:srgbClr val="00CC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55" name="Rectangle 7164"/>
              <p:cNvSpPr>
                <a:spLocks noChangeArrowheads="1"/>
              </p:cNvSpPr>
              <p:nvPr/>
            </p:nvSpPr>
            <p:spPr bwMode="auto">
              <a:xfrm>
                <a:off x="4791" y="473"/>
                <a:ext cx="152" cy="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5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BB4m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356" name="Freeform 7165"/>
              <p:cNvSpPr>
                <a:spLocks/>
              </p:cNvSpPr>
              <p:nvPr/>
            </p:nvSpPr>
            <p:spPr bwMode="auto">
              <a:xfrm>
                <a:off x="3180" y="455"/>
                <a:ext cx="272" cy="80"/>
              </a:xfrm>
              <a:custGeom>
                <a:avLst/>
                <a:gdLst>
                  <a:gd name="T0" fmla="*/ 0 w 633"/>
                  <a:gd name="T1" fmla="*/ 0 h 186"/>
                  <a:gd name="T2" fmla="*/ 184 w 633"/>
                  <a:gd name="T3" fmla="*/ 0 h 186"/>
                  <a:gd name="T4" fmla="*/ 633 w 633"/>
                  <a:gd name="T5" fmla="*/ 0 h 186"/>
                  <a:gd name="T6" fmla="*/ 633 w 633"/>
                  <a:gd name="T7" fmla="*/ 186 h 186"/>
                  <a:gd name="T8" fmla="*/ 184 w 633"/>
                  <a:gd name="T9" fmla="*/ 186 h 186"/>
                  <a:gd name="T10" fmla="*/ 0 w 633"/>
                  <a:gd name="T11" fmla="*/ 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3" h="186">
                    <a:moveTo>
                      <a:pt x="0" y="0"/>
                    </a:moveTo>
                    <a:lnTo>
                      <a:pt x="184" y="0"/>
                    </a:lnTo>
                    <a:lnTo>
                      <a:pt x="633" y="0"/>
                    </a:lnTo>
                    <a:lnTo>
                      <a:pt x="633" y="186"/>
                    </a:lnTo>
                    <a:lnTo>
                      <a:pt x="184" y="18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57" name="Freeform 7166"/>
              <p:cNvSpPr>
                <a:spLocks/>
              </p:cNvSpPr>
              <p:nvPr/>
            </p:nvSpPr>
            <p:spPr bwMode="auto">
              <a:xfrm>
                <a:off x="3184" y="460"/>
                <a:ext cx="272" cy="81"/>
              </a:xfrm>
              <a:custGeom>
                <a:avLst/>
                <a:gdLst>
                  <a:gd name="T0" fmla="*/ 0 w 633"/>
                  <a:gd name="T1" fmla="*/ 0 h 187"/>
                  <a:gd name="T2" fmla="*/ 184 w 633"/>
                  <a:gd name="T3" fmla="*/ 0 h 187"/>
                  <a:gd name="T4" fmla="*/ 633 w 633"/>
                  <a:gd name="T5" fmla="*/ 0 h 187"/>
                  <a:gd name="T6" fmla="*/ 633 w 633"/>
                  <a:gd name="T7" fmla="*/ 187 h 187"/>
                  <a:gd name="T8" fmla="*/ 184 w 633"/>
                  <a:gd name="T9" fmla="*/ 187 h 187"/>
                  <a:gd name="T10" fmla="*/ 0 w 633"/>
                  <a:gd name="T11" fmla="*/ 0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3" h="187">
                    <a:moveTo>
                      <a:pt x="0" y="0"/>
                    </a:moveTo>
                    <a:lnTo>
                      <a:pt x="184" y="0"/>
                    </a:lnTo>
                    <a:lnTo>
                      <a:pt x="633" y="0"/>
                    </a:lnTo>
                    <a:lnTo>
                      <a:pt x="633" y="187"/>
                    </a:lnTo>
                    <a:lnTo>
                      <a:pt x="184" y="18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58" name="Freeform 7167"/>
              <p:cNvSpPr>
                <a:spLocks/>
              </p:cNvSpPr>
              <p:nvPr/>
            </p:nvSpPr>
            <p:spPr bwMode="auto">
              <a:xfrm>
                <a:off x="3180" y="455"/>
                <a:ext cx="268" cy="74"/>
              </a:xfrm>
              <a:custGeom>
                <a:avLst/>
                <a:gdLst>
                  <a:gd name="T0" fmla="*/ 0 w 624"/>
                  <a:gd name="T1" fmla="*/ 0 h 173"/>
                  <a:gd name="T2" fmla="*/ 184 w 624"/>
                  <a:gd name="T3" fmla="*/ 0 h 173"/>
                  <a:gd name="T4" fmla="*/ 624 w 624"/>
                  <a:gd name="T5" fmla="*/ 0 h 173"/>
                  <a:gd name="T6" fmla="*/ 624 w 624"/>
                  <a:gd name="T7" fmla="*/ 173 h 173"/>
                  <a:gd name="T8" fmla="*/ 184 w 624"/>
                  <a:gd name="T9" fmla="*/ 173 h 173"/>
                  <a:gd name="T10" fmla="*/ 0 w 624"/>
                  <a:gd name="T11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4" h="173">
                    <a:moveTo>
                      <a:pt x="0" y="0"/>
                    </a:moveTo>
                    <a:lnTo>
                      <a:pt x="184" y="0"/>
                    </a:lnTo>
                    <a:lnTo>
                      <a:pt x="624" y="0"/>
                    </a:lnTo>
                    <a:lnTo>
                      <a:pt x="624" y="173"/>
                    </a:lnTo>
                    <a:lnTo>
                      <a:pt x="184" y="17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9FF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59" name="Freeform 7168"/>
              <p:cNvSpPr>
                <a:spLocks/>
              </p:cNvSpPr>
              <p:nvPr/>
            </p:nvSpPr>
            <p:spPr bwMode="auto">
              <a:xfrm>
                <a:off x="3180" y="455"/>
                <a:ext cx="268" cy="74"/>
              </a:xfrm>
              <a:custGeom>
                <a:avLst/>
                <a:gdLst>
                  <a:gd name="T0" fmla="*/ 0 w 624"/>
                  <a:gd name="T1" fmla="*/ 0 h 173"/>
                  <a:gd name="T2" fmla="*/ 184 w 624"/>
                  <a:gd name="T3" fmla="*/ 0 h 173"/>
                  <a:gd name="T4" fmla="*/ 624 w 624"/>
                  <a:gd name="T5" fmla="*/ 0 h 173"/>
                  <a:gd name="T6" fmla="*/ 624 w 624"/>
                  <a:gd name="T7" fmla="*/ 173 h 173"/>
                  <a:gd name="T8" fmla="*/ 184 w 624"/>
                  <a:gd name="T9" fmla="*/ 173 h 173"/>
                  <a:gd name="T10" fmla="*/ 0 w 624"/>
                  <a:gd name="T11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4" h="173">
                    <a:moveTo>
                      <a:pt x="0" y="0"/>
                    </a:moveTo>
                    <a:lnTo>
                      <a:pt x="184" y="0"/>
                    </a:lnTo>
                    <a:lnTo>
                      <a:pt x="624" y="0"/>
                    </a:lnTo>
                    <a:lnTo>
                      <a:pt x="624" y="173"/>
                    </a:lnTo>
                    <a:lnTo>
                      <a:pt x="184" y="17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E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60" name="Freeform 7169"/>
              <p:cNvSpPr>
                <a:spLocks/>
              </p:cNvSpPr>
              <p:nvPr/>
            </p:nvSpPr>
            <p:spPr bwMode="auto">
              <a:xfrm>
                <a:off x="3180" y="455"/>
                <a:ext cx="264" cy="68"/>
              </a:xfrm>
              <a:custGeom>
                <a:avLst/>
                <a:gdLst>
                  <a:gd name="T0" fmla="*/ 0 w 615"/>
                  <a:gd name="T1" fmla="*/ 0 h 160"/>
                  <a:gd name="T2" fmla="*/ 165 w 615"/>
                  <a:gd name="T3" fmla="*/ 0 h 160"/>
                  <a:gd name="T4" fmla="*/ 615 w 615"/>
                  <a:gd name="T5" fmla="*/ 0 h 160"/>
                  <a:gd name="T6" fmla="*/ 615 w 615"/>
                  <a:gd name="T7" fmla="*/ 160 h 160"/>
                  <a:gd name="T8" fmla="*/ 165 w 615"/>
                  <a:gd name="T9" fmla="*/ 160 h 160"/>
                  <a:gd name="T10" fmla="*/ 0 w 615"/>
                  <a:gd name="T11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5" h="160">
                    <a:moveTo>
                      <a:pt x="0" y="0"/>
                    </a:moveTo>
                    <a:lnTo>
                      <a:pt x="165" y="0"/>
                    </a:lnTo>
                    <a:lnTo>
                      <a:pt x="615" y="0"/>
                    </a:lnTo>
                    <a:lnTo>
                      <a:pt x="615" y="160"/>
                    </a:lnTo>
                    <a:lnTo>
                      <a:pt x="165" y="16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7938" cap="sq">
                <a:solidFill>
                  <a:srgbClr val="00CC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61" name="Rectangle 7170"/>
              <p:cNvSpPr>
                <a:spLocks noChangeArrowheads="1"/>
              </p:cNvSpPr>
              <p:nvPr/>
            </p:nvSpPr>
            <p:spPr bwMode="auto">
              <a:xfrm>
                <a:off x="3279" y="473"/>
                <a:ext cx="169" cy="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5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Bon1R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362" name="Freeform 7171"/>
              <p:cNvSpPr>
                <a:spLocks/>
              </p:cNvSpPr>
              <p:nvPr/>
            </p:nvSpPr>
            <p:spPr bwMode="auto">
              <a:xfrm>
                <a:off x="1900" y="455"/>
                <a:ext cx="261" cy="80"/>
              </a:xfrm>
              <a:custGeom>
                <a:avLst/>
                <a:gdLst>
                  <a:gd name="T0" fmla="*/ 0 w 606"/>
                  <a:gd name="T1" fmla="*/ 0 h 186"/>
                  <a:gd name="T2" fmla="*/ 184 w 606"/>
                  <a:gd name="T3" fmla="*/ 0 h 186"/>
                  <a:gd name="T4" fmla="*/ 606 w 606"/>
                  <a:gd name="T5" fmla="*/ 0 h 186"/>
                  <a:gd name="T6" fmla="*/ 606 w 606"/>
                  <a:gd name="T7" fmla="*/ 186 h 186"/>
                  <a:gd name="T8" fmla="*/ 184 w 606"/>
                  <a:gd name="T9" fmla="*/ 186 h 186"/>
                  <a:gd name="T10" fmla="*/ 0 w 606"/>
                  <a:gd name="T11" fmla="*/ 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06" h="186">
                    <a:moveTo>
                      <a:pt x="0" y="0"/>
                    </a:moveTo>
                    <a:lnTo>
                      <a:pt x="184" y="0"/>
                    </a:lnTo>
                    <a:lnTo>
                      <a:pt x="606" y="0"/>
                    </a:lnTo>
                    <a:lnTo>
                      <a:pt x="606" y="186"/>
                    </a:lnTo>
                    <a:lnTo>
                      <a:pt x="184" y="18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63" name="Freeform 7172"/>
              <p:cNvSpPr>
                <a:spLocks/>
              </p:cNvSpPr>
              <p:nvPr/>
            </p:nvSpPr>
            <p:spPr bwMode="auto">
              <a:xfrm>
                <a:off x="1904" y="460"/>
                <a:ext cx="261" cy="81"/>
              </a:xfrm>
              <a:custGeom>
                <a:avLst/>
                <a:gdLst>
                  <a:gd name="T0" fmla="*/ 0 w 606"/>
                  <a:gd name="T1" fmla="*/ 0 h 187"/>
                  <a:gd name="T2" fmla="*/ 184 w 606"/>
                  <a:gd name="T3" fmla="*/ 0 h 187"/>
                  <a:gd name="T4" fmla="*/ 606 w 606"/>
                  <a:gd name="T5" fmla="*/ 0 h 187"/>
                  <a:gd name="T6" fmla="*/ 606 w 606"/>
                  <a:gd name="T7" fmla="*/ 187 h 187"/>
                  <a:gd name="T8" fmla="*/ 184 w 606"/>
                  <a:gd name="T9" fmla="*/ 187 h 187"/>
                  <a:gd name="T10" fmla="*/ 0 w 606"/>
                  <a:gd name="T11" fmla="*/ 0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06" h="187">
                    <a:moveTo>
                      <a:pt x="0" y="0"/>
                    </a:moveTo>
                    <a:lnTo>
                      <a:pt x="184" y="0"/>
                    </a:lnTo>
                    <a:lnTo>
                      <a:pt x="606" y="0"/>
                    </a:lnTo>
                    <a:lnTo>
                      <a:pt x="606" y="187"/>
                    </a:lnTo>
                    <a:lnTo>
                      <a:pt x="184" y="18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64" name="Freeform 7173"/>
              <p:cNvSpPr>
                <a:spLocks/>
              </p:cNvSpPr>
              <p:nvPr/>
            </p:nvSpPr>
            <p:spPr bwMode="auto">
              <a:xfrm>
                <a:off x="1900" y="455"/>
                <a:ext cx="257" cy="74"/>
              </a:xfrm>
              <a:custGeom>
                <a:avLst/>
                <a:gdLst>
                  <a:gd name="T0" fmla="*/ 0 w 597"/>
                  <a:gd name="T1" fmla="*/ 0 h 173"/>
                  <a:gd name="T2" fmla="*/ 184 w 597"/>
                  <a:gd name="T3" fmla="*/ 0 h 173"/>
                  <a:gd name="T4" fmla="*/ 597 w 597"/>
                  <a:gd name="T5" fmla="*/ 0 h 173"/>
                  <a:gd name="T6" fmla="*/ 597 w 597"/>
                  <a:gd name="T7" fmla="*/ 173 h 173"/>
                  <a:gd name="T8" fmla="*/ 184 w 597"/>
                  <a:gd name="T9" fmla="*/ 173 h 173"/>
                  <a:gd name="T10" fmla="*/ 0 w 597"/>
                  <a:gd name="T11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7" h="173">
                    <a:moveTo>
                      <a:pt x="0" y="0"/>
                    </a:moveTo>
                    <a:lnTo>
                      <a:pt x="184" y="0"/>
                    </a:lnTo>
                    <a:lnTo>
                      <a:pt x="597" y="0"/>
                    </a:lnTo>
                    <a:lnTo>
                      <a:pt x="597" y="173"/>
                    </a:lnTo>
                    <a:lnTo>
                      <a:pt x="184" y="17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9FF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65" name="Freeform 7174"/>
              <p:cNvSpPr>
                <a:spLocks/>
              </p:cNvSpPr>
              <p:nvPr/>
            </p:nvSpPr>
            <p:spPr bwMode="auto">
              <a:xfrm>
                <a:off x="1900" y="455"/>
                <a:ext cx="257" cy="74"/>
              </a:xfrm>
              <a:custGeom>
                <a:avLst/>
                <a:gdLst>
                  <a:gd name="T0" fmla="*/ 0 w 597"/>
                  <a:gd name="T1" fmla="*/ 0 h 173"/>
                  <a:gd name="T2" fmla="*/ 184 w 597"/>
                  <a:gd name="T3" fmla="*/ 0 h 173"/>
                  <a:gd name="T4" fmla="*/ 597 w 597"/>
                  <a:gd name="T5" fmla="*/ 0 h 173"/>
                  <a:gd name="T6" fmla="*/ 597 w 597"/>
                  <a:gd name="T7" fmla="*/ 173 h 173"/>
                  <a:gd name="T8" fmla="*/ 184 w 597"/>
                  <a:gd name="T9" fmla="*/ 173 h 173"/>
                  <a:gd name="T10" fmla="*/ 0 w 597"/>
                  <a:gd name="T11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7" h="173">
                    <a:moveTo>
                      <a:pt x="0" y="0"/>
                    </a:moveTo>
                    <a:lnTo>
                      <a:pt x="184" y="0"/>
                    </a:lnTo>
                    <a:lnTo>
                      <a:pt x="597" y="0"/>
                    </a:lnTo>
                    <a:lnTo>
                      <a:pt x="597" y="173"/>
                    </a:lnTo>
                    <a:lnTo>
                      <a:pt x="184" y="17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E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66" name="Freeform 7175"/>
              <p:cNvSpPr>
                <a:spLocks/>
              </p:cNvSpPr>
              <p:nvPr/>
            </p:nvSpPr>
            <p:spPr bwMode="auto">
              <a:xfrm>
                <a:off x="1900" y="455"/>
                <a:ext cx="253" cy="68"/>
              </a:xfrm>
              <a:custGeom>
                <a:avLst/>
                <a:gdLst>
                  <a:gd name="T0" fmla="*/ 0 w 587"/>
                  <a:gd name="T1" fmla="*/ 0 h 160"/>
                  <a:gd name="T2" fmla="*/ 165 w 587"/>
                  <a:gd name="T3" fmla="*/ 0 h 160"/>
                  <a:gd name="T4" fmla="*/ 587 w 587"/>
                  <a:gd name="T5" fmla="*/ 0 h 160"/>
                  <a:gd name="T6" fmla="*/ 587 w 587"/>
                  <a:gd name="T7" fmla="*/ 160 h 160"/>
                  <a:gd name="T8" fmla="*/ 165 w 587"/>
                  <a:gd name="T9" fmla="*/ 160 h 160"/>
                  <a:gd name="T10" fmla="*/ 0 w 587"/>
                  <a:gd name="T11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87" h="160">
                    <a:moveTo>
                      <a:pt x="0" y="0"/>
                    </a:moveTo>
                    <a:lnTo>
                      <a:pt x="165" y="0"/>
                    </a:lnTo>
                    <a:lnTo>
                      <a:pt x="587" y="0"/>
                    </a:lnTo>
                    <a:lnTo>
                      <a:pt x="587" y="160"/>
                    </a:lnTo>
                    <a:lnTo>
                      <a:pt x="165" y="16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7938" cap="sq">
                <a:solidFill>
                  <a:srgbClr val="00CC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67" name="Rectangle 7176"/>
              <p:cNvSpPr>
                <a:spLocks noChangeArrowheads="1"/>
              </p:cNvSpPr>
              <p:nvPr/>
            </p:nvSpPr>
            <p:spPr bwMode="auto">
              <a:xfrm>
                <a:off x="1991" y="473"/>
                <a:ext cx="169" cy="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5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Bon2R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368" name="Rectangle 7177"/>
              <p:cNvSpPr>
                <a:spLocks noChangeArrowheads="1"/>
              </p:cNvSpPr>
              <p:nvPr/>
            </p:nvSpPr>
            <p:spPr bwMode="auto">
              <a:xfrm>
                <a:off x="653" y="243"/>
                <a:ext cx="40" cy="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500" b="0" i="0" u="none" strike="noStrike" cap="none" normalizeH="0" baseline="0">
                    <a:ln>
                      <a:noFill/>
                    </a:ln>
                    <a:solidFill>
                      <a:srgbClr val="404040"/>
                    </a:solidFill>
                    <a:effectLst/>
                    <a:latin typeface="sans-serif"/>
                  </a:rPr>
                  <a:t>1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369" name="Line 7178"/>
              <p:cNvSpPr>
                <a:spLocks noChangeShapeType="1"/>
              </p:cNvSpPr>
              <p:nvPr/>
            </p:nvSpPr>
            <p:spPr bwMode="auto">
              <a:xfrm>
                <a:off x="664" y="288"/>
                <a:ext cx="0" cy="12"/>
              </a:xfrm>
              <a:prstGeom prst="line">
                <a:avLst/>
              </a:prstGeom>
              <a:noFill/>
              <a:ln w="7938" cap="sq">
                <a:solidFill>
                  <a:srgbClr val="40404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70" name="Rectangle 7179"/>
              <p:cNvSpPr>
                <a:spLocks noChangeArrowheads="1"/>
              </p:cNvSpPr>
              <p:nvPr/>
            </p:nvSpPr>
            <p:spPr bwMode="auto">
              <a:xfrm>
                <a:off x="842" y="243"/>
                <a:ext cx="62" cy="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5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20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371" name="Line 7180"/>
              <p:cNvSpPr>
                <a:spLocks noChangeShapeType="1"/>
              </p:cNvSpPr>
              <p:nvPr/>
            </p:nvSpPr>
            <p:spPr bwMode="auto">
              <a:xfrm>
                <a:off x="862" y="288"/>
                <a:ext cx="0" cy="12"/>
              </a:xfrm>
              <a:prstGeom prst="line">
                <a:avLst/>
              </a:prstGeom>
              <a:noFill/>
              <a:ln w="7938" cap="sq">
                <a:solidFill>
                  <a:srgbClr val="40404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72" name="Rectangle 7181"/>
              <p:cNvSpPr>
                <a:spLocks noChangeArrowheads="1"/>
              </p:cNvSpPr>
              <p:nvPr/>
            </p:nvSpPr>
            <p:spPr bwMode="auto">
              <a:xfrm>
                <a:off x="1051" y="243"/>
                <a:ext cx="62" cy="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5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40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373" name="Line 7182"/>
              <p:cNvSpPr>
                <a:spLocks noChangeShapeType="1"/>
              </p:cNvSpPr>
              <p:nvPr/>
            </p:nvSpPr>
            <p:spPr bwMode="auto">
              <a:xfrm>
                <a:off x="1071" y="288"/>
                <a:ext cx="0" cy="12"/>
              </a:xfrm>
              <a:prstGeom prst="line">
                <a:avLst/>
              </a:prstGeom>
              <a:noFill/>
              <a:ln w="7938" cap="sq">
                <a:solidFill>
                  <a:srgbClr val="40404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74" name="Rectangle 7183"/>
              <p:cNvSpPr>
                <a:spLocks noChangeArrowheads="1"/>
              </p:cNvSpPr>
              <p:nvPr/>
            </p:nvSpPr>
            <p:spPr bwMode="auto">
              <a:xfrm>
                <a:off x="1257" y="243"/>
                <a:ext cx="62" cy="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5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60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12028" name="Group 7385"/>
            <p:cNvGrpSpPr>
              <a:grpSpLocks/>
            </p:cNvGrpSpPr>
            <p:nvPr/>
          </p:nvGrpSpPr>
          <p:grpSpPr bwMode="auto">
            <a:xfrm>
              <a:off x="1042988" y="385763"/>
              <a:ext cx="8620125" cy="673100"/>
              <a:chOff x="657" y="243"/>
              <a:chExt cx="5430" cy="424"/>
            </a:xfrm>
          </p:grpSpPr>
          <p:sp>
            <p:nvSpPr>
              <p:cNvPr id="12975" name="Line 7185"/>
              <p:cNvSpPr>
                <a:spLocks noChangeShapeType="1"/>
              </p:cNvSpPr>
              <p:nvPr/>
            </p:nvSpPr>
            <p:spPr bwMode="auto">
              <a:xfrm>
                <a:off x="1280" y="288"/>
                <a:ext cx="0" cy="12"/>
              </a:xfrm>
              <a:prstGeom prst="line">
                <a:avLst/>
              </a:prstGeom>
              <a:noFill/>
              <a:ln w="7938" cap="sq">
                <a:solidFill>
                  <a:srgbClr val="40404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76" name="Rectangle 7186"/>
              <p:cNvSpPr>
                <a:spLocks noChangeArrowheads="1"/>
              </p:cNvSpPr>
              <p:nvPr/>
            </p:nvSpPr>
            <p:spPr bwMode="auto">
              <a:xfrm>
                <a:off x="1466" y="243"/>
                <a:ext cx="62" cy="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5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80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977" name="Line 7187"/>
              <p:cNvSpPr>
                <a:spLocks noChangeShapeType="1"/>
              </p:cNvSpPr>
              <p:nvPr/>
            </p:nvSpPr>
            <p:spPr bwMode="auto">
              <a:xfrm>
                <a:off x="1486" y="288"/>
                <a:ext cx="0" cy="12"/>
              </a:xfrm>
              <a:prstGeom prst="line">
                <a:avLst/>
              </a:prstGeom>
              <a:noFill/>
              <a:ln w="7938" cap="sq">
                <a:solidFill>
                  <a:srgbClr val="40404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78" name="Rectangle 7188"/>
              <p:cNvSpPr>
                <a:spLocks noChangeArrowheads="1"/>
              </p:cNvSpPr>
              <p:nvPr/>
            </p:nvSpPr>
            <p:spPr bwMode="auto">
              <a:xfrm>
                <a:off x="1659" y="243"/>
                <a:ext cx="84" cy="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5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100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979" name="Line 7189"/>
              <p:cNvSpPr>
                <a:spLocks noChangeShapeType="1"/>
              </p:cNvSpPr>
              <p:nvPr/>
            </p:nvSpPr>
            <p:spPr bwMode="auto">
              <a:xfrm>
                <a:off x="1695" y="288"/>
                <a:ext cx="0" cy="12"/>
              </a:xfrm>
              <a:prstGeom prst="line">
                <a:avLst/>
              </a:prstGeom>
              <a:noFill/>
              <a:ln w="7938" cap="sq">
                <a:solidFill>
                  <a:srgbClr val="40404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80" name="Rectangle 7190"/>
              <p:cNvSpPr>
                <a:spLocks noChangeArrowheads="1"/>
              </p:cNvSpPr>
              <p:nvPr/>
            </p:nvSpPr>
            <p:spPr bwMode="auto">
              <a:xfrm>
                <a:off x="1865" y="243"/>
                <a:ext cx="84" cy="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5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120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981" name="Line 7191"/>
              <p:cNvSpPr>
                <a:spLocks noChangeShapeType="1"/>
              </p:cNvSpPr>
              <p:nvPr/>
            </p:nvSpPr>
            <p:spPr bwMode="auto">
              <a:xfrm>
                <a:off x="1904" y="288"/>
                <a:ext cx="0" cy="12"/>
              </a:xfrm>
              <a:prstGeom prst="line">
                <a:avLst/>
              </a:prstGeom>
              <a:noFill/>
              <a:ln w="7938" cap="sq">
                <a:solidFill>
                  <a:srgbClr val="40404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82" name="Rectangle 7192"/>
              <p:cNvSpPr>
                <a:spLocks noChangeArrowheads="1"/>
              </p:cNvSpPr>
              <p:nvPr/>
            </p:nvSpPr>
            <p:spPr bwMode="auto">
              <a:xfrm>
                <a:off x="2074" y="243"/>
                <a:ext cx="84" cy="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5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140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983" name="Line 7193"/>
              <p:cNvSpPr>
                <a:spLocks noChangeShapeType="1"/>
              </p:cNvSpPr>
              <p:nvPr/>
            </p:nvSpPr>
            <p:spPr bwMode="auto">
              <a:xfrm>
                <a:off x="2114" y="288"/>
                <a:ext cx="0" cy="12"/>
              </a:xfrm>
              <a:prstGeom prst="line">
                <a:avLst/>
              </a:prstGeom>
              <a:noFill/>
              <a:ln w="7938" cap="sq">
                <a:solidFill>
                  <a:srgbClr val="40404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84" name="Rectangle 7194"/>
              <p:cNvSpPr>
                <a:spLocks noChangeArrowheads="1"/>
              </p:cNvSpPr>
              <p:nvPr/>
            </p:nvSpPr>
            <p:spPr bwMode="auto">
              <a:xfrm>
                <a:off x="2283" y="243"/>
                <a:ext cx="84" cy="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5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160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985" name="Line 7195"/>
              <p:cNvSpPr>
                <a:spLocks noChangeShapeType="1"/>
              </p:cNvSpPr>
              <p:nvPr/>
            </p:nvSpPr>
            <p:spPr bwMode="auto">
              <a:xfrm>
                <a:off x="2319" y="288"/>
                <a:ext cx="0" cy="12"/>
              </a:xfrm>
              <a:prstGeom prst="line">
                <a:avLst/>
              </a:prstGeom>
              <a:noFill/>
              <a:ln w="7938" cap="sq">
                <a:solidFill>
                  <a:srgbClr val="40404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86" name="Rectangle 7196"/>
              <p:cNvSpPr>
                <a:spLocks noChangeArrowheads="1"/>
              </p:cNvSpPr>
              <p:nvPr/>
            </p:nvSpPr>
            <p:spPr bwMode="auto">
              <a:xfrm>
                <a:off x="2493" y="243"/>
                <a:ext cx="84" cy="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5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180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987" name="Line 7197"/>
              <p:cNvSpPr>
                <a:spLocks noChangeShapeType="1"/>
              </p:cNvSpPr>
              <p:nvPr/>
            </p:nvSpPr>
            <p:spPr bwMode="auto">
              <a:xfrm>
                <a:off x="2528" y="288"/>
                <a:ext cx="0" cy="12"/>
              </a:xfrm>
              <a:prstGeom prst="line">
                <a:avLst/>
              </a:prstGeom>
              <a:noFill/>
              <a:ln w="7938" cap="sq">
                <a:solidFill>
                  <a:srgbClr val="40404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88" name="Rectangle 7198"/>
              <p:cNvSpPr>
                <a:spLocks noChangeArrowheads="1"/>
              </p:cNvSpPr>
              <p:nvPr/>
            </p:nvSpPr>
            <p:spPr bwMode="auto">
              <a:xfrm>
                <a:off x="2702" y="243"/>
                <a:ext cx="84" cy="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5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200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989" name="Line 7199"/>
              <p:cNvSpPr>
                <a:spLocks noChangeShapeType="1"/>
              </p:cNvSpPr>
              <p:nvPr/>
            </p:nvSpPr>
            <p:spPr bwMode="auto">
              <a:xfrm>
                <a:off x="2737" y="288"/>
                <a:ext cx="0" cy="12"/>
              </a:xfrm>
              <a:prstGeom prst="line">
                <a:avLst/>
              </a:prstGeom>
              <a:noFill/>
              <a:ln w="7938" cap="sq">
                <a:solidFill>
                  <a:srgbClr val="40404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90" name="Rectangle 7200"/>
              <p:cNvSpPr>
                <a:spLocks noChangeArrowheads="1"/>
              </p:cNvSpPr>
              <p:nvPr/>
            </p:nvSpPr>
            <p:spPr bwMode="auto">
              <a:xfrm>
                <a:off x="2911" y="243"/>
                <a:ext cx="84" cy="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5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220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991" name="Line 7201"/>
              <p:cNvSpPr>
                <a:spLocks noChangeShapeType="1"/>
              </p:cNvSpPr>
              <p:nvPr/>
            </p:nvSpPr>
            <p:spPr bwMode="auto">
              <a:xfrm>
                <a:off x="2943" y="288"/>
                <a:ext cx="0" cy="12"/>
              </a:xfrm>
              <a:prstGeom prst="line">
                <a:avLst/>
              </a:prstGeom>
              <a:noFill/>
              <a:ln w="7938" cap="sq">
                <a:solidFill>
                  <a:srgbClr val="40404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92" name="Rectangle 7202"/>
              <p:cNvSpPr>
                <a:spLocks noChangeArrowheads="1"/>
              </p:cNvSpPr>
              <p:nvPr/>
            </p:nvSpPr>
            <p:spPr bwMode="auto">
              <a:xfrm>
                <a:off x="3121" y="243"/>
                <a:ext cx="84" cy="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5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240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993" name="Line 7203"/>
              <p:cNvSpPr>
                <a:spLocks noChangeShapeType="1"/>
              </p:cNvSpPr>
              <p:nvPr/>
            </p:nvSpPr>
            <p:spPr bwMode="auto">
              <a:xfrm>
                <a:off x="3152" y="288"/>
                <a:ext cx="0" cy="12"/>
              </a:xfrm>
              <a:prstGeom prst="line">
                <a:avLst/>
              </a:prstGeom>
              <a:noFill/>
              <a:ln w="7938" cap="sq">
                <a:solidFill>
                  <a:srgbClr val="40404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94" name="Rectangle 7204"/>
              <p:cNvSpPr>
                <a:spLocks noChangeArrowheads="1"/>
              </p:cNvSpPr>
              <p:nvPr/>
            </p:nvSpPr>
            <p:spPr bwMode="auto">
              <a:xfrm>
                <a:off x="3326" y="243"/>
                <a:ext cx="84" cy="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5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260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995" name="Line 7205"/>
              <p:cNvSpPr>
                <a:spLocks noChangeShapeType="1"/>
              </p:cNvSpPr>
              <p:nvPr/>
            </p:nvSpPr>
            <p:spPr bwMode="auto">
              <a:xfrm>
                <a:off x="3361" y="288"/>
                <a:ext cx="0" cy="12"/>
              </a:xfrm>
              <a:prstGeom prst="line">
                <a:avLst/>
              </a:prstGeom>
              <a:noFill/>
              <a:ln w="7938" cap="sq">
                <a:solidFill>
                  <a:srgbClr val="40404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96" name="Rectangle 7206"/>
              <p:cNvSpPr>
                <a:spLocks noChangeArrowheads="1"/>
              </p:cNvSpPr>
              <p:nvPr/>
            </p:nvSpPr>
            <p:spPr bwMode="auto">
              <a:xfrm>
                <a:off x="3535" y="243"/>
                <a:ext cx="84" cy="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5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280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997" name="Line 7207"/>
              <p:cNvSpPr>
                <a:spLocks noChangeShapeType="1"/>
              </p:cNvSpPr>
              <p:nvPr/>
            </p:nvSpPr>
            <p:spPr bwMode="auto">
              <a:xfrm>
                <a:off x="3571" y="288"/>
                <a:ext cx="0" cy="12"/>
              </a:xfrm>
              <a:prstGeom prst="line">
                <a:avLst/>
              </a:prstGeom>
              <a:noFill/>
              <a:ln w="7938" cap="sq">
                <a:solidFill>
                  <a:srgbClr val="40404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98" name="Rectangle 7208"/>
              <p:cNvSpPr>
                <a:spLocks noChangeArrowheads="1"/>
              </p:cNvSpPr>
              <p:nvPr/>
            </p:nvSpPr>
            <p:spPr bwMode="auto">
              <a:xfrm>
                <a:off x="3744" y="243"/>
                <a:ext cx="84" cy="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5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300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999" name="Line 7209"/>
              <p:cNvSpPr>
                <a:spLocks noChangeShapeType="1"/>
              </p:cNvSpPr>
              <p:nvPr/>
            </p:nvSpPr>
            <p:spPr bwMode="auto">
              <a:xfrm>
                <a:off x="3776" y="288"/>
                <a:ext cx="0" cy="12"/>
              </a:xfrm>
              <a:prstGeom prst="line">
                <a:avLst/>
              </a:prstGeom>
              <a:noFill/>
              <a:ln w="7938" cap="sq">
                <a:solidFill>
                  <a:srgbClr val="40404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00" name="Rectangle 7210"/>
              <p:cNvSpPr>
                <a:spLocks noChangeArrowheads="1"/>
              </p:cNvSpPr>
              <p:nvPr/>
            </p:nvSpPr>
            <p:spPr bwMode="auto">
              <a:xfrm>
                <a:off x="3950" y="243"/>
                <a:ext cx="84" cy="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5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320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001" name="Line 7211"/>
              <p:cNvSpPr>
                <a:spLocks noChangeShapeType="1"/>
              </p:cNvSpPr>
              <p:nvPr/>
            </p:nvSpPr>
            <p:spPr bwMode="auto">
              <a:xfrm>
                <a:off x="3985" y="288"/>
                <a:ext cx="0" cy="12"/>
              </a:xfrm>
              <a:prstGeom prst="line">
                <a:avLst/>
              </a:prstGeom>
              <a:noFill/>
              <a:ln w="7938" cap="sq">
                <a:solidFill>
                  <a:srgbClr val="40404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02" name="Rectangle 7212"/>
              <p:cNvSpPr>
                <a:spLocks noChangeArrowheads="1"/>
              </p:cNvSpPr>
              <p:nvPr/>
            </p:nvSpPr>
            <p:spPr bwMode="auto">
              <a:xfrm>
                <a:off x="4159" y="243"/>
                <a:ext cx="84" cy="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5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340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003" name="Line 7213"/>
              <p:cNvSpPr>
                <a:spLocks noChangeShapeType="1"/>
              </p:cNvSpPr>
              <p:nvPr/>
            </p:nvSpPr>
            <p:spPr bwMode="auto">
              <a:xfrm>
                <a:off x="4194" y="288"/>
                <a:ext cx="0" cy="12"/>
              </a:xfrm>
              <a:prstGeom prst="line">
                <a:avLst/>
              </a:prstGeom>
              <a:noFill/>
              <a:ln w="7938" cap="sq">
                <a:solidFill>
                  <a:srgbClr val="40404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04" name="Rectangle 7214"/>
              <p:cNvSpPr>
                <a:spLocks noChangeArrowheads="1"/>
              </p:cNvSpPr>
              <p:nvPr/>
            </p:nvSpPr>
            <p:spPr bwMode="auto">
              <a:xfrm>
                <a:off x="4368" y="243"/>
                <a:ext cx="84" cy="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5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360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005" name="Line 7215"/>
              <p:cNvSpPr>
                <a:spLocks noChangeShapeType="1"/>
              </p:cNvSpPr>
              <p:nvPr/>
            </p:nvSpPr>
            <p:spPr bwMode="auto">
              <a:xfrm>
                <a:off x="4400" y="288"/>
                <a:ext cx="0" cy="12"/>
              </a:xfrm>
              <a:prstGeom prst="line">
                <a:avLst/>
              </a:prstGeom>
              <a:noFill/>
              <a:ln w="7938" cap="sq">
                <a:solidFill>
                  <a:srgbClr val="40404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06" name="Rectangle 7216"/>
              <p:cNvSpPr>
                <a:spLocks noChangeArrowheads="1"/>
              </p:cNvSpPr>
              <p:nvPr/>
            </p:nvSpPr>
            <p:spPr bwMode="auto">
              <a:xfrm>
                <a:off x="4577" y="243"/>
                <a:ext cx="84" cy="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5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380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007" name="Line 7217"/>
              <p:cNvSpPr>
                <a:spLocks noChangeShapeType="1"/>
              </p:cNvSpPr>
              <p:nvPr/>
            </p:nvSpPr>
            <p:spPr bwMode="auto">
              <a:xfrm>
                <a:off x="4609" y="288"/>
                <a:ext cx="0" cy="12"/>
              </a:xfrm>
              <a:prstGeom prst="line">
                <a:avLst/>
              </a:prstGeom>
              <a:noFill/>
              <a:ln w="7938" cap="sq">
                <a:solidFill>
                  <a:srgbClr val="40404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08" name="Rectangle 7218"/>
              <p:cNvSpPr>
                <a:spLocks noChangeArrowheads="1"/>
              </p:cNvSpPr>
              <p:nvPr/>
            </p:nvSpPr>
            <p:spPr bwMode="auto">
              <a:xfrm>
                <a:off x="4783" y="243"/>
                <a:ext cx="84" cy="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5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400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009" name="Line 7219"/>
              <p:cNvSpPr>
                <a:spLocks noChangeShapeType="1"/>
              </p:cNvSpPr>
              <p:nvPr/>
            </p:nvSpPr>
            <p:spPr bwMode="auto">
              <a:xfrm>
                <a:off x="4818" y="288"/>
                <a:ext cx="0" cy="12"/>
              </a:xfrm>
              <a:prstGeom prst="line">
                <a:avLst/>
              </a:prstGeom>
              <a:noFill/>
              <a:ln w="7938" cap="sq">
                <a:solidFill>
                  <a:srgbClr val="40404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10" name="Rectangle 7220"/>
              <p:cNvSpPr>
                <a:spLocks noChangeArrowheads="1"/>
              </p:cNvSpPr>
              <p:nvPr/>
            </p:nvSpPr>
            <p:spPr bwMode="auto">
              <a:xfrm>
                <a:off x="4992" y="243"/>
                <a:ext cx="84" cy="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5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420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011" name="Line 7221"/>
              <p:cNvSpPr>
                <a:spLocks noChangeShapeType="1"/>
              </p:cNvSpPr>
              <p:nvPr/>
            </p:nvSpPr>
            <p:spPr bwMode="auto">
              <a:xfrm>
                <a:off x="5024" y="288"/>
                <a:ext cx="0" cy="12"/>
              </a:xfrm>
              <a:prstGeom prst="line">
                <a:avLst/>
              </a:prstGeom>
              <a:noFill/>
              <a:ln w="7938" cap="sq">
                <a:solidFill>
                  <a:srgbClr val="40404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12" name="Rectangle 7222"/>
              <p:cNvSpPr>
                <a:spLocks noChangeArrowheads="1"/>
              </p:cNvSpPr>
              <p:nvPr/>
            </p:nvSpPr>
            <p:spPr bwMode="auto">
              <a:xfrm>
                <a:off x="5201" y="243"/>
                <a:ext cx="84" cy="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5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440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013" name="Line 7223"/>
              <p:cNvSpPr>
                <a:spLocks noChangeShapeType="1"/>
              </p:cNvSpPr>
              <p:nvPr/>
            </p:nvSpPr>
            <p:spPr bwMode="auto">
              <a:xfrm>
                <a:off x="5233" y="288"/>
                <a:ext cx="0" cy="12"/>
              </a:xfrm>
              <a:prstGeom prst="line">
                <a:avLst/>
              </a:prstGeom>
              <a:noFill/>
              <a:ln w="7938" cap="sq">
                <a:solidFill>
                  <a:srgbClr val="40404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14" name="Rectangle 7224"/>
              <p:cNvSpPr>
                <a:spLocks noChangeArrowheads="1"/>
              </p:cNvSpPr>
              <p:nvPr/>
            </p:nvSpPr>
            <p:spPr bwMode="auto">
              <a:xfrm>
                <a:off x="5407" y="243"/>
                <a:ext cx="84" cy="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5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460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015" name="Line 7225"/>
              <p:cNvSpPr>
                <a:spLocks noChangeShapeType="1"/>
              </p:cNvSpPr>
              <p:nvPr/>
            </p:nvSpPr>
            <p:spPr bwMode="auto">
              <a:xfrm>
                <a:off x="5442" y="288"/>
                <a:ext cx="0" cy="12"/>
              </a:xfrm>
              <a:prstGeom prst="line">
                <a:avLst/>
              </a:prstGeom>
              <a:noFill/>
              <a:ln w="7938" cap="sq">
                <a:solidFill>
                  <a:srgbClr val="40404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16" name="Rectangle 7226"/>
              <p:cNvSpPr>
                <a:spLocks noChangeArrowheads="1"/>
              </p:cNvSpPr>
              <p:nvPr/>
            </p:nvSpPr>
            <p:spPr bwMode="auto">
              <a:xfrm>
                <a:off x="5616" y="243"/>
                <a:ext cx="84" cy="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5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480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017" name="Line 7227"/>
              <p:cNvSpPr>
                <a:spLocks noChangeShapeType="1"/>
              </p:cNvSpPr>
              <p:nvPr/>
            </p:nvSpPr>
            <p:spPr bwMode="auto">
              <a:xfrm>
                <a:off x="5651" y="288"/>
                <a:ext cx="0" cy="12"/>
              </a:xfrm>
              <a:prstGeom prst="line">
                <a:avLst/>
              </a:prstGeom>
              <a:noFill/>
              <a:ln w="7938" cap="sq">
                <a:solidFill>
                  <a:srgbClr val="40404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18" name="Rectangle 7228"/>
              <p:cNvSpPr>
                <a:spLocks noChangeArrowheads="1"/>
              </p:cNvSpPr>
              <p:nvPr/>
            </p:nvSpPr>
            <p:spPr bwMode="auto">
              <a:xfrm>
                <a:off x="5821" y="243"/>
                <a:ext cx="84" cy="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5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500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019" name="Line 7229"/>
              <p:cNvSpPr>
                <a:spLocks noChangeShapeType="1"/>
              </p:cNvSpPr>
              <p:nvPr/>
            </p:nvSpPr>
            <p:spPr bwMode="auto">
              <a:xfrm>
                <a:off x="5857" y="288"/>
                <a:ext cx="0" cy="12"/>
              </a:xfrm>
              <a:prstGeom prst="line">
                <a:avLst/>
              </a:prstGeom>
              <a:noFill/>
              <a:ln w="7938" cap="sq">
                <a:solidFill>
                  <a:srgbClr val="40404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20" name="Rectangle 7230"/>
              <p:cNvSpPr>
                <a:spLocks noChangeArrowheads="1"/>
              </p:cNvSpPr>
              <p:nvPr/>
            </p:nvSpPr>
            <p:spPr bwMode="auto">
              <a:xfrm>
                <a:off x="6003" y="243"/>
                <a:ext cx="84" cy="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5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518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021" name="Line 7231"/>
              <p:cNvSpPr>
                <a:spLocks noChangeShapeType="1"/>
              </p:cNvSpPr>
              <p:nvPr/>
            </p:nvSpPr>
            <p:spPr bwMode="auto">
              <a:xfrm>
                <a:off x="6046" y="288"/>
                <a:ext cx="0" cy="12"/>
              </a:xfrm>
              <a:prstGeom prst="line">
                <a:avLst/>
              </a:prstGeom>
              <a:noFill/>
              <a:ln w="7938" cap="sq">
                <a:solidFill>
                  <a:srgbClr val="40404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22" name="Rectangle 7232"/>
              <p:cNvSpPr>
                <a:spLocks noChangeArrowheads="1"/>
              </p:cNvSpPr>
              <p:nvPr/>
            </p:nvSpPr>
            <p:spPr bwMode="auto">
              <a:xfrm>
                <a:off x="657" y="638"/>
                <a:ext cx="15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23" name="Rectangle 7233"/>
              <p:cNvSpPr>
                <a:spLocks noChangeArrowheads="1"/>
              </p:cNvSpPr>
              <p:nvPr/>
            </p:nvSpPr>
            <p:spPr bwMode="auto">
              <a:xfrm>
                <a:off x="657" y="638"/>
                <a:ext cx="15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24" name="Rectangle 7234"/>
              <p:cNvSpPr>
                <a:spLocks noChangeArrowheads="1"/>
              </p:cNvSpPr>
              <p:nvPr/>
            </p:nvSpPr>
            <p:spPr bwMode="auto">
              <a:xfrm>
                <a:off x="664" y="638"/>
                <a:ext cx="20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25" name="Rectangle 7235"/>
              <p:cNvSpPr>
                <a:spLocks noChangeArrowheads="1"/>
              </p:cNvSpPr>
              <p:nvPr/>
            </p:nvSpPr>
            <p:spPr bwMode="auto">
              <a:xfrm>
                <a:off x="664" y="638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26" name="Rectangle 7236"/>
              <p:cNvSpPr>
                <a:spLocks noChangeArrowheads="1"/>
              </p:cNvSpPr>
              <p:nvPr/>
            </p:nvSpPr>
            <p:spPr bwMode="auto">
              <a:xfrm>
                <a:off x="677" y="638"/>
                <a:ext cx="15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27" name="Rectangle 7237"/>
              <p:cNvSpPr>
                <a:spLocks noChangeArrowheads="1"/>
              </p:cNvSpPr>
              <p:nvPr/>
            </p:nvSpPr>
            <p:spPr bwMode="auto">
              <a:xfrm>
                <a:off x="677" y="638"/>
                <a:ext cx="15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28" name="Rectangle 7238"/>
              <p:cNvSpPr>
                <a:spLocks noChangeArrowheads="1"/>
              </p:cNvSpPr>
              <p:nvPr/>
            </p:nvSpPr>
            <p:spPr bwMode="auto">
              <a:xfrm>
                <a:off x="684" y="638"/>
                <a:ext cx="20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29" name="Rectangle 7239"/>
              <p:cNvSpPr>
                <a:spLocks noChangeArrowheads="1"/>
              </p:cNvSpPr>
              <p:nvPr/>
            </p:nvSpPr>
            <p:spPr bwMode="auto">
              <a:xfrm>
                <a:off x="684" y="638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30" name="Rectangle 7240"/>
              <p:cNvSpPr>
                <a:spLocks noChangeArrowheads="1"/>
              </p:cNvSpPr>
              <p:nvPr/>
            </p:nvSpPr>
            <p:spPr bwMode="auto">
              <a:xfrm>
                <a:off x="696" y="638"/>
                <a:ext cx="20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31" name="Rectangle 7241"/>
              <p:cNvSpPr>
                <a:spLocks noChangeArrowheads="1"/>
              </p:cNvSpPr>
              <p:nvPr/>
            </p:nvSpPr>
            <p:spPr bwMode="auto">
              <a:xfrm>
                <a:off x="696" y="638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32" name="Rectangle 7242"/>
              <p:cNvSpPr>
                <a:spLocks noChangeArrowheads="1"/>
              </p:cNvSpPr>
              <p:nvPr/>
            </p:nvSpPr>
            <p:spPr bwMode="auto">
              <a:xfrm>
                <a:off x="708" y="638"/>
                <a:ext cx="16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33" name="Rectangle 7243"/>
              <p:cNvSpPr>
                <a:spLocks noChangeArrowheads="1"/>
              </p:cNvSpPr>
              <p:nvPr/>
            </p:nvSpPr>
            <p:spPr bwMode="auto">
              <a:xfrm>
                <a:off x="708" y="638"/>
                <a:ext cx="1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34" name="Rectangle 7244"/>
              <p:cNvSpPr>
                <a:spLocks noChangeArrowheads="1"/>
              </p:cNvSpPr>
              <p:nvPr/>
            </p:nvSpPr>
            <p:spPr bwMode="auto">
              <a:xfrm>
                <a:off x="716" y="638"/>
                <a:ext cx="19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35" name="Rectangle 7245"/>
              <p:cNvSpPr>
                <a:spLocks noChangeArrowheads="1"/>
              </p:cNvSpPr>
              <p:nvPr/>
            </p:nvSpPr>
            <p:spPr bwMode="auto">
              <a:xfrm>
                <a:off x="716" y="638"/>
                <a:ext cx="19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36" name="Rectangle 7246"/>
              <p:cNvSpPr>
                <a:spLocks noChangeArrowheads="1"/>
              </p:cNvSpPr>
              <p:nvPr/>
            </p:nvSpPr>
            <p:spPr bwMode="auto">
              <a:xfrm>
                <a:off x="728" y="638"/>
                <a:ext cx="20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37" name="Rectangle 7247"/>
              <p:cNvSpPr>
                <a:spLocks noChangeArrowheads="1"/>
              </p:cNvSpPr>
              <p:nvPr/>
            </p:nvSpPr>
            <p:spPr bwMode="auto">
              <a:xfrm>
                <a:off x="728" y="638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38" name="Rectangle 7248"/>
              <p:cNvSpPr>
                <a:spLocks noChangeArrowheads="1"/>
              </p:cNvSpPr>
              <p:nvPr/>
            </p:nvSpPr>
            <p:spPr bwMode="auto">
              <a:xfrm>
                <a:off x="739" y="638"/>
                <a:ext cx="16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39" name="Rectangle 7249"/>
              <p:cNvSpPr>
                <a:spLocks noChangeArrowheads="1"/>
              </p:cNvSpPr>
              <p:nvPr/>
            </p:nvSpPr>
            <p:spPr bwMode="auto">
              <a:xfrm>
                <a:off x="739" y="638"/>
                <a:ext cx="1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40" name="Rectangle 7250"/>
              <p:cNvSpPr>
                <a:spLocks noChangeArrowheads="1"/>
              </p:cNvSpPr>
              <p:nvPr/>
            </p:nvSpPr>
            <p:spPr bwMode="auto">
              <a:xfrm>
                <a:off x="748" y="638"/>
                <a:ext cx="19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41" name="Rectangle 7251"/>
              <p:cNvSpPr>
                <a:spLocks noChangeArrowheads="1"/>
              </p:cNvSpPr>
              <p:nvPr/>
            </p:nvSpPr>
            <p:spPr bwMode="auto">
              <a:xfrm>
                <a:off x="748" y="638"/>
                <a:ext cx="19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42" name="Rectangle 7252"/>
              <p:cNvSpPr>
                <a:spLocks noChangeArrowheads="1"/>
              </p:cNvSpPr>
              <p:nvPr/>
            </p:nvSpPr>
            <p:spPr bwMode="auto">
              <a:xfrm>
                <a:off x="759" y="638"/>
                <a:ext cx="20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43" name="Rectangle 7253"/>
              <p:cNvSpPr>
                <a:spLocks noChangeArrowheads="1"/>
              </p:cNvSpPr>
              <p:nvPr/>
            </p:nvSpPr>
            <p:spPr bwMode="auto">
              <a:xfrm>
                <a:off x="759" y="638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44" name="Rectangle 7254"/>
              <p:cNvSpPr>
                <a:spLocks noChangeArrowheads="1"/>
              </p:cNvSpPr>
              <p:nvPr/>
            </p:nvSpPr>
            <p:spPr bwMode="auto">
              <a:xfrm>
                <a:off x="771" y="638"/>
                <a:ext cx="16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45" name="Rectangle 7255"/>
              <p:cNvSpPr>
                <a:spLocks noChangeArrowheads="1"/>
              </p:cNvSpPr>
              <p:nvPr/>
            </p:nvSpPr>
            <p:spPr bwMode="auto">
              <a:xfrm>
                <a:off x="771" y="638"/>
                <a:ext cx="1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46" name="Rectangle 7256"/>
              <p:cNvSpPr>
                <a:spLocks noChangeArrowheads="1"/>
              </p:cNvSpPr>
              <p:nvPr/>
            </p:nvSpPr>
            <p:spPr bwMode="auto">
              <a:xfrm>
                <a:off x="779" y="638"/>
                <a:ext cx="20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47" name="Rectangle 7257"/>
              <p:cNvSpPr>
                <a:spLocks noChangeArrowheads="1"/>
              </p:cNvSpPr>
              <p:nvPr/>
            </p:nvSpPr>
            <p:spPr bwMode="auto">
              <a:xfrm>
                <a:off x="779" y="638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48" name="Rectangle 7258"/>
              <p:cNvSpPr>
                <a:spLocks noChangeArrowheads="1"/>
              </p:cNvSpPr>
              <p:nvPr/>
            </p:nvSpPr>
            <p:spPr bwMode="auto">
              <a:xfrm>
                <a:off x="791" y="638"/>
                <a:ext cx="15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49" name="Rectangle 7259"/>
              <p:cNvSpPr>
                <a:spLocks noChangeArrowheads="1"/>
              </p:cNvSpPr>
              <p:nvPr/>
            </p:nvSpPr>
            <p:spPr bwMode="auto">
              <a:xfrm>
                <a:off x="791" y="638"/>
                <a:ext cx="15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50" name="Rectangle 7260"/>
              <p:cNvSpPr>
                <a:spLocks noChangeArrowheads="1"/>
              </p:cNvSpPr>
              <p:nvPr/>
            </p:nvSpPr>
            <p:spPr bwMode="auto">
              <a:xfrm>
                <a:off x="799" y="638"/>
                <a:ext cx="20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51" name="Rectangle 7261"/>
              <p:cNvSpPr>
                <a:spLocks noChangeArrowheads="1"/>
              </p:cNvSpPr>
              <p:nvPr/>
            </p:nvSpPr>
            <p:spPr bwMode="auto">
              <a:xfrm>
                <a:off x="799" y="638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52" name="Rectangle 7262"/>
              <p:cNvSpPr>
                <a:spLocks noChangeArrowheads="1"/>
              </p:cNvSpPr>
              <p:nvPr/>
            </p:nvSpPr>
            <p:spPr bwMode="auto">
              <a:xfrm>
                <a:off x="811" y="638"/>
                <a:ext cx="19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53" name="Rectangle 7263"/>
              <p:cNvSpPr>
                <a:spLocks noChangeArrowheads="1"/>
              </p:cNvSpPr>
              <p:nvPr/>
            </p:nvSpPr>
            <p:spPr bwMode="auto">
              <a:xfrm>
                <a:off x="811" y="638"/>
                <a:ext cx="19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54" name="Rectangle 7264"/>
              <p:cNvSpPr>
                <a:spLocks noChangeArrowheads="1"/>
              </p:cNvSpPr>
              <p:nvPr/>
            </p:nvSpPr>
            <p:spPr bwMode="auto">
              <a:xfrm>
                <a:off x="822" y="638"/>
                <a:ext cx="16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55" name="Rectangle 7265"/>
              <p:cNvSpPr>
                <a:spLocks noChangeArrowheads="1"/>
              </p:cNvSpPr>
              <p:nvPr/>
            </p:nvSpPr>
            <p:spPr bwMode="auto">
              <a:xfrm>
                <a:off x="822" y="638"/>
                <a:ext cx="1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56" name="Rectangle 7266"/>
              <p:cNvSpPr>
                <a:spLocks noChangeArrowheads="1"/>
              </p:cNvSpPr>
              <p:nvPr/>
            </p:nvSpPr>
            <p:spPr bwMode="auto">
              <a:xfrm>
                <a:off x="830" y="638"/>
                <a:ext cx="20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57" name="Rectangle 7267"/>
              <p:cNvSpPr>
                <a:spLocks noChangeArrowheads="1"/>
              </p:cNvSpPr>
              <p:nvPr/>
            </p:nvSpPr>
            <p:spPr bwMode="auto">
              <a:xfrm>
                <a:off x="830" y="638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58" name="Rectangle 7268"/>
              <p:cNvSpPr>
                <a:spLocks noChangeArrowheads="1"/>
              </p:cNvSpPr>
              <p:nvPr/>
            </p:nvSpPr>
            <p:spPr bwMode="auto">
              <a:xfrm>
                <a:off x="842" y="638"/>
                <a:ext cx="20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59" name="Rectangle 7269"/>
              <p:cNvSpPr>
                <a:spLocks noChangeArrowheads="1"/>
              </p:cNvSpPr>
              <p:nvPr/>
            </p:nvSpPr>
            <p:spPr bwMode="auto">
              <a:xfrm>
                <a:off x="842" y="638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60" name="Rectangle 7270"/>
              <p:cNvSpPr>
                <a:spLocks noChangeArrowheads="1"/>
              </p:cNvSpPr>
              <p:nvPr/>
            </p:nvSpPr>
            <p:spPr bwMode="auto">
              <a:xfrm>
                <a:off x="854" y="638"/>
                <a:ext cx="16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61" name="Rectangle 7271"/>
              <p:cNvSpPr>
                <a:spLocks noChangeArrowheads="1"/>
              </p:cNvSpPr>
              <p:nvPr/>
            </p:nvSpPr>
            <p:spPr bwMode="auto">
              <a:xfrm>
                <a:off x="854" y="638"/>
                <a:ext cx="1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62" name="Rectangle 7272"/>
              <p:cNvSpPr>
                <a:spLocks noChangeArrowheads="1"/>
              </p:cNvSpPr>
              <p:nvPr/>
            </p:nvSpPr>
            <p:spPr bwMode="auto">
              <a:xfrm>
                <a:off x="862" y="638"/>
                <a:ext cx="20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63" name="Rectangle 7273"/>
              <p:cNvSpPr>
                <a:spLocks noChangeArrowheads="1"/>
              </p:cNvSpPr>
              <p:nvPr/>
            </p:nvSpPr>
            <p:spPr bwMode="auto">
              <a:xfrm>
                <a:off x="862" y="638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64" name="Rectangle 7274"/>
              <p:cNvSpPr>
                <a:spLocks noChangeArrowheads="1"/>
              </p:cNvSpPr>
              <p:nvPr/>
            </p:nvSpPr>
            <p:spPr bwMode="auto">
              <a:xfrm>
                <a:off x="874" y="638"/>
                <a:ext cx="19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65" name="Rectangle 7275"/>
              <p:cNvSpPr>
                <a:spLocks noChangeArrowheads="1"/>
              </p:cNvSpPr>
              <p:nvPr/>
            </p:nvSpPr>
            <p:spPr bwMode="auto">
              <a:xfrm>
                <a:off x="874" y="638"/>
                <a:ext cx="19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66" name="Rectangle 7276"/>
              <p:cNvSpPr>
                <a:spLocks noChangeArrowheads="1"/>
              </p:cNvSpPr>
              <p:nvPr/>
            </p:nvSpPr>
            <p:spPr bwMode="auto">
              <a:xfrm>
                <a:off x="886" y="638"/>
                <a:ext cx="16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67" name="Rectangle 7277"/>
              <p:cNvSpPr>
                <a:spLocks noChangeArrowheads="1"/>
              </p:cNvSpPr>
              <p:nvPr/>
            </p:nvSpPr>
            <p:spPr bwMode="auto">
              <a:xfrm>
                <a:off x="886" y="638"/>
                <a:ext cx="1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68" name="Rectangle 7278"/>
              <p:cNvSpPr>
                <a:spLocks noChangeArrowheads="1"/>
              </p:cNvSpPr>
              <p:nvPr/>
            </p:nvSpPr>
            <p:spPr bwMode="auto">
              <a:xfrm>
                <a:off x="893" y="638"/>
                <a:ext cx="20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69" name="Rectangle 7279"/>
              <p:cNvSpPr>
                <a:spLocks noChangeArrowheads="1"/>
              </p:cNvSpPr>
              <p:nvPr/>
            </p:nvSpPr>
            <p:spPr bwMode="auto">
              <a:xfrm>
                <a:off x="893" y="638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70" name="Rectangle 7280"/>
              <p:cNvSpPr>
                <a:spLocks noChangeArrowheads="1"/>
              </p:cNvSpPr>
              <p:nvPr/>
            </p:nvSpPr>
            <p:spPr bwMode="auto">
              <a:xfrm>
                <a:off x="905" y="638"/>
                <a:ext cx="16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71" name="Rectangle 7281"/>
              <p:cNvSpPr>
                <a:spLocks noChangeArrowheads="1"/>
              </p:cNvSpPr>
              <p:nvPr/>
            </p:nvSpPr>
            <p:spPr bwMode="auto">
              <a:xfrm>
                <a:off x="905" y="638"/>
                <a:ext cx="1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72" name="Rectangle 7282"/>
              <p:cNvSpPr>
                <a:spLocks noChangeArrowheads="1"/>
              </p:cNvSpPr>
              <p:nvPr/>
            </p:nvSpPr>
            <p:spPr bwMode="auto">
              <a:xfrm>
                <a:off x="913" y="638"/>
                <a:ext cx="20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73" name="Rectangle 7283"/>
              <p:cNvSpPr>
                <a:spLocks noChangeArrowheads="1"/>
              </p:cNvSpPr>
              <p:nvPr/>
            </p:nvSpPr>
            <p:spPr bwMode="auto">
              <a:xfrm>
                <a:off x="913" y="638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74" name="Rectangle 7284"/>
              <p:cNvSpPr>
                <a:spLocks noChangeArrowheads="1"/>
              </p:cNvSpPr>
              <p:nvPr/>
            </p:nvSpPr>
            <p:spPr bwMode="auto">
              <a:xfrm>
                <a:off x="925" y="581"/>
                <a:ext cx="20" cy="86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75" name="Rectangle 7285"/>
              <p:cNvSpPr>
                <a:spLocks noChangeArrowheads="1"/>
              </p:cNvSpPr>
              <p:nvPr/>
            </p:nvSpPr>
            <p:spPr bwMode="auto">
              <a:xfrm>
                <a:off x="925" y="581"/>
                <a:ext cx="20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76" name="Rectangle 7286"/>
              <p:cNvSpPr>
                <a:spLocks noChangeArrowheads="1"/>
              </p:cNvSpPr>
              <p:nvPr/>
            </p:nvSpPr>
            <p:spPr bwMode="auto">
              <a:xfrm>
                <a:off x="937" y="581"/>
                <a:ext cx="16" cy="86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77" name="Rectangle 7287"/>
              <p:cNvSpPr>
                <a:spLocks noChangeArrowheads="1"/>
              </p:cNvSpPr>
              <p:nvPr/>
            </p:nvSpPr>
            <p:spPr bwMode="auto">
              <a:xfrm>
                <a:off x="937" y="581"/>
                <a:ext cx="16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78" name="Rectangle 7288"/>
              <p:cNvSpPr>
                <a:spLocks noChangeArrowheads="1"/>
              </p:cNvSpPr>
              <p:nvPr/>
            </p:nvSpPr>
            <p:spPr bwMode="auto">
              <a:xfrm>
                <a:off x="945" y="581"/>
                <a:ext cx="19" cy="86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79" name="Rectangle 7289"/>
              <p:cNvSpPr>
                <a:spLocks noChangeArrowheads="1"/>
              </p:cNvSpPr>
              <p:nvPr/>
            </p:nvSpPr>
            <p:spPr bwMode="auto">
              <a:xfrm>
                <a:off x="945" y="581"/>
                <a:ext cx="19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80" name="Rectangle 7290"/>
              <p:cNvSpPr>
                <a:spLocks noChangeArrowheads="1"/>
              </p:cNvSpPr>
              <p:nvPr/>
            </p:nvSpPr>
            <p:spPr bwMode="auto">
              <a:xfrm>
                <a:off x="957" y="649"/>
                <a:ext cx="19" cy="18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81" name="Rectangle 7291"/>
              <p:cNvSpPr>
                <a:spLocks noChangeArrowheads="1"/>
              </p:cNvSpPr>
              <p:nvPr/>
            </p:nvSpPr>
            <p:spPr bwMode="auto">
              <a:xfrm>
                <a:off x="957" y="649"/>
                <a:ext cx="19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82" name="Rectangle 7292"/>
              <p:cNvSpPr>
                <a:spLocks noChangeArrowheads="1"/>
              </p:cNvSpPr>
              <p:nvPr/>
            </p:nvSpPr>
            <p:spPr bwMode="auto">
              <a:xfrm>
                <a:off x="969" y="649"/>
                <a:ext cx="15" cy="18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83" name="Rectangle 7293"/>
              <p:cNvSpPr>
                <a:spLocks noChangeArrowheads="1"/>
              </p:cNvSpPr>
              <p:nvPr/>
            </p:nvSpPr>
            <p:spPr bwMode="auto">
              <a:xfrm>
                <a:off x="969" y="649"/>
                <a:ext cx="15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84" name="Rectangle 7294"/>
              <p:cNvSpPr>
                <a:spLocks noChangeArrowheads="1"/>
              </p:cNvSpPr>
              <p:nvPr/>
            </p:nvSpPr>
            <p:spPr bwMode="auto">
              <a:xfrm>
                <a:off x="976" y="581"/>
                <a:ext cx="20" cy="86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85" name="Rectangle 7295"/>
              <p:cNvSpPr>
                <a:spLocks noChangeArrowheads="1"/>
              </p:cNvSpPr>
              <p:nvPr/>
            </p:nvSpPr>
            <p:spPr bwMode="auto">
              <a:xfrm>
                <a:off x="976" y="581"/>
                <a:ext cx="20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86" name="Rectangle 7296"/>
              <p:cNvSpPr>
                <a:spLocks noChangeArrowheads="1"/>
              </p:cNvSpPr>
              <p:nvPr/>
            </p:nvSpPr>
            <p:spPr bwMode="auto">
              <a:xfrm>
                <a:off x="988" y="603"/>
                <a:ext cx="20" cy="64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87" name="Rectangle 7297"/>
              <p:cNvSpPr>
                <a:spLocks noChangeArrowheads="1"/>
              </p:cNvSpPr>
              <p:nvPr/>
            </p:nvSpPr>
            <p:spPr bwMode="auto">
              <a:xfrm>
                <a:off x="988" y="603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88" name="Rectangle 7298"/>
              <p:cNvSpPr>
                <a:spLocks noChangeArrowheads="1"/>
              </p:cNvSpPr>
              <p:nvPr/>
            </p:nvSpPr>
            <p:spPr bwMode="auto">
              <a:xfrm>
                <a:off x="1000" y="581"/>
                <a:ext cx="16" cy="86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89" name="Rectangle 7299"/>
              <p:cNvSpPr>
                <a:spLocks noChangeArrowheads="1"/>
              </p:cNvSpPr>
              <p:nvPr/>
            </p:nvSpPr>
            <p:spPr bwMode="auto">
              <a:xfrm>
                <a:off x="1000" y="581"/>
                <a:ext cx="16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90" name="Rectangle 7300"/>
              <p:cNvSpPr>
                <a:spLocks noChangeArrowheads="1"/>
              </p:cNvSpPr>
              <p:nvPr/>
            </p:nvSpPr>
            <p:spPr bwMode="auto">
              <a:xfrm>
                <a:off x="1008" y="581"/>
                <a:ext cx="20" cy="86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91" name="Rectangle 7301"/>
              <p:cNvSpPr>
                <a:spLocks noChangeArrowheads="1"/>
              </p:cNvSpPr>
              <p:nvPr/>
            </p:nvSpPr>
            <p:spPr bwMode="auto">
              <a:xfrm>
                <a:off x="1008" y="581"/>
                <a:ext cx="20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92" name="Rectangle 7302"/>
              <p:cNvSpPr>
                <a:spLocks noChangeArrowheads="1"/>
              </p:cNvSpPr>
              <p:nvPr/>
            </p:nvSpPr>
            <p:spPr bwMode="auto">
              <a:xfrm>
                <a:off x="1020" y="581"/>
                <a:ext cx="16" cy="86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93" name="Rectangle 7303"/>
              <p:cNvSpPr>
                <a:spLocks noChangeArrowheads="1"/>
              </p:cNvSpPr>
              <p:nvPr/>
            </p:nvSpPr>
            <p:spPr bwMode="auto">
              <a:xfrm>
                <a:off x="1020" y="581"/>
                <a:ext cx="16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94" name="Rectangle 7304"/>
              <p:cNvSpPr>
                <a:spLocks noChangeArrowheads="1"/>
              </p:cNvSpPr>
              <p:nvPr/>
            </p:nvSpPr>
            <p:spPr bwMode="auto">
              <a:xfrm>
                <a:off x="1028" y="581"/>
                <a:ext cx="19" cy="86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95" name="Rectangle 7305"/>
              <p:cNvSpPr>
                <a:spLocks noChangeArrowheads="1"/>
              </p:cNvSpPr>
              <p:nvPr/>
            </p:nvSpPr>
            <p:spPr bwMode="auto">
              <a:xfrm>
                <a:off x="1028" y="581"/>
                <a:ext cx="19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96" name="Rectangle 7306"/>
              <p:cNvSpPr>
                <a:spLocks noChangeArrowheads="1"/>
              </p:cNvSpPr>
              <p:nvPr/>
            </p:nvSpPr>
            <p:spPr bwMode="auto">
              <a:xfrm>
                <a:off x="1040" y="581"/>
                <a:ext cx="20" cy="86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97" name="Rectangle 7307"/>
              <p:cNvSpPr>
                <a:spLocks noChangeArrowheads="1"/>
              </p:cNvSpPr>
              <p:nvPr/>
            </p:nvSpPr>
            <p:spPr bwMode="auto">
              <a:xfrm>
                <a:off x="1040" y="581"/>
                <a:ext cx="20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98" name="Rectangle 7308"/>
              <p:cNvSpPr>
                <a:spLocks noChangeArrowheads="1"/>
              </p:cNvSpPr>
              <p:nvPr/>
            </p:nvSpPr>
            <p:spPr bwMode="auto">
              <a:xfrm>
                <a:off x="1051" y="581"/>
                <a:ext cx="16" cy="86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99" name="Rectangle 7309"/>
              <p:cNvSpPr>
                <a:spLocks noChangeArrowheads="1"/>
              </p:cNvSpPr>
              <p:nvPr/>
            </p:nvSpPr>
            <p:spPr bwMode="auto">
              <a:xfrm>
                <a:off x="1051" y="581"/>
                <a:ext cx="16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00" name="Rectangle 7310"/>
              <p:cNvSpPr>
                <a:spLocks noChangeArrowheads="1"/>
              </p:cNvSpPr>
              <p:nvPr/>
            </p:nvSpPr>
            <p:spPr bwMode="auto">
              <a:xfrm>
                <a:off x="1060" y="581"/>
                <a:ext cx="19" cy="86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01" name="Rectangle 7311"/>
              <p:cNvSpPr>
                <a:spLocks noChangeArrowheads="1"/>
              </p:cNvSpPr>
              <p:nvPr/>
            </p:nvSpPr>
            <p:spPr bwMode="auto">
              <a:xfrm>
                <a:off x="1060" y="581"/>
                <a:ext cx="19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02" name="Rectangle 7312"/>
              <p:cNvSpPr>
                <a:spLocks noChangeArrowheads="1"/>
              </p:cNvSpPr>
              <p:nvPr/>
            </p:nvSpPr>
            <p:spPr bwMode="auto">
              <a:xfrm>
                <a:off x="1071" y="581"/>
                <a:ext cx="20" cy="86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03" name="Rectangle 7313"/>
              <p:cNvSpPr>
                <a:spLocks noChangeArrowheads="1"/>
              </p:cNvSpPr>
              <p:nvPr/>
            </p:nvSpPr>
            <p:spPr bwMode="auto">
              <a:xfrm>
                <a:off x="1071" y="581"/>
                <a:ext cx="20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04" name="Rectangle 7314"/>
              <p:cNvSpPr>
                <a:spLocks noChangeArrowheads="1"/>
              </p:cNvSpPr>
              <p:nvPr/>
            </p:nvSpPr>
            <p:spPr bwMode="auto">
              <a:xfrm>
                <a:off x="1083" y="581"/>
                <a:ext cx="16" cy="86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05" name="Rectangle 7315"/>
              <p:cNvSpPr>
                <a:spLocks noChangeArrowheads="1"/>
              </p:cNvSpPr>
              <p:nvPr/>
            </p:nvSpPr>
            <p:spPr bwMode="auto">
              <a:xfrm>
                <a:off x="1083" y="581"/>
                <a:ext cx="16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06" name="Rectangle 7316"/>
              <p:cNvSpPr>
                <a:spLocks noChangeArrowheads="1"/>
              </p:cNvSpPr>
              <p:nvPr/>
            </p:nvSpPr>
            <p:spPr bwMode="auto">
              <a:xfrm>
                <a:off x="1091" y="581"/>
                <a:ext cx="20" cy="86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07" name="Rectangle 7317"/>
              <p:cNvSpPr>
                <a:spLocks noChangeArrowheads="1"/>
              </p:cNvSpPr>
              <p:nvPr/>
            </p:nvSpPr>
            <p:spPr bwMode="auto">
              <a:xfrm>
                <a:off x="1091" y="581"/>
                <a:ext cx="20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08" name="Rectangle 7318"/>
              <p:cNvSpPr>
                <a:spLocks noChangeArrowheads="1"/>
              </p:cNvSpPr>
              <p:nvPr/>
            </p:nvSpPr>
            <p:spPr bwMode="auto">
              <a:xfrm>
                <a:off x="1103" y="581"/>
                <a:ext cx="19" cy="86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09" name="Rectangle 7319"/>
              <p:cNvSpPr>
                <a:spLocks noChangeArrowheads="1"/>
              </p:cNvSpPr>
              <p:nvPr/>
            </p:nvSpPr>
            <p:spPr bwMode="auto">
              <a:xfrm>
                <a:off x="1103" y="581"/>
                <a:ext cx="19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10" name="Rectangle 7320"/>
              <p:cNvSpPr>
                <a:spLocks noChangeArrowheads="1"/>
              </p:cNvSpPr>
              <p:nvPr/>
            </p:nvSpPr>
            <p:spPr bwMode="auto">
              <a:xfrm>
                <a:off x="1115" y="581"/>
                <a:ext cx="16" cy="86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11" name="Rectangle 7321"/>
              <p:cNvSpPr>
                <a:spLocks noChangeArrowheads="1"/>
              </p:cNvSpPr>
              <p:nvPr/>
            </p:nvSpPr>
            <p:spPr bwMode="auto">
              <a:xfrm>
                <a:off x="1115" y="581"/>
                <a:ext cx="16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12" name="Rectangle 7322"/>
              <p:cNvSpPr>
                <a:spLocks noChangeArrowheads="1"/>
              </p:cNvSpPr>
              <p:nvPr/>
            </p:nvSpPr>
            <p:spPr bwMode="auto">
              <a:xfrm>
                <a:off x="1122" y="581"/>
                <a:ext cx="20" cy="86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13" name="Rectangle 7323"/>
              <p:cNvSpPr>
                <a:spLocks noChangeArrowheads="1"/>
              </p:cNvSpPr>
              <p:nvPr/>
            </p:nvSpPr>
            <p:spPr bwMode="auto">
              <a:xfrm>
                <a:off x="1122" y="581"/>
                <a:ext cx="20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14" name="Rectangle 7324"/>
              <p:cNvSpPr>
                <a:spLocks noChangeArrowheads="1"/>
              </p:cNvSpPr>
              <p:nvPr/>
            </p:nvSpPr>
            <p:spPr bwMode="auto">
              <a:xfrm>
                <a:off x="1134" y="581"/>
                <a:ext cx="16" cy="86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15" name="Rectangle 7325"/>
              <p:cNvSpPr>
                <a:spLocks noChangeArrowheads="1"/>
              </p:cNvSpPr>
              <p:nvPr/>
            </p:nvSpPr>
            <p:spPr bwMode="auto">
              <a:xfrm>
                <a:off x="1134" y="581"/>
                <a:ext cx="16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16" name="Rectangle 7326"/>
              <p:cNvSpPr>
                <a:spLocks noChangeArrowheads="1"/>
              </p:cNvSpPr>
              <p:nvPr/>
            </p:nvSpPr>
            <p:spPr bwMode="auto">
              <a:xfrm>
                <a:off x="1142" y="615"/>
                <a:ext cx="20" cy="52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17" name="Rectangle 7327"/>
              <p:cNvSpPr>
                <a:spLocks noChangeArrowheads="1"/>
              </p:cNvSpPr>
              <p:nvPr/>
            </p:nvSpPr>
            <p:spPr bwMode="auto">
              <a:xfrm>
                <a:off x="1142" y="615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18" name="Rectangle 7328"/>
              <p:cNvSpPr>
                <a:spLocks noChangeArrowheads="1"/>
              </p:cNvSpPr>
              <p:nvPr/>
            </p:nvSpPr>
            <p:spPr bwMode="auto">
              <a:xfrm>
                <a:off x="1154" y="581"/>
                <a:ext cx="20" cy="86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19" name="Rectangle 7329"/>
              <p:cNvSpPr>
                <a:spLocks noChangeArrowheads="1"/>
              </p:cNvSpPr>
              <p:nvPr/>
            </p:nvSpPr>
            <p:spPr bwMode="auto">
              <a:xfrm>
                <a:off x="1154" y="581"/>
                <a:ext cx="20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20" name="Rectangle 7330"/>
              <p:cNvSpPr>
                <a:spLocks noChangeArrowheads="1"/>
              </p:cNvSpPr>
              <p:nvPr/>
            </p:nvSpPr>
            <p:spPr bwMode="auto">
              <a:xfrm>
                <a:off x="1166" y="581"/>
                <a:ext cx="16" cy="86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21" name="Rectangle 7331"/>
              <p:cNvSpPr>
                <a:spLocks noChangeArrowheads="1"/>
              </p:cNvSpPr>
              <p:nvPr/>
            </p:nvSpPr>
            <p:spPr bwMode="auto">
              <a:xfrm>
                <a:off x="1166" y="581"/>
                <a:ext cx="16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22" name="Rectangle 7332"/>
              <p:cNvSpPr>
                <a:spLocks noChangeArrowheads="1"/>
              </p:cNvSpPr>
              <p:nvPr/>
            </p:nvSpPr>
            <p:spPr bwMode="auto">
              <a:xfrm>
                <a:off x="1174" y="581"/>
                <a:ext cx="20" cy="86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23" name="Rectangle 7333"/>
              <p:cNvSpPr>
                <a:spLocks noChangeArrowheads="1"/>
              </p:cNvSpPr>
              <p:nvPr/>
            </p:nvSpPr>
            <p:spPr bwMode="auto">
              <a:xfrm>
                <a:off x="1174" y="581"/>
                <a:ext cx="20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24" name="Rectangle 7334"/>
              <p:cNvSpPr>
                <a:spLocks noChangeArrowheads="1"/>
              </p:cNvSpPr>
              <p:nvPr/>
            </p:nvSpPr>
            <p:spPr bwMode="auto">
              <a:xfrm>
                <a:off x="1186" y="581"/>
                <a:ext cx="19" cy="86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25" name="Rectangle 7335"/>
              <p:cNvSpPr>
                <a:spLocks noChangeArrowheads="1"/>
              </p:cNvSpPr>
              <p:nvPr/>
            </p:nvSpPr>
            <p:spPr bwMode="auto">
              <a:xfrm>
                <a:off x="1186" y="581"/>
                <a:ext cx="19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26" name="Rectangle 7336"/>
              <p:cNvSpPr>
                <a:spLocks noChangeArrowheads="1"/>
              </p:cNvSpPr>
              <p:nvPr/>
            </p:nvSpPr>
            <p:spPr bwMode="auto">
              <a:xfrm>
                <a:off x="1198" y="581"/>
                <a:ext cx="16" cy="86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27" name="Rectangle 7337"/>
              <p:cNvSpPr>
                <a:spLocks noChangeArrowheads="1"/>
              </p:cNvSpPr>
              <p:nvPr/>
            </p:nvSpPr>
            <p:spPr bwMode="auto">
              <a:xfrm>
                <a:off x="1198" y="581"/>
                <a:ext cx="16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28" name="Rectangle 7338"/>
              <p:cNvSpPr>
                <a:spLocks noChangeArrowheads="1"/>
              </p:cNvSpPr>
              <p:nvPr/>
            </p:nvSpPr>
            <p:spPr bwMode="auto">
              <a:xfrm>
                <a:off x="1205" y="603"/>
                <a:ext cx="20" cy="64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29" name="Rectangle 7339"/>
              <p:cNvSpPr>
                <a:spLocks noChangeArrowheads="1"/>
              </p:cNvSpPr>
              <p:nvPr/>
            </p:nvSpPr>
            <p:spPr bwMode="auto">
              <a:xfrm>
                <a:off x="1205" y="603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30" name="Rectangle 7340"/>
              <p:cNvSpPr>
                <a:spLocks noChangeArrowheads="1"/>
              </p:cNvSpPr>
              <p:nvPr/>
            </p:nvSpPr>
            <p:spPr bwMode="auto">
              <a:xfrm>
                <a:off x="1217" y="581"/>
                <a:ext cx="20" cy="86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31" name="Rectangle 7341"/>
              <p:cNvSpPr>
                <a:spLocks noChangeArrowheads="1"/>
              </p:cNvSpPr>
              <p:nvPr/>
            </p:nvSpPr>
            <p:spPr bwMode="auto">
              <a:xfrm>
                <a:off x="1217" y="581"/>
                <a:ext cx="20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32" name="Rectangle 7342"/>
              <p:cNvSpPr>
                <a:spLocks noChangeArrowheads="1"/>
              </p:cNvSpPr>
              <p:nvPr/>
            </p:nvSpPr>
            <p:spPr bwMode="auto">
              <a:xfrm>
                <a:off x="1229" y="581"/>
                <a:ext cx="16" cy="86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33" name="Rectangle 7343"/>
              <p:cNvSpPr>
                <a:spLocks noChangeArrowheads="1"/>
              </p:cNvSpPr>
              <p:nvPr/>
            </p:nvSpPr>
            <p:spPr bwMode="auto">
              <a:xfrm>
                <a:off x="1229" y="581"/>
                <a:ext cx="16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34" name="Rectangle 7344"/>
              <p:cNvSpPr>
                <a:spLocks noChangeArrowheads="1"/>
              </p:cNvSpPr>
              <p:nvPr/>
            </p:nvSpPr>
            <p:spPr bwMode="auto">
              <a:xfrm>
                <a:off x="1237" y="581"/>
                <a:ext cx="20" cy="86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35" name="Rectangle 7345"/>
              <p:cNvSpPr>
                <a:spLocks noChangeArrowheads="1"/>
              </p:cNvSpPr>
              <p:nvPr/>
            </p:nvSpPr>
            <p:spPr bwMode="auto">
              <a:xfrm>
                <a:off x="1237" y="581"/>
                <a:ext cx="20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36" name="Rectangle 7346"/>
              <p:cNvSpPr>
                <a:spLocks noChangeArrowheads="1"/>
              </p:cNvSpPr>
              <p:nvPr/>
            </p:nvSpPr>
            <p:spPr bwMode="auto">
              <a:xfrm>
                <a:off x="1249" y="581"/>
                <a:ext cx="16" cy="86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37" name="Rectangle 7347"/>
              <p:cNvSpPr>
                <a:spLocks noChangeArrowheads="1"/>
              </p:cNvSpPr>
              <p:nvPr/>
            </p:nvSpPr>
            <p:spPr bwMode="auto">
              <a:xfrm>
                <a:off x="1249" y="581"/>
                <a:ext cx="16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38" name="Rectangle 7348"/>
              <p:cNvSpPr>
                <a:spLocks noChangeArrowheads="1"/>
              </p:cNvSpPr>
              <p:nvPr/>
            </p:nvSpPr>
            <p:spPr bwMode="auto">
              <a:xfrm>
                <a:off x="1257" y="581"/>
                <a:ext cx="19" cy="86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39" name="Rectangle 7349"/>
              <p:cNvSpPr>
                <a:spLocks noChangeArrowheads="1"/>
              </p:cNvSpPr>
              <p:nvPr/>
            </p:nvSpPr>
            <p:spPr bwMode="auto">
              <a:xfrm>
                <a:off x="1257" y="581"/>
                <a:ext cx="19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40" name="Rectangle 7350"/>
              <p:cNvSpPr>
                <a:spLocks noChangeArrowheads="1"/>
              </p:cNvSpPr>
              <p:nvPr/>
            </p:nvSpPr>
            <p:spPr bwMode="auto">
              <a:xfrm>
                <a:off x="1269" y="581"/>
                <a:ext cx="19" cy="86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41" name="Rectangle 7351"/>
              <p:cNvSpPr>
                <a:spLocks noChangeArrowheads="1"/>
              </p:cNvSpPr>
              <p:nvPr/>
            </p:nvSpPr>
            <p:spPr bwMode="auto">
              <a:xfrm>
                <a:off x="1269" y="581"/>
                <a:ext cx="19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42" name="Rectangle 7352"/>
              <p:cNvSpPr>
                <a:spLocks noChangeArrowheads="1"/>
              </p:cNvSpPr>
              <p:nvPr/>
            </p:nvSpPr>
            <p:spPr bwMode="auto">
              <a:xfrm>
                <a:off x="1280" y="586"/>
                <a:ext cx="16" cy="81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43" name="Rectangle 7353"/>
              <p:cNvSpPr>
                <a:spLocks noChangeArrowheads="1"/>
              </p:cNvSpPr>
              <p:nvPr/>
            </p:nvSpPr>
            <p:spPr bwMode="auto">
              <a:xfrm>
                <a:off x="1280" y="586"/>
                <a:ext cx="1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44" name="Rectangle 7354"/>
              <p:cNvSpPr>
                <a:spLocks noChangeArrowheads="1"/>
              </p:cNvSpPr>
              <p:nvPr/>
            </p:nvSpPr>
            <p:spPr bwMode="auto">
              <a:xfrm>
                <a:off x="1288" y="581"/>
                <a:ext cx="20" cy="86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45" name="Rectangle 7355"/>
              <p:cNvSpPr>
                <a:spLocks noChangeArrowheads="1"/>
              </p:cNvSpPr>
              <p:nvPr/>
            </p:nvSpPr>
            <p:spPr bwMode="auto">
              <a:xfrm>
                <a:off x="1288" y="581"/>
                <a:ext cx="20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46" name="Rectangle 7356"/>
              <p:cNvSpPr>
                <a:spLocks noChangeArrowheads="1"/>
              </p:cNvSpPr>
              <p:nvPr/>
            </p:nvSpPr>
            <p:spPr bwMode="auto">
              <a:xfrm>
                <a:off x="1300" y="581"/>
                <a:ext cx="20" cy="86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47" name="Rectangle 7357"/>
              <p:cNvSpPr>
                <a:spLocks noChangeArrowheads="1"/>
              </p:cNvSpPr>
              <p:nvPr/>
            </p:nvSpPr>
            <p:spPr bwMode="auto">
              <a:xfrm>
                <a:off x="1300" y="581"/>
                <a:ext cx="20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48" name="Rectangle 7358"/>
              <p:cNvSpPr>
                <a:spLocks noChangeArrowheads="1"/>
              </p:cNvSpPr>
              <p:nvPr/>
            </p:nvSpPr>
            <p:spPr bwMode="auto">
              <a:xfrm>
                <a:off x="1312" y="603"/>
                <a:ext cx="16" cy="64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49" name="Rectangle 7359"/>
              <p:cNvSpPr>
                <a:spLocks noChangeArrowheads="1"/>
              </p:cNvSpPr>
              <p:nvPr/>
            </p:nvSpPr>
            <p:spPr bwMode="auto">
              <a:xfrm>
                <a:off x="1312" y="603"/>
                <a:ext cx="1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50" name="Rectangle 7360"/>
              <p:cNvSpPr>
                <a:spLocks noChangeArrowheads="1"/>
              </p:cNvSpPr>
              <p:nvPr/>
            </p:nvSpPr>
            <p:spPr bwMode="auto">
              <a:xfrm>
                <a:off x="1320" y="603"/>
                <a:ext cx="20" cy="64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51" name="Rectangle 7361"/>
              <p:cNvSpPr>
                <a:spLocks noChangeArrowheads="1"/>
              </p:cNvSpPr>
              <p:nvPr/>
            </p:nvSpPr>
            <p:spPr bwMode="auto">
              <a:xfrm>
                <a:off x="1320" y="603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52" name="Rectangle 7362"/>
              <p:cNvSpPr>
                <a:spLocks noChangeArrowheads="1"/>
              </p:cNvSpPr>
              <p:nvPr/>
            </p:nvSpPr>
            <p:spPr bwMode="auto">
              <a:xfrm>
                <a:off x="1332" y="603"/>
                <a:ext cx="20" cy="64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53" name="Rectangle 7363"/>
              <p:cNvSpPr>
                <a:spLocks noChangeArrowheads="1"/>
              </p:cNvSpPr>
              <p:nvPr/>
            </p:nvSpPr>
            <p:spPr bwMode="auto">
              <a:xfrm>
                <a:off x="1332" y="603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54" name="Rectangle 7364"/>
              <p:cNvSpPr>
                <a:spLocks noChangeArrowheads="1"/>
              </p:cNvSpPr>
              <p:nvPr/>
            </p:nvSpPr>
            <p:spPr bwMode="auto">
              <a:xfrm>
                <a:off x="1344" y="581"/>
                <a:ext cx="15" cy="86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55" name="Rectangle 7365"/>
              <p:cNvSpPr>
                <a:spLocks noChangeArrowheads="1"/>
              </p:cNvSpPr>
              <p:nvPr/>
            </p:nvSpPr>
            <p:spPr bwMode="auto">
              <a:xfrm>
                <a:off x="1344" y="581"/>
                <a:ext cx="15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56" name="Rectangle 7366"/>
              <p:cNvSpPr>
                <a:spLocks noChangeArrowheads="1"/>
              </p:cNvSpPr>
              <p:nvPr/>
            </p:nvSpPr>
            <p:spPr bwMode="auto">
              <a:xfrm>
                <a:off x="1352" y="581"/>
                <a:ext cx="19" cy="86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57" name="Rectangle 7367"/>
              <p:cNvSpPr>
                <a:spLocks noChangeArrowheads="1"/>
              </p:cNvSpPr>
              <p:nvPr/>
            </p:nvSpPr>
            <p:spPr bwMode="auto">
              <a:xfrm>
                <a:off x="1352" y="581"/>
                <a:ext cx="19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58" name="Rectangle 7368"/>
              <p:cNvSpPr>
                <a:spLocks noChangeArrowheads="1"/>
              </p:cNvSpPr>
              <p:nvPr/>
            </p:nvSpPr>
            <p:spPr bwMode="auto">
              <a:xfrm>
                <a:off x="1363" y="581"/>
                <a:ext cx="16" cy="86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59" name="Rectangle 7369"/>
              <p:cNvSpPr>
                <a:spLocks noChangeArrowheads="1"/>
              </p:cNvSpPr>
              <p:nvPr/>
            </p:nvSpPr>
            <p:spPr bwMode="auto">
              <a:xfrm>
                <a:off x="1363" y="581"/>
                <a:ext cx="16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60" name="Rectangle 7370"/>
              <p:cNvSpPr>
                <a:spLocks noChangeArrowheads="1"/>
              </p:cNvSpPr>
              <p:nvPr/>
            </p:nvSpPr>
            <p:spPr bwMode="auto">
              <a:xfrm>
                <a:off x="1371" y="581"/>
                <a:ext cx="20" cy="86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61" name="Rectangle 7371"/>
              <p:cNvSpPr>
                <a:spLocks noChangeArrowheads="1"/>
              </p:cNvSpPr>
              <p:nvPr/>
            </p:nvSpPr>
            <p:spPr bwMode="auto">
              <a:xfrm>
                <a:off x="1371" y="581"/>
                <a:ext cx="20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62" name="Rectangle 7372"/>
              <p:cNvSpPr>
                <a:spLocks noChangeArrowheads="1"/>
              </p:cNvSpPr>
              <p:nvPr/>
            </p:nvSpPr>
            <p:spPr bwMode="auto">
              <a:xfrm>
                <a:off x="1383" y="581"/>
                <a:ext cx="20" cy="86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63" name="Rectangle 7373"/>
              <p:cNvSpPr>
                <a:spLocks noChangeArrowheads="1"/>
              </p:cNvSpPr>
              <p:nvPr/>
            </p:nvSpPr>
            <p:spPr bwMode="auto">
              <a:xfrm>
                <a:off x="1383" y="581"/>
                <a:ext cx="20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64" name="Rectangle 7374"/>
              <p:cNvSpPr>
                <a:spLocks noChangeArrowheads="1"/>
              </p:cNvSpPr>
              <p:nvPr/>
            </p:nvSpPr>
            <p:spPr bwMode="auto">
              <a:xfrm>
                <a:off x="1395" y="581"/>
                <a:ext cx="16" cy="86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65" name="Rectangle 7375"/>
              <p:cNvSpPr>
                <a:spLocks noChangeArrowheads="1"/>
              </p:cNvSpPr>
              <p:nvPr/>
            </p:nvSpPr>
            <p:spPr bwMode="auto">
              <a:xfrm>
                <a:off x="1395" y="581"/>
                <a:ext cx="16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66" name="Rectangle 7376"/>
              <p:cNvSpPr>
                <a:spLocks noChangeArrowheads="1"/>
              </p:cNvSpPr>
              <p:nvPr/>
            </p:nvSpPr>
            <p:spPr bwMode="auto">
              <a:xfrm>
                <a:off x="1403" y="581"/>
                <a:ext cx="20" cy="86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67" name="Rectangle 7377"/>
              <p:cNvSpPr>
                <a:spLocks noChangeArrowheads="1"/>
              </p:cNvSpPr>
              <p:nvPr/>
            </p:nvSpPr>
            <p:spPr bwMode="auto">
              <a:xfrm>
                <a:off x="1403" y="581"/>
                <a:ext cx="20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68" name="Rectangle 7378"/>
              <p:cNvSpPr>
                <a:spLocks noChangeArrowheads="1"/>
              </p:cNvSpPr>
              <p:nvPr/>
            </p:nvSpPr>
            <p:spPr bwMode="auto">
              <a:xfrm>
                <a:off x="1415" y="581"/>
                <a:ext cx="19" cy="86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69" name="Rectangle 7379"/>
              <p:cNvSpPr>
                <a:spLocks noChangeArrowheads="1"/>
              </p:cNvSpPr>
              <p:nvPr/>
            </p:nvSpPr>
            <p:spPr bwMode="auto">
              <a:xfrm>
                <a:off x="1415" y="581"/>
                <a:ext cx="19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70" name="Rectangle 7380"/>
              <p:cNvSpPr>
                <a:spLocks noChangeArrowheads="1"/>
              </p:cNvSpPr>
              <p:nvPr/>
            </p:nvSpPr>
            <p:spPr bwMode="auto">
              <a:xfrm>
                <a:off x="1427" y="581"/>
                <a:ext cx="15" cy="86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71" name="Rectangle 7381"/>
              <p:cNvSpPr>
                <a:spLocks noChangeArrowheads="1"/>
              </p:cNvSpPr>
              <p:nvPr/>
            </p:nvSpPr>
            <p:spPr bwMode="auto">
              <a:xfrm>
                <a:off x="1427" y="581"/>
                <a:ext cx="15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72" name="Rectangle 7382"/>
              <p:cNvSpPr>
                <a:spLocks noChangeArrowheads="1"/>
              </p:cNvSpPr>
              <p:nvPr/>
            </p:nvSpPr>
            <p:spPr bwMode="auto">
              <a:xfrm>
                <a:off x="1434" y="581"/>
                <a:ext cx="20" cy="86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73" name="Rectangle 7383"/>
              <p:cNvSpPr>
                <a:spLocks noChangeArrowheads="1"/>
              </p:cNvSpPr>
              <p:nvPr/>
            </p:nvSpPr>
            <p:spPr bwMode="auto">
              <a:xfrm>
                <a:off x="1434" y="581"/>
                <a:ext cx="20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74" name="Rectangle 7384"/>
              <p:cNvSpPr>
                <a:spLocks noChangeArrowheads="1"/>
              </p:cNvSpPr>
              <p:nvPr/>
            </p:nvSpPr>
            <p:spPr bwMode="auto">
              <a:xfrm>
                <a:off x="1446" y="581"/>
                <a:ext cx="20" cy="86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grpSp>
          <p:nvGrpSpPr>
            <p:cNvPr id="12029" name="Group 7586"/>
            <p:cNvGrpSpPr>
              <a:grpSpLocks/>
            </p:cNvGrpSpPr>
            <p:nvPr/>
          </p:nvGrpSpPr>
          <p:grpSpPr bwMode="auto">
            <a:xfrm>
              <a:off x="2295526" y="922338"/>
              <a:ext cx="1681163" cy="136525"/>
              <a:chOff x="1446" y="581"/>
              <a:chExt cx="1059" cy="86"/>
            </a:xfrm>
          </p:grpSpPr>
          <p:sp>
            <p:nvSpPr>
              <p:cNvPr id="12775" name="Rectangle 7386"/>
              <p:cNvSpPr>
                <a:spLocks noChangeArrowheads="1"/>
              </p:cNvSpPr>
              <p:nvPr/>
            </p:nvSpPr>
            <p:spPr bwMode="auto">
              <a:xfrm>
                <a:off x="1446" y="581"/>
                <a:ext cx="20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76" name="Rectangle 7387"/>
              <p:cNvSpPr>
                <a:spLocks noChangeArrowheads="1"/>
              </p:cNvSpPr>
              <p:nvPr/>
            </p:nvSpPr>
            <p:spPr bwMode="auto">
              <a:xfrm>
                <a:off x="1458" y="581"/>
                <a:ext cx="16" cy="86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77" name="Rectangle 7388"/>
              <p:cNvSpPr>
                <a:spLocks noChangeArrowheads="1"/>
              </p:cNvSpPr>
              <p:nvPr/>
            </p:nvSpPr>
            <p:spPr bwMode="auto">
              <a:xfrm>
                <a:off x="1458" y="581"/>
                <a:ext cx="16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78" name="Rectangle 7389"/>
              <p:cNvSpPr>
                <a:spLocks noChangeArrowheads="1"/>
              </p:cNvSpPr>
              <p:nvPr/>
            </p:nvSpPr>
            <p:spPr bwMode="auto">
              <a:xfrm>
                <a:off x="1466" y="581"/>
                <a:ext cx="20" cy="86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79" name="Rectangle 7390"/>
              <p:cNvSpPr>
                <a:spLocks noChangeArrowheads="1"/>
              </p:cNvSpPr>
              <p:nvPr/>
            </p:nvSpPr>
            <p:spPr bwMode="auto">
              <a:xfrm>
                <a:off x="1466" y="581"/>
                <a:ext cx="20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80" name="Rectangle 7391"/>
              <p:cNvSpPr>
                <a:spLocks noChangeArrowheads="1"/>
              </p:cNvSpPr>
              <p:nvPr/>
            </p:nvSpPr>
            <p:spPr bwMode="auto">
              <a:xfrm>
                <a:off x="1478" y="581"/>
                <a:ext cx="16" cy="86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81" name="Rectangle 7392"/>
              <p:cNvSpPr>
                <a:spLocks noChangeArrowheads="1"/>
              </p:cNvSpPr>
              <p:nvPr/>
            </p:nvSpPr>
            <p:spPr bwMode="auto">
              <a:xfrm>
                <a:off x="1478" y="581"/>
                <a:ext cx="16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82" name="Rectangle 7393"/>
              <p:cNvSpPr>
                <a:spLocks noChangeArrowheads="1"/>
              </p:cNvSpPr>
              <p:nvPr/>
            </p:nvSpPr>
            <p:spPr bwMode="auto">
              <a:xfrm>
                <a:off x="1486" y="603"/>
                <a:ext cx="20" cy="64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83" name="Rectangle 7394"/>
              <p:cNvSpPr>
                <a:spLocks noChangeArrowheads="1"/>
              </p:cNvSpPr>
              <p:nvPr/>
            </p:nvSpPr>
            <p:spPr bwMode="auto">
              <a:xfrm>
                <a:off x="1486" y="603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84" name="Rectangle 7395"/>
              <p:cNvSpPr>
                <a:spLocks noChangeArrowheads="1"/>
              </p:cNvSpPr>
              <p:nvPr/>
            </p:nvSpPr>
            <p:spPr bwMode="auto">
              <a:xfrm>
                <a:off x="1498" y="581"/>
                <a:ext cx="19" cy="86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85" name="Rectangle 7396"/>
              <p:cNvSpPr>
                <a:spLocks noChangeArrowheads="1"/>
              </p:cNvSpPr>
              <p:nvPr/>
            </p:nvSpPr>
            <p:spPr bwMode="auto">
              <a:xfrm>
                <a:off x="1498" y="581"/>
                <a:ext cx="19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86" name="Rectangle 7397"/>
              <p:cNvSpPr>
                <a:spLocks noChangeArrowheads="1"/>
              </p:cNvSpPr>
              <p:nvPr/>
            </p:nvSpPr>
            <p:spPr bwMode="auto">
              <a:xfrm>
                <a:off x="1510" y="581"/>
                <a:ext cx="15" cy="86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87" name="Rectangle 7398"/>
              <p:cNvSpPr>
                <a:spLocks noChangeArrowheads="1"/>
              </p:cNvSpPr>
              <p:nvPr/>
            </p:nvSpPr>
            <p:spPr bwMode="auto">
              <a:xfrm>
                <a:off x="1510" y="581"/>
                <a:ext cx="15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88" name="Rectangle 7399"/>
              <p:cNvSpPr>
                <a:spLocks noChangeArrowheads="1"/>
              </p:cNvSpPr>
              <p:nvPr/>
            </p:nvSpPr>
            <p:spPr bwMode="auto">
              <a:xfrm>
                <a:off x="1517" y="581"/>
                <a:ext cx="20" cy="86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89" name="Rectangle 7400"/>
              <p:cNvSpPr>
                <a:spLocks noChangeArrowheads="1"/>
              </p:cNvSpPr>
              <p:nvPr/>
            </p:nvSpPr>
            <p:spPr bwMode="auto">
              <a:xfrm>
                <a:off x="1517" y="581"/>
                <a:ext cx="20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90" name="Rectangle 7401"/>
              <p:cNvSpPr>
                <a:spLocks noChangeArrowheads="1"/>
              </p:cNvSpPr>
              <p:nvPr/>
            </p:nvSpPr>
            <p:spPr bwMode="auto">
              <a:xfrm>
                <a:off x="1529" y="581"/>
                <a:ext cx="20" cy="86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91" name="Rectangle 7402"/>
              <p:cNvSpPr>
                <a:spLocks noChangeArrowheads="1"/>
              </p:cNvSpPr>
              <p:nvPr/>
            </p:nvSpPr>
            <p:spPr bwMode="auto">
              <a:xfrm>
                <a:off x="1529" y="581"/>
                <a:ext cx="20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92" name="Rectangle 7403"/>
              <p:cNvSpPr>
                <a:spLocks noChangeArrowheads="1"/>
              </p:cNvSpPr>
              <p:nvPr/>
            </p:nvSpPr>
            <p:spPr bwMode="auto">
              <a:xfrm>
                <a:off x="1541" y="581"/>
                <a:ext cx="16" cy="86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93" name="Rectangle 7404"/>
              <p:cNvSpPr>
                <a:spLocks noChangeArrowheads="1"/>
              </p:cNvSpPr>
              <p:nvPr/>
            </p:nvSpPr>
            <p:spPr bwMode="auto">
              <a:xfrm>
                <a:off x="1541" y="581"/>
                <a:ext cx="16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94" name="Rectangle 7405"/>
              <p:cNvSpPr>
                <a:spLocks noChangeArrowheads="1"/>
              </p:cNvSpPr>
              <p:nvPr/>
            </p:nvSpPr>
            <p:spPr bwMode="auto">
              <a:xfrm>
                <a:off x="1549" y="615"/>
                <a:ext cx="20" cy="52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95" name="Rectangle 7406"/>
              <p:cNvSpPr>
                <a:spLocks noChangeArrowheads="1"/>
              </p:cNvSpPr>
              <p:nvPr/>
            </p:nvSpPr>
            <p:spPr bwMode="auto">
              <a:xfrm>
                <a:off x="1549" y="615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96" name="Rectangle 7407"/>
              <p:cNvSpPr>
                <a:spLocks noChangeArrowheads="1"/>
              </p:cNvSpPr>
              <p:nvPr/>
            </p:nvSpPr>
            <p:spPr bwMode="auto">
              <a:xfrm>
                <a:off x="1561" y="581"/>
                <a:ext cx="20" cy="86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97" name="Rectangle 7408"/>
              <p:cNvSpPr>
                <a:spLocks noChangeArrowheads="1"/>
              </p:cNvSpPr>
              <p:nvPr/>
            </p:nvSpPr>
            <p:spPr bwMode="auto">
              <a:xfrm>
                <a:off x="1561" y="581"/>
                <a:ext cx="20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98" name="Rectangle 7409"/>
              <p:cNvSpPr>
                <a:spLocks noChangeArrowheads="1"/>
              </p:cNvSpPr>
              <p:nvPr/>
            </p:nvSpPr>
            <p:spPr bwMode="auto">
              <a:xfrm>
                <a:off x="1573" y="581"/>
                <a:ext cx="15" cy="86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99" name="Rectangle 7410"/>
              <p:cNvSpPr>
                <a:spLocks noChangeArrowheads="1"/>
              </p:cNvSpPr>
              <p:nvPr/>
            </p:nvSpPr>
            <p:spPr bwMode="auto">
              <a:xfrm>
                <a:off x="1573" y="581"/>
                <a:ext cx="15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00" name="Rectangle 7411"/>
              <p:cNvSpPr>
                <a:spLocks noChangeArrowheads="1"/>
              </p:cNvSpPr>
              <p:nvPr/>
            </p:nvSpPr>
            <p:spPr bwMode="auto">
              <a:xfrm>
                <a:off x="1581" y="581"/>
                <a:ext cx="19" cy="86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01" name="Rectangle 7412"/>
              <p:cNvSpPr>
                <a:spLocks noChangeArrowheads="1"/>
              </p:cNvSpPr>
              <p:nvPr/>
            </p:nvSpPr>
            <p:spPr bwMode="auto">
              <a:xfrm>
                <a:off x="1581" y="581"/>
                <a:ext cx="19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02" name="Rectangle 7413"/>
              <p:cNvSpPr>
                <a:spLocks noChangeArrowheads="1"/>
              </p:cNvSpPr>
              <p:nvPr/>
            </p:nvSpPr>
            <p:spPr bwMode="auto">
              <a:xfrm>
                <a:off x="1592" y="581"/>
                <a:ext cx="16" cy="86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03" name="Rectangle 7414"/>
              <p:cNvSpPr>
                <a:spLocks noChangeArrowheads="1"/>
              </p:cNvSpPr>
              <p:nvPr/>
            </p:nvSpPr>
            <p:spPr bwMode="auto">
              <a:xfrm>
                <a:off x="1592" y="581"/>
                <a:ext cx="16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04" name="Rectangle 7415"/>
              <p:cNvSpPr>
                <a:spLocks noChangeArrowheads="1"/>
              </p:cNvSpPr>
              <p:nvPr/>
            </p:nvSpPr>
            <p:spPr bwMode="auto">
              <a:xfrm>
                <a:off x="1600" y="581"/>
                <a:ext cx="20" cy="86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05" name="Rectangle 7416"/>
              <p:cNvSpPr>
                <a:spLocks noChangeArrowheads="1"/>
              </p:cNvSpPr>
              <p:nvPr/>
            </p:nvSpPr>
            <p:spPr bwMode="auto">
              <a:xfrm>
                <a:off x="1600" y="581"/>
                <a:ext cx="20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06" name="Rectangle 7417"/>
              <p:cNvSpPr>
                <a:spLocks noChangeArrowheads="1"/>
              </p:cNvSpPr>
              <p:nvPr/>
            </p:nvSpPr>
            <p:spPr bwMode="auto">
              <a:xfrm>
                <a:off x="1612" y="581"/>
                <a:ext cx="20" cy="86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07" name="Rectangle 7418"/>
              <p:cNvSpPr>
                <a:spLocks noChangeArrowheads="1"/>
              </p:cNvSpPr>
              <p:nvPr/>
            </p:nvSpPr>
            <p:spPr bwMode="auto">
              <a:xfrm>
                <a:off x="1612" y="581"/>
                <a:ext cx="20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08" name="Rectangle 7419"/>
              <p:cNvSpPr>
                <a:spLocks noChangeArrowheads="1"/>
              </p:cNvSpPr>
              <p:nvPr/>
            </p:nvSpPr>
            <p:spPr bwMode="auto">
              <a:xfrm>
                <a:off x="1624" y="581"/>
                <a:ext cx="16" cy="86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09" name="Rectangle 7420"/>
              <p:cNvSpPr>
                <a:spLocks noChangeArrowheads="1"/>
              </p:cNvSpPr>
              <p:nvPr/>
            </p:nvSpPr>
            <p:spPr bwMode="auto">
              <a:xfrm>
                <a:off x="1624" y="581"/>
                <a:ext cx="16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10" name="Rectangle 7421"/>
              <p:cNvSpPr>
                <a:spLocks noChangeArrowheads="1"/>
              </p:cNvSpPr>
              <p:nvPr/>
            </p:nvSpPr>
            <p:spPr bwMode="auto">
              <a:xfrm>
                <a:off x="1632" y="581"/>
                <a:ext cx="20" cy="86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11" name="Rectangle 7422"/>
              <p:cNvSpPr>
                <a:spLocks noChangeArrowheads="1"/>
              </p:cNvSpPr>
              <p:nvPr/>
            </p:nvSpPr>
            <p:spPr bwMode="auto">
              <a:xfrm>
                <a:off x="1632" y="581"/>
                <a:ext cx="20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12" name="Rectangle 7423"/>
              <p:cNvSpPr>
                <a:spLocks noChangeArrowheads="1"/>
              </p:cNvSpPr>
              <p:nvPr/>
            </p:nvSpPr>
            <p:spPr bwMode="auto">
              <a:xfrm>
                <a:off x="1644" y="603"/>
                <a:ext cx="20" cy="64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13" name="Rectangle 7424"/>
              <p:cNvSpPr>
                <a:spLocks noChangeArrowheads="1"/>
              </p:cNvSpPr>
              <p:nvPr/>
            </p:nvSpPr>
            <p:spPr bwMode="auto">
              <a:xfrm>
                <a:off x="1644" y="603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14" name="Rectangle 7425"/>
              <p:cNvSpPr>
                <a:spLocks noChangeArrowheads="1"/>
              </p:cNvSpPr>
              <p:nvPr/>
            </p:nvSpPr>
            <p:spPr bwMode="auto">
              <a:xfrm>
                <a:off x="1655" y="581"/>
                <a:ext cx="16" cy="86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15" name="Rectangle 7426"/>
              <p:cNvSpPr>
                <a:spLocks noChangeArrowheads="1"/>
              </p:cNvSpPr>
              <p:nvPr/>
            </p:nvSpPr>
            <p:spPr bwMode="auto">
              <a:xfrm>
                <a:off x="1655" y="581"/>
                <a:ext cx="16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16" name="Rectangle 7427"/>
              <p:cNvSpPr>
                <a:spLocks noChangeArrowheads="1"/>
              </p:cNvSpPr>
              <p:nvPr/>
            </p:nvSpPr>
            <p:spPr bwMode="auto">
              <a:xfrm>
                <a:off x="1664" y="649"/>
                <a:ext cx="19" cy="18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17" name="Rectangle 7428"/>
              <p:cNvSpPr>
                <a:spLocks noChangeArrowheads="1"/>
              </p:cNvSpPr>
              <p:nvPr/>
            </p:nvSpPr>
            <p:spPr bwMode="auto">
              <a:xfrm>
                <a:off x="1664" y="649"/>
                <a:ext cx="19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18" name="Rectangle 7429"/>
              <p:cNvSpPr>
                <a:spLocks noChangeArrowheads="1"/>
              </p:cNvSpPr>
              <p:nvPr/>
            </p:nvSpPr>
            <p:spPr bwMode="auto">
              <a:xfrm>
                <a:off x="1675" y="581"/>
                <a:ext cx="20" cy="86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19" name="Rectangle 7430"/>
              <p:cNvSpPr>
                <a:spLocks noChangeArrowheads="1"/>
              </p:cNvSpPr>
              <p:nvPr/>
            </p:nvSpPr>
            <p:spPr bwMode="auto">
              <a:xfrm>
                <a:off x="1675" y="581"/>
                <a:ext cx="20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20" name="Rectangle 7431"/>
              <p:cNvSpPr>
                <a:spLocks noChangeArrowheads="1"/>
              </p:cNvSpPr>
              <p:nvPr/>
            </p:nvSpPr>
            <p:spPr bwMode="auto">
              <a:xfrm>
                <a:off x="1687" y="581"/>
                <a:ext cx="16" cy="86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21" name="Rectangle 7432"/>
              <p:cNvSpPr>
                <a:spLocks noChangeArrowheads="1"/>
              </p:cNvSpPr>
              <p:nvPr/>
            </p:nvSpPr>
            <p:spPr bwMode="auto">
              <a:xfrm>
                <a:off x="1687" y="581"/>
                <a:ext cx="16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22" name="Rectangle 7433"/>
              <p:cNvSpPr>
                <a:spLocks noChangeArrowheads="1"/>
              </p:cNvSpPr>
              <p:nvPr/>
            </p:nvSpPr>
            <p:spPr bwMode="auto">
              <a:xfrm>
                <a:off x="1695" y="581"/>
                <a:ext cx="20" cy="86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23" name="Rectangle 7434"/>
              <p:cNvSpPr>
                <a:spLocks noChangeArrowheads="1"/>
              </p:cNvSpPr>
              <p:nvPr/>
            </p:nvSpPr>
            <p:spPr bwMode="auto">
              <a:xfrm>
                <a:off x="1695" y="581"/>
                <a:ext cx="20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24" name="Rectangle 7435"/>
              <p:cNvSpPr>
                <a:spLocks noChangeArrowheads="1"/>
              </p:cNvSpPr>
              <p:nvPr/>
            </p:nvSpPr>
            <p:spPr bwMode="auto">
              <a:xfrm>
                <a:off x="1707" y="581"/>
                <a:ext cx="16" cy="86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25" name="Rectangle 7436"/>
              <p:cNvSpPr>
                <a:spLocks noChangeArrowheads="1"/>
              </p:cNvSpPr>
              <p:nvPr/>
            </p:nvSpPr>
            <p:spPr bwMode="auto">
              <a:xfrm>
                <a:off x="1707" y="581"/>
                <a:ext cx="16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26" name="Rectangle 7437"/>
              <p:cNvSpPr>
                <a:spLocks noChangeArrowheads="1"/>
              </p:cNvSpPr>
              <p:nvPr/>
            </p:nvSpPr>
            <p:spPr bwMode="auto">
              <a:xfrm>
                <a:off x="1715" y="581"/>
                <a:ext cx="20" cy="86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27" name="Rectangle 7438"/>
              <p:cNvSpPr>
                <a:spLocks noChangeArrowheads="1"/>
              </p:cNvSpPr>
              <p:nvPr/>
            </p:nvSpPr>
            <p:spPr bwMode="auto">
              <a:xfrm>
                <a:off x="1715" y="581"/>
                <a:ext cx="20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28" name="Rectangle 7439"/>
              <p:cNvSpPr>
                <a:spLocks noChangeArrowheads="1"/>
              </p:cNvSpPr>
              <p:nvPr/>
            </p:nvSpPr>
            <p:spPr bwMode="auto">
              <a:xfrm>
                <a:off x="1726" y="586"/>
                <a:ext cx="20" cy="81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29" name="Rectangle 7440"/>
              <p:cNvSpPr>
                <a:spLocks noChangeArrowheads="1"/>
              </p:cNvSpPr>
              <p:nvPr/>
            </p:nvSpPr>
            <p:spPr bwMode="auto">
              <a:xfrm>
                <a:off x="1726" y="586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30" name="Rectangle 7441"/>
              <p:cNvSpPr>
                <a:spLocks noChangeArrowheads="1"/>
              </p:cNvSpPr>
              <p:nvPr/>
            </p:nvSpPr>
            <p:spPr bwMode="auto">
              <a:xfrm>
                <a:off x="1739" y="581"/>
                <a:ext cx="15" cy="86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31" name="Rectangle 7442"/>
              <p:cNvSpPr>
                <a:spLocks noChangeArrowheads="1"/>
              </p:cNvSpPr>
              <p:nvPr/>
            </p:nvSpPr>
            <p:spPr bwMode="auto">
              <a:xfrm>
                <a:off x="1739" y="581"/>
                <a:ext cx="15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32" name="Rectangle 7443"/>
              <p:cNvSpPr>
                <a:spLocks noChangeArrowheads="1"/>
              </p:cNvSpPr>
              <p:nvPr/>
            </p:nvSpPr>
            <p:spPr bwMode="auto">
              <a:xfrm>
                <a:off x="1746" y="603"/>
                <a:ext cx="20" cy="64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33" name="Rectangle 7444"/>
              <p:cNvSpPr>
                <a:spLocks noChangeArrowheads="1"/>
              </p:cNvSpPr>
              <p:nvPr/>
            </p:nvSpPr>
            <p:spPr bwMode="auto">
              <a:xfrm>
                <a:off x="1746" y="603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34" name="Rectangle 7445"/>
              <p:cNvSpPr>
                <a:spLocks noChangeArrowheads="1"/>
              </p:cNvSpPr>
              <p:nvPr/>
            </p:nvSpPr>
            <p:spPr bwMode="auto">
              <a:xfrm>
                <a:off x="1758" y="581"/>
                <a:ext cx="20" cy="86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35" name="Rectangle 7446"/>
              <p:cNvSpPr>
                <a:spLocks noChangeArrowheads="1"/>
              </p:cNvSpPr>
              <p:nvPr/>
            </p:nvSpPr>
            <p:spPr bwMode="auto">
              <a:xfrm>
                <a:off x="1758" y="581"/>
                <a:ext cx="20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36" name="Rectangle 7447"/>
              <p:cNvSpPr>
                <a:spLocks noChangeArrowheads="1"/>
              </p:cNvSpPr>
              <p:nvPr/>
            </p:nvSpPr>
            <p:spPr bwMode="auto">
              <a:xfrm>
                <a:off x="1770" y="581"/>
                <a:ext cx="16" cy="86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37" name="Rectangle 7448"/>
              <p:cNvSpPr>
                <a:spLocks noChangeArrowheads="1"/>
              </p:cNvSpPr>
              <p:nvPr/>
            </p:nvSpPr>
            <p:spPr bwMode="auto">
              <a:xfrm>
                <a:off x="1770" y="581"/>
                <a:ext cx="16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38" name="Rectangle 7449"/>
              <p:cNvSpPr>
                <a:spLocks noChangeArrowheads="1"/>
              </p:cNvSpPr>
              <p:nvPr/>
            </p:nvSpPr>
            <p:spPr bwMode="auto">
              <a:xfrm>
                <a:off x="1778" y="581"/>
                <a:ext cx="20" cy="86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39" name="Rectangle 7450"/>
              <p:cNvSpPr>
                <a:spLocks noChangeArrowheads="1"/>
              </p:cNvSpPr>
              <p:nvPr/>
            </p:nvSpPr>
            <p:spPr bwMode="auto">
              <a:xfrm>
                <a:off x="1778" y="581"/>
                <a:ext cx="20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40" name="Rectangle 7451"/>
              <p:cNvSpPr>
                <a:spLocks noChangeArrowheads="1"/>
              </p:cNvSpPr>
              <p:nvPr/>
            </p:nvSpPr>
            <p:spPr bwMode="auto">
              <a:xfrm>
                <a:off x="1790" y="581"/>
                <a:ext cx="20" cy="86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41" name="Rectangle 7452"/>
              <p:cNvSpPr>
                <a:spLocks noChangeArrowheads="1"/>
              </p:cNvSpPr>
              <p:nvPr/>
            </p:nvSpPr>
            <p:spPr bwMode="auto">
              <a:xfrm>
                <a:off x="1790" y="581"/>
                <a:ext cx="20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42" name="Rectangle 7453"/>
              <p:cNvSpPr>
                <a:spLocks noChangeArrowheads="1"/>
              </p:cNvSpPr>
              <p:nvPr/>
            </p:nvSpPr>
            <p:spPr bwMode="auto">
              <a:xfrm>
                <a:off x="1802" y="581"/>
                <a:ext cx="15" cy="86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43" name="Rectangle 7454"/>
              <p:cNvSpPr>
                <a:spLocks noChangeArrowheads="1"/>
              </p:cNvSpPr>
              <p:nvPr/>
            </p:nvSpPr>
            <p:spPr bwMode="auto">
              <a:xfrm>
                <a:off x="1802" y="581"/>
                <a:ext cx="15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44" name="Rectangle 7455"/>
              <p:cNvSpPr>
                <a:spLocks noChangeArrowheads="1"/>
              </p:cNvSpPr>
              <p:nvPr/>
            </p:nvSpPr>
            <p:spPr bwMode="auto">
              <a:xfrm>
                <a:off x="1810" y="581"/>
                <a:ext cx="19" cy="86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45" name="Rectangle 7456"/>
              <p:cNvSpPr>
                <a:spLocks noChangeArrowheads="1"/>
              </p:cNvSpPr>
              <p:nvPr/>
            </p:nvSpPr>
            <p:spPr bwMode="auto">
              <a:xfrm>
                <a:off x="1810" y="581"/>
                <a:ext cx="19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46" name="Rectangle 7457"/>
              <p:cNvSpPr>
                <a:spLocks noChangeArrowheads="1"/>
              </p:cNvSpPr>
              <p:nvPr/>
            </p:nvSpPr>
            <p:spPr bwMode="auto">
              <a:xfrm>
                <a:off x="1822" y="581"/>
                <a:ext cx="15" cy="86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47" name="Rectangle 7458"/>
              <p:cNvSpPr>
                <a:spLocks noChangeArrowheads="1"/>
              </p:cNvSpPr>
              <p:nvPr/>
            </p:nvSpPr>
            <p:spPr bwMode="auto">
              <a:xfrm>
                <a:off x="1822" y="581"/>
                <a:ext cx="15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48" name="Rectangle 7459"/>
              <p:cNvSpPr>
                <a:spLocks noChangeArrowheads="1"/>
              </p:cNvSpPr>
              <p:nvPr/>
            </p:nvSpPr>
            <p:spPr bwMode="auto">
              <a:xfrm>
                <a:off x="1829" y="581"/>
                <a:ext cx="20" cy="86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49" name="Rectangle 7460"/>
              <p:cNvSpPr>
                <a:spLocks noChangeArrowheads="1"/>
              </p:cNvSpPr>
              <p:nvPr/>
            </p:nvSpPr>
            <p:spPr bwMode="auto">
              <a:xfrm>
                <a:off x="1829" y="581"/>
                <a:ext cx="20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50" name="Rectangle 7461"/>
              <p:cNvSpPr>
                <a:spLocks noChangeArrowheads="1"/>
              </p:cNvSpPr>
              <p:nvPr/>
            </p:nvSpPr>
            <p:spPr bwMode="auto">
              <a:xfrm>
                <a:off x="1841" y="581"/>
                <a:ext cx="20" cy="86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51" name="Rectangle 7462"/>
              <p:cNvSpPr>
                <a:spLocks noChangeArrowheads="1"/>
              </p:cNvSpPr>
              <p:nvPr/>
            </p:nvSpPr>
            <p:spPr bwMode="auto">
              <a:xfrm>
                <a:off x="1841" y="581"/>
                <a:ext cx="20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52" name="Rectangle 7463"/>
              <p:cNvSpPr>
                <a:spLocks noChangeArrowheads="1"/>
              </p:cNvSpPr>
              <p:nvPr/>
            </p:nvSpPr>
            <p:spPr bwMode="auto">
              <a:xfrm>
                <a:off x="1853" y="603"/>
                <a:ext cx="16" cy="64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53" name="Rectangle 7464"/>
              <p:cNvSpPr>
                <a:spLocks noChangeArrowheads="1"/>
              </p:cNvSpPr>
              <p:nvPr/>
            </p:nvSpPr>
            <p:spPr bwMode="auto">
              <a:xfrm>
                <a:off x="1853" y="603"/>
                <a:ext cx="1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54" name="Rectangle 7465"/>
              <p:cNvSpPr>
                <a:spLocks noChangeArrowheads="1"/>
              </p:cNvSpPr>
              <p:nvPr/>
            </p:nvSpPr>
            <p:spPr bwMode="auto">
              <a:xfrm>
                <a:off x="1861" y="581"/>
                <a:ext cx="20" cy="86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55" name="Rectangle 7466"/>
              <p:cNvSpPr>
                <a:spLocks noChangeArrowheads="1"/>
              </p:cNvSpPr>
              <p:nvPr/>
            </p:nvSpPr>
            <p:spPr bwMode="auto">
              <a:xfrm>
                <a:off x="1861" y="581"/>
                <a:ext cx="20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56" name="Rectangle 7467"/>
              <p:cNvSpPr>
                <a:spLocks noChangeArrowheads="1"/>
              </p:cNvSpPr>
              <p:nvPr/>
            </p:nvSpPr>
            <p:spPr bwMode="auto">
              <a:xfrm>
                <a:off x="1873" y="603"/>
                <a:ext cx="20" cy="64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57" name="Rectangle 7468"/>
              <p:cNvSpPr>
                <a:spLocks noChangeArrowheads="1"/>
              </p:cNvSpPr>
              <p:nvPr/>
            </p:nvSpPr>
            <p:spPr bwMode="auto">
              <a:xfrm>
                <a:off x="1873" y="603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58" name="Rectangle 7469"/>
              <p:cNvSpPr>
                <a:spLocks noChangeArrowheads="1"/>
              </p:cNvSpPr>
              <p:nvPr/>
            </p:nvSpPr>
            <p:spPr bwMode="auto">
              <a:xfrm>
                <a:off x="1884" y="581"/>
                <a:ext cx="16" cy="86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59" name="Rectangle 7470"/>
              <p:cNvSpPr>
                <a:spLocks noChangeArrowheads="1"/>
              </p:cNvSpPr>
              <p:nvPr/>
            </p:nvSpPr>
            <p:spPr bwMode="auto">
              <a:xfrm>
                <a:off x="1884" y="581"/>
                <a:ext cx="16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60" name="Rectangle 7471"/>
              <p:cNvSpPr>
                <a:spLocks noChangeArrowheads="1"/>
              </p:cNvSpPr>
              <p:nvPr/>
            </p:nvSpPr>
            <p:spPr bwMode="auto">
              <a:xfrm>
                <a:off x="1893" y="638"/>
                <a:ext cx="19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61" name="Rectangle 7472"/>
              <p:cNvSpPr>
                <a:spLocks noChangeArrowheads="1"/>
              </p:cNvSpPr>
              <p:nvPr/>
            </p:nvSpPr>
            <p:spPr bwMode="auto">
              <a:xfrm>
                <a:off x="1893" y="638"/>
                <a:ext cx="19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62" name="Rectangle 7473"/>
              <p:cNvSpPr>
                <a:spLocks noChangeArrowheads="1"/>
              </p:cNvSpPr>
              <p:nvPr/>
            </p:nvSpPr>
            <p:spPr bwMode="auto">
              <a:xfrm>
                <a:off x="1904" y="638"/>
                <a:ext cx="20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63" name="Rectangle 7474"/>
              <p:cNvSpPr>
                <a:spLocks noChangeArrowheads="1"/>
              </p:cNvSpPr>
              <p:nvPr/>
            </p:nvSpPr>
            <p:spPr bwMode="auto">
              <a:xfrm>
                <a:off x="1904" y="638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64" name="Rectangle 7475"/>
              <p:cNvSpPr>
                <a:spLocks noChangeArrowheads="1"/>
              </p:cNvSpPr>
              <p:nvPr/>
            </p:nvSpPr>
            <p:spPr bwMode="auto">
              <a:xfrm>
                <a:off x="1916" y="638"/>
                <a:ext cx="16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65" name="Rectangle 7476"/>
              <p:cNvSpPr>
                <a:spLocks noChangeArrowheads="1"/>
              </p:cNvSpPr>
              <p:nvPr/>
            </p:nvSpPr>
            <p:spPr bwMode="auto">
              <a:xfrm>
                <a:off x="1916" y="638"/>
                <a:ext cx="1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66" name="Rectangle 7477"/>
              <p:cNvSpPr>
                <a:spLocks noChangeArrowheads="1"/>
              </p:cNvSpPr>
              <p:nvPr/>
            </p:nvSpPr>
            <p:spPr bwMode="auto">
              <a:xfrm>
                <a:off x="1924" y="638"/>
                <a:ext cx="20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67" name="Rectangle 7478"/>
              <p:cNvSpPr>
                <a:spLocks noChangeArrowheads="1"/>
              </p:cNvSpPr>
              <p:nvPr/>
            </p:nvSpPr>
            <p:spPr bwMode="auto">
              <a:xfrm>
                <a:off x="1924" y="638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68" name="Rectangle 7479"/>
              <p:cNvSpPr>
                <a:spLocks noChangeArrowheads="1"/>
              </p:cNvSpPr>
              <p:nvPr/>
            </p:nvSpPr>
            <p:spPr bwMode="auto">
              <a:xfrm>
                <a:off x="1936" y="638"/>
                <a:ext cx="16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69" name="Rectangle 7480"/>
              <p:cNvSpPr>
                <a:spLocks noChangeArrowheads="1"/>
              </p:cNvSpPr>
              <p:nvPr/>
            </p:nvSpPr>
            <p:spPr bwMode="auto">
              <a:xfrm>
                <a:off x="1936" y="638"/>
                <a:ext cx="1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70" name="Rectangle 7481"/>
              <p:cNvSpPr>
                <a:spLocks noChangeArrowheads="1"/>
              </p:cNvSpPr>
              <p:nvPr/>
            </p:nvSpPr>
            <p:spPr bwMode="auto">
              <a:xfrm>
                <a:off x="1944" y="638"/>
                <a:ext cx="20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71" name="Rectangle 7482"/>
              <p:cNvSpPr>
                <a:spLocks noChangeArrowheads="1"/>
              </p:cNvSpPr>
              <p:nvPr/>
            </p:nvSpPr>
            <p:spPr bwMode="auto">
              <a:xfrm>
                <a:off x="1944" y="638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72" name="Rectangle 7483"/>
              <p:cNvSpPr>
                <a:spLocks noChangeArrowheads="1"/>
              </p:cNvSpPr>
              <p:nvPr/>
            </p:nvSpPr>
            <p:spPr bwMode="auto">
              <a:xfrm>
                <a:off x="1956" y="638"/>
                <a:ext cx="19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73" name="Rectangle 7484"/>
              <p:cNvSpPr>
                <a:spLocks noChangeArrowheads="1"/>
              </p:cNvSpPr>
              <p:nvPr/>
            </p:nvSpPr>
            <p:spPr bwMode="auto">
              <a:xfrm>
                <a:off x="1956" y="638"/>
                <a:ext cx="19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74" name="Rectangle 7485"/>
              <p:cNvSpPr>
                <a:spLocks noChangeArrowheads="1"/>
              </p:cNvSpPr>
              <p:nvPr/>
            </p:nvSpPr>
            <p:spPr bwMode="auto">
              <a:xfrm>
                <a:off x="1967" y="638"/>
                <a:ext cx="16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75" name="Rectangle 7486"/>
              <p:cNvSpPr>
                <a:spLocks noChangeArrowheads="1"/>
              </p:cNvSpPr>
              <p:nvPr/>
            </p:nvSpPr>
            <p:spPr bwMode="auto">
              <a:xfrm>
                <a:off x="1967" y="638"/>
                <a:ext cx="1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76" name="Rectangle 7487"/>
              <p:cNvSpPr>
                <a:spLocks noChangeArrowheads="1"/>
              </p:cNvSpPr>
              <p:nvPr/>
            </p:nvSpPr>
            <p:spPr bwMode="auto">
              <a:xfrm>
                <a:off x="1975" y="638"/>
                <a:ext cx="20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77" name="Rectangle 7488"/>
              <p:cNvSpPr>
                <a:spLocks noChangeArrowheads="1"/>
              </p:cNvSpPr>
              <p:nvPr/>
            </p:nvSpPr>
            <p:spPr bwMode="auto">
              <a:xfrm>
                <a:off x="1975" y="638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78" name="Rectangle 7489"/>
              <p:cNvSpPr>
                <a:spLocks noChangeArrowheads="1"/>
              </p:cNvSpPr>
              <p:nvPr/>
            </p:nvSpPr>
            <p:spPr bwMode="auto">
              <a:xfrm>
                <a:off x="1987" y="638"/>
                <a:ext cx="20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79" name="Rectangle 7490"/>
              <p:cNvSpPr>
                <a:spLocks noChangeArrowheads="1"/>
              </p:cNvSpPr>
              <p:nvPr/>
            </p:nvSpPr>
            <p:spPr bwMode="auto">
              <a:xfrm>
                <a:off x="1987" y="638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80" name="Rectangle 7491"/>
              <p:cNvSpPr>
                <a:spLocks noChangeArrowheads="1"/>
              </p:cNvSpPr>
              <p:nvPr/>
            </p:nvSpPr>
            <p:spPr bwMode="auto">
              <a:xfrm>
                <a:off x="1999" y="638"/>
                <a:ext cx="16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81" name="Rectangle 7492"/>
              <p:cNvSpPr>
                <a:spLocks noChangeArrowheads="1"/>
              </p:cNvSpPr>
              <p:nvPr/>
            </p:nvSpPr>
            <p:spPr bwMode="auto">
              <a:xfrm>
                <a:off x="1999" y="638"/>
                <a:ext cx="1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82" name="Rectangle 7493"/>
              <p:cNvSpPr>
                <a:spLocks noChangeArrowheads="1"/>
              </p:cNvSpPr>
              <p:nvPr/>
            </p:nvSpPr>
            <p:spPr bwMode="auto">
              <a:xfrm>
                <a:off x="2007" y="638"/>
                <a:ext cx="20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83" name="Rectangle 7494"/>
              <p:cNvSpPr>
                <a:spLocks noChangeArrowheads="1"/>
              </p:cNvSpPr>
              <p:nvPr/>
            </p:nvSpPr>
            <p:spPr bwMode="auto">
              <a:xfrm>
                <a:off x="2007" y="638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84" name="Rectangle 7495"/>
              <p:cNvSpPr>
                <a:spLocks noChangeArrowheads="1"/>
              </p:cNvSpPr>
              <p:nvPr/>
            </p:nvSpPr>
            <p:spPr bwMode="auto">
              <a:xfrm>
                <a:off x="2019" y="638"/>
                <a:ext cx="19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85" name="Rectangle 7496"/>
              <p:cNvSpPr>
                <a:spLocks noChangeArrowheads="1"/>
              </p:cNvSpPr>
              <p:nvPr/>
            </p:nvSpPr>
            <p:spPr bwMode="auto">
              <a:xfrm>
                <a:off x="2019" y="638"/>
                <a:ext cx="19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86" name="Rectangle 7497"/>
              <p:cNvSpPr>
                <a:spLocks noChangeArrowheads="1"/>
              </p:cNvSpPr>
              <p:nvPr/>
            </p:nvSpPr>
            <p:spPr bwMode="auto">
              <a:xfrm>
                <a:off x="2031" y="638"/>
                <a:ext cx="16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87" name="Rectangle 7498"/>
              <p:cNvSpPr>
                <a:spLocks noChangeArrowheads="1"/>
              </p:cNvSpPr>
              <p:nvPr/>
            </p:nvSpPr>
            <p:spPr bwMode="auto">
              <a:xfrm>
                <a:off x="2031" y="638"/>
                <a:ext cx="1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88" name="Rectangle 7499"/>
              <p:cNvSpPr>
                <a:spLocks noChangeArrowheads="1"/>
              </p:cNvSpPr>
              <p:nvPr/>
            </p:nvSpPr>
            <p:spPr bwMode="auto">
              <a:xfrm>
                <a:off x="2038" y="638"/>
                <a:ext cx="20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89" name="Rectangle 7500"/>
              <p:cNvSpPr>
                <a:spLocks noChangeArrowheads="1"/>
              </p:cNvSpPr>
              <p:nvPr/>
            </p:nvSpPr>
            <p:spPr bwMode="auto">
              <a:xfrm>
                <a:off x="2038" y="638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90" name="Rectangle 7501"/>
              <p:cNvSpPr>
                <a:spLocks noChangeArrowheads="1"/>
              </p:cNvSpPr>
              <p:nvPr/>
            </p:nvSpPr>
            <p:spPr bwMode="auto">
              <a:xfrm>
                <a:off x="2051" y="638"/>
                <a:ext cx="19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91" name="Rectangle 7502"/>
              <p:cNvSpPr>
                <a:spLocks noChangeArrowheads="1"/>
              </p:cNvSpPr>
              <p:nvPr/>
            </p:nvSpPr>
            <p:spPr bwMode="auto">
              <a:xfrm>
                <a:off x="2051" y="638"/>
                <a:ext cx="19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92" name="Rectangle 7503"/>
              <p:cNvSpPr>
                <a:spLocks noChangeArrowheads="1"/>
              </p:cNvSpPr>
              <p:nvPr/>
            </p:nvSpPr>
            <p:spPr bwMode="auto">
              <a:xfrm>
                <a:off x="2062" y="638"/>
                <a:ext cx="16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93" name="Rectangle 7504"/>
              <p:cNvSpPr>
                <a:spLocks noChangeArrowheads="1"/>
              </p:cNvSpPr>
              <p:nvPr/>
            </p:nvSpPr>
            <p:spPr bwMode="auto">
              <a:xfrm>
                <a:off x="2062" y="638"/>
                <a:ext cx="1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94" name="Rectangle 7505"/>
              <p:cNvSpPr>
                <a:spLocks noChangeArrowheads="1"/>
              </p:cNvSpPr>
              <p:nvPr/>
            </p:nvSpPr>
            <p:spPr bwMode="auto">
              <a:xfrm>
                <a:off x="2070" y="638"/>
                <a:ext cx="20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95" name="Rectangle 7506"/>
              <p:cNvSpPr>
                <a:spLocks noChangeArrowheads="1"/>
              </p:cNvSpPr>
              <p:nvPr/>
            </p:nvSpPr>
            <p:spPr bwMode="auto">
              <a:xfrm>
                <a:off x="2070" y="638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96" name="Rectangle 7507"/>
              <p:cNvSpPr>
                <a:spLocks noChangeArrowheads="1"/>
              </p:cNvSpPr>
              <p:nvPr/>
            </p:nvSpPr>
            <p:spPr bwMode="auto">
              <a:xfrm>
                <a:off x="2082" y="638"/>
                <a:ext cx="16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97" name="Rectangle 7508"/>
              <p:cNvSpPr>
                <a:spLocks noChangeArrowheads="1"/>
              </p:cNvSpPr>
              <p:nvPr/>
            </p:nvSpPr>
            <p:spPr bwMode="auto">
              <a:xfrm>
                <a:off x="2082" y="638"/>
                <a:ext cx="1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98" name="Rectangle 7509"/>
              <p:cNvSpPr>
                <a:spLocks noChangeArrowheads="1"/>
              </p:cNvSpPr>
              <p:nvPr/>
            </p:nvSpPr>
            <p:spPr bwMode="auto">
              <a:xfrm>
                <a:off x="2090" y="638"/>
                <a:ext cx="19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99" name="Rectangle 7510"/>
              <p:cNvSpPr>
                <a:spLocks noChangeArrowheads="1"/>
              </p:cNvSpPr>
              <p:nvPr/>
            </p:nvSpPr>
            <p:spPr bwMode="auto">
              <a:xfrm>
                <a:off x="2090" y="638"/>
                <a:ext cx="19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00" name="Rectangle 7511"/>
              <p:cNvSpPr>
                <a:spLocks noChangeArrowheads="1"/>
              </p:cNvSpPr>
              <p:nvPr/>
            </p:nvSpPr>
            <p:spPr bwMode="auto">
              <a:xfrm>
                <a:off x="2102" y="638"/>
                <a:ext cx="20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01" name="Rectangle 7512"/>
              <p:cNvSpPr>
                <a:spLocks noChangeArrowheads="1"/>
              </p:cNvSpPr>
              <p:nvPr/>
            </p:nvSpPr>
            <p:spPr bwMode="auto">
              <a:xfrm>
                <a:off x="2102" y="638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02" name="Rectangle 7513"/>
              <p:cNvSpPr>
                <a:spLocks noChangeArrowheads="1"/>
              </p:cNvSpPr>
              <p:nvPr/>
            </p:nvSpPr>
            <p:spPr bwMode="auto">
              <a:xfrm>
                <a:off x="2114" y="638"/>
                <a:ext cx="15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03" name="Rectangle 7514"/>
              <p:cNvSpPr>
                <a:spLocks noChangeArrowheads="1"/>
              </p:cNvSpPr>
              <p:nvPr/>
            </p:nvSpPr>
            <p:spPr bwMode="auto">
              <a:xfrm>
                <a:off x="2114" y="638"/>
                <a:ext cx="15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04" name="Rectangle 7515"/>
              <p:cNvSpPr>
                <a:spLocks noChangeArrowheads="1"/>
              </p:cNvSpPr>
              <p:nvPr/>
            </p:nvSpPr>
            <p:spPr bwMode="auto">
              <a:xfrm>
                <a:off x="2122" y="638"/>
                <a:ext cx="19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05" name="Rectangle 7516"/>
              <p:cNvSpPr>
                <a:spLocks noChangeArrowheads="1"/>
              </p:cNvSpPr>
              <p:nvPr/>
            </p:nvSpPr>
            <p:spPr bwMode="auto">
              <a:xfrm>
                <a:off x="2122" y="638"/>
                <a:ext cx="19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06" name="Rectangle 7517"/>
              <p:cNvSpPr>
                <a:spLocks noChangeArrowheads="1"/>
              </p:cNvSpPr>
              <p:nvPr/>
            </p:nvSpPr>
            <p:spPr bwMode="auto">
              <a:xfrm>
                <a:off x="2134" y="638"/>
                <a:ext cx="19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07" name="Rectangle 7518"/>
              <p:cNvSpPr>
                <a:spLocks noChangeArrowheads="1"/>
              </p:cNvSpPr>
              <p:nvPr/>
            </p:nvSpPr>
            <p:spPr bwMode="auto">
              <a:xfrm>
                <a:off x="2134" y="638"/>
                <a:ext cx="19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08" name="Rectangle 7519"/>
              <p:cNvSpPr>
                <a:spLocks noChangeArrowheads="1"/>
              </p:cNvSpPr>
              <p:nvPr/>
            </p:nvSpPr>
            <p:spPr bwMode="auto">
              <a:xfrm>
                <a:off x="2145" y="638"/>
                <a:ext cx="16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09" name="Rectangle 7520"/>
              <p:cNvSpPr>
                <a:spLocks noChangeArrowheads="1"/>
              </p:cNvSpPr>
              <p:nvPr/>
            </p:nvSpPr>
            <p:spPr bwMode="auto">
              <a:xfrm>
                <a:off x="2145" y="638"/>
                <a:ext cx="1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10" name="Rectangle 7521"/>
              <p:cNvSpPr>
                <a:spLocks noChangeArrowheads="1"/>
              </p:cNvSpPr>
              <p:nvPr/>
            </p:nvSpPr>
            <p:spPr bwMode="auto">
              <a:xfrm>
                <a:off x="2153" y="638"/>
                <a:ext cx="20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11" name="Rectangle 7522"/>
              <p:cNvSpPr>
                <a:spLocks noChangeArrowheads="1"/>
              </p:cNvSpPr>
              <p:nvPr/>
            </p:nvSpPr>
            <p:spPr bwMode="auto">
              <a:xfrm>
                <a:off x="2153" y="638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12" name="Rectangle 7523"/>
              <p:cNvSpPr>
                <a:spLocks noChangeArrowheads="1"/>
              </p:cNvSpPr>
              <p:nvPr/>
            </p:nvSpPr>
            <p:spPr bwMode="auto">
              <a:xfrm>
                <a:off x="2165" y="638"/>
                <a:ext cx="20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13" name="Rectangle 7524"/>
              <p:cNvSpPr>
                <a:spLocks noChangeArrowheads="1"/>
              </p:cNvSpPr>
              <p:nvPr/>
            </p:nvSpPr>
            <p:spPr bwMode="auto">
              <a:xfrm>
                <a:off x="2165" y="638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14" name="Rectangle 7525"/>
              <p:cNvSpPr>
                <a:spLocks noChangeArrowheads="1"/>
              </p:cNvSpPr>
              <p:nvPr/>
            </p:nvSpPr>
            <p:spPr bwMode="auto">
              <a:xfrm>
                <a:off x="2177" y="638"/>
                <a:ext cx="16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15" name="Rectangle 7526"/>
              <p:cNvSpPr>
                <a:spLocks noChangeArrowheads="1"/>
              </p:cNvSpPr>
              <p:nvPr/>
            </p:nvSpPr>
            <p:spPr bwMode="auto">
              <a:xfrm>
                <a:off x="2177" y="638"/>
                <a:ext cx="1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16" name="Rectangle 7527"/>
              <p:cNvSpPr>
                <a:spLocks noChangeArrowheads="1"/>
              </p:cNvSpPr>
              <p:nvPr/>
            </p:nvSpPr>
            <p:spPr bwMode="auto">
              <a:xfrm>
                <a:off x="2185" y="638"/>
                <a:ext cx="20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17" name="Rectangle 7528"/>
              <p:cNvSpPr>
                <a:spLocks noChangeArrowheads="1"/>
              </p:cNvSpPr>
              <p:nvPr/>
            </p:nvSpPr>
            <p:spPr bwMode="auto">
              <a:xfrm>
                <a:off x="2185" y="638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18" name="Rectangle 7529"/>
              <p:cNvSpPr>
                <a:spLocks noChangeArrowheads="1"/>
              </p:cNvSpPr>
              <p:nvPr/>
            </p:nvSpPr>
            <p:spPr bwMode="auto">
              <a:xfrm>
                <a:off x="2196" y="615"/>
                <a:ext cx="16" cy="52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19" name="Rectangle 7530"/>
              <p:cNvSpPr>
                <a:spLocks noChangeArrowheads="1"/>
              </p:cNvSpPr>
              <p:nvPr/>
            </p:nvSpPr>
            <p:spPr bwMode="auto">
              <a:xfrm>
                <a:off x="2196" y="615"/>
                <a:ext cx="1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20" name="Rectangle 7531"/>
              <p:cNvSpPr>
                <a:spLocks noChangeArrowheads="1"/>
              </p:cNvSpPr>
              <p:nvPr/>
            </p:nvSpPr>
            <p:spPr bwMode="auto">
              <a:xfrm>
                <a:off x="2205" y="615"/>
                <a:ext cx="19" cy="52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21" name="Rectangle 7532"/>
              <p:cNvSpPr>
                <a:spLocks noChangeArrowheads="1"/>
              </p:cNvSpPr>
              <p:nvPr/>
            </p:nvSpPr>
            <p:spPr bwMode="auto">
              <a:xfrm>
                <a:off x="2205" y="615"/>
                <a:ext cx="19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22" name="Rectangle 7533"/>
              <p:cNvSpPr>
                <a:spLocks noChangeArrowheads="1"/>
              </p:cNvSpPr>
              <p:nvPr/>
            </p:nvSpPr>
            <p:spPr bwMode="auto">
              <a:xfrm>
                <a:off x="2216" y="598"/>
                <a:ext cx="20" cy="69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23" name="Rectangle 7534"/>
              <p:cNvSpPr>
                <a:spLocks noChangeArrowheads="1"/>
              </p:cNvSpPr>
              <p:nvPr/>
            </p:nvSpPr>
            <p:spPr bwMode="auto">
              <a:xfrm>
                <a:off x="2216" y="598"/>
                <a:ext cx="20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24" name="Rectangle 7535"/>
              <p:cNvSpPr>
                <a:spLocks noChangeArrowheads="1"/>
              </p:cNvSpPr>
              <p:nvPr/>
            </p:nvSpPr>
            <p:spPr bwMode="auto">
              <a:xfrm>
                <a:off x="2228" y="655"/>
                <a:ext cx="16" cy="1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25" name="Rectangle 7536"/>
              <p:cNvSpPr>
                <a:spLocks noChangeArrowheads="1"/>
              </p:cNvSpPr>
              <p:nvPr/>
            </p:nvSpPr>
            <p:spPr bwMode="auto">
              <a:xfrm>
                <a:off x="2228" y="655"/>
                <a:ext cx="1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26" name="Rectangle 7537"/>
              <p:cNvSpPr>
                <a:spLocks noChangeArrowheads="1"/>
              </p:cNvSpPr>
              <p:nvPr/>
            </p:nvSpPr>
            <p:spPr bwMode="auto">
              <a:xfrm>
                <a:off x="2236" y="655"/>
                <a:ext cx="20" cy="1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27" name="Rectangle 7538"/>
              <p:cNvSpPr>
                <a:spLocks noChangeArrowheads="1"/>
              </p:cNvSpPr>
              <p:nvPr/>
            </p:nvSpPr>
            <p:spPr bwMode="auto">
              <a:xfrm>
                <a:off x="2236" y="655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28" name="Rectangle 7539"/>
              <p:cNvSpPr>
                <a:spLocks noChangeArrowheads="1"/>
              </p:cNvSpPr>
              <p:nvPr/>
            </p:nvSpPr>
            <p:spPr bwMode="auto">
              <a:xfrm>
                <a:off x="2248" y="598"/>
                <a:ext cx="20" cy="69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29" name="Rectangle 7540"/>
              <p:cNvSpPr>
                <a:spLocks noChangeArrowheads="1"/>
              </p:cNvSpPr>
              <p:nvPr/>
            </p:nvSpPr>
            <p:spPr bwMode="auto">
              <a:xfrm>
                <a:off x="2248" y="598"/>
                <a:ext cx="20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30" name="Rectangle 7541"/>
              <p:cNvSpPr>
                <a:spLocks noChangeArrowheads="1"/>
              </p:cNvSpPr>
              <p:nvPr/>
            </p:nvSpPr>
            <p:spPr bwMode="auto">
              <a:xfrm>
                <a:off x="2260" y="621"/>
                <a:ext cx="16" cy="46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31" name="Rectangle 7542"/>
              <p:cNvSpPr>
                <a:spLocks noChangeArrowheads="1"/>
              </p:cNvSpPr>
              <p:nvPr/>
            </p:nvSpPr>
            <p:spPr bwMode="auto">
              <a:xfrm>
                <a:off x="2260" y="621"/>
                <a:ext cx="1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32" name="Rectangle 7543"/>
              <p:cNvSpPr>
                <a:spLocks noChangeArrowheads="1"/>
              </p:cNvSpPr>
              <p:nvPr/>
            </p:nvSpPr>
            <p:spPr bwMode="auto">
              <a:xfrm>
                <a:off x="2268" y="615"/>
                <a:ext cx="19" cy="52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33" name="Rectangle 7544"/>
              <p:cNvSpPr>
                <a:spLocks noChangeArrowheads="1"/>
              </p:cNvSpPr>
              <p:nvPr/>
            </p:nvSpPr>
            <p:spPr bwMode="auto">
              <a:xfrm>
                <a:off x="2268" y="615"/>
                <a:ext cx="19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34" name="Rectangle 7545"/>
              <p:cNvSpPr>
                <a:spLocks noChangeArrowheads="1"/>
              </p:cNvSpPr>
              <p:nvPr/>
            </p:nvSpPr>
            <p:spPr bwMode="auto">
              <a:xfrm>
                <a:off x="2279" y="598"/>
                <a:ext cx="20" cy="69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35" name="Rectangle 7546"/>
              <p:cNvSpPr>
                <a:spLocks noChangeArrowheads="1"/>
              </p:cNvSpPr>
              <p:nvPr/>
            </p:nvSpPr>
            <p:spPr bwMode="auto">
              <a:xfrm>
                <a:off x="2279" y="598"/>
                <a:ext cx="20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36" name="Rectangle 7547"/>
              <p:cNvSpPr>
                <a:spLocks noChangeArrowheads="1"/>
              </p:cNvSpPr>
              <p:nvPr/>
            </p:nvSpPr>
            <p:spPr bwMode="auto">
              <a:xfrm>
                <a:off x="2292" y="598"/>
                <a:ext cx="15" cy="69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37" name="Rectangle 7548"/>
              <p:cNvSpPr>
                <a:spLocks noChangeArrowheads="1"/>
              </p:cNvSpPr>
              <p:nvPr/>
            </p:nvSpPr>
            <p:spPr bwMode="auto">
              <a:xfrm>
                <a:off x="2292" y="598"/>
                <a:ext cx="15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38" name="Rectangle 7549"/>
              <p:cNvSpPr>
                <a:spLocks noChangeArrowheads="1"/>
              </p:cNvSpPr>
              <p:nvPr/>
            </p:nvSpPr>
            <p:spPr bwMode="auto">
              <a:xfrm>
                <a:off x="2299" y="598"/>
                <a:ext cx="20" cy="69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39" name="Rectangle 7550"/>
              <p:cNvSpPr>
                <a:spLocks noChangeArrowheads="1"/>
              </p:cNvSpPr>
              <p:nvPr/>
            </p:nvSpPr>
            <p:spPr bwMode="auto">
              <a:xfrm>
                <a:off x="2299" y="598"/>
                <a:ext cx="20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40" name="Rectangle 7551"/>
              <p:cNvSpPr>
                <a:spLocks noChangeArrowheads="1"/>
              </p:cNvSpPr>
              <p:nvPr/>
            </p:nvSpPr>
            <p:spPr bwMode="auto">
              <a:xfrm>
                <a:off x="2311" y="598"/>
                <a:ext cx="16" cy="69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41" name="Rectangle 7552"/>
              <p:cNvSpPr>
                <a:spLocks noChangeArrowheads="1"/>
              </p:cNvSpPr>
              <p:nvPr/>
            </p:nvSpPr>
            <p:spPr bwMode="auto">
              <a:xfrm>
                <a:off x="2311" y="598"/>
                <a:ext cx="16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42" name="Rectangle 7553"/>
              <p:cNvSpPr>
                <a:spLocks noChangeArrowheads="1"/>
              </p:cNvSpPr>
              <p:nvPr/>
            </p:nvSpPr>
            <p:spPr bwMode="auto">
              <a:xfrm>
                <a:off x="2319" y="598"/>
                <a:ext cx="20" cy="69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43" name="Rectangle 7554"/>
              <p:cNvSpPr>
                <a:spLocks noChangeArrowheads="1"/>
              </p:cNvSpPr>
              <p:nvPr/>
            </p:nvSpPr>
            <p:spPr bwMode="auto">
              <a:xfrm>
                <a:off x="2319" y="598"/>
                <a:ext cx="20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44" name="Rectangle 7555"/>
              <p:cNvSpPr>
                <a:spLocks noChangeArrowheads="1"/>
              </p:cNvSpPr>
              <p:nvPr/>
            </p:nvSpPr>
            <p:spPr bwMode="auto">
              <a:xfrm>
                <a:off x="2331" y="598"/>
                <a:ext cx="19" cy="69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45" name="Rectangle 7556"/>
              <p:cNvSpPr>
                <a:spLocks noChangeArrowheads="1"/>
              </p:cNvSpPr>
              <p:nvPr/>
            </p:nvSpPr>
            <p:spPr bwMode="auto">
              <a:xfrm>
                <a:off x="2331" y="598"/>
                <a:ext cx="19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46" name="Rectangle 7557"/>
              <p:cNvSpPr>
                <a:spLocks noChangeArrowheads="1"/>
              </p:cNvSpPr>
              <p:nvPr/>
            </p:nvSpPr>
            <p:spPr bwMode="auto">
              <a:xfrm>
                <a:off x="2343" y="615"/>
                <a:ext cx="16" cy="52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47" name="Rectangle 7558"/>
              <p:cNvSpPr>
                <a:spLocks noChangeArrowheads="1"/>
              </p:cNvSpPr>
              <p:nvPr/>
            </p:nvSpPr>
            <p:spPr bwMode="auto">
              <a:xfrm>
                <a:off x="2343" y="615"/>
                <a:ext cx="1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48" name="Rectangle 7559"/>
              <p:cNvSpPr>
                <a:spLocks noChangeArrowheads="1"/>
              </p:cNvSpPr>
              <p:nvPr/>
            </p:nvSpPr>
            <p:spPr bwMode="auto">
              <a:xfrm>
                <a:off x="2350" y="621"/>
                <a:ext cx="20" cy="46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49" name="Rectangle 7560"/>
              <p:cNvSpPr>
                <a:spLocks noChangeArrowheads="1"/>
              </p:cNvSpPr>
              <p:nvPr/>
            </p:nvSpPr>
            <p:spPr bwMode="auto">
              <a:xfrm>
                <a:off x="2350" y="621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50" name="Rectangle 7561"/>
              <p:cNvSpPr>
                <a:spLocks noChangeArrowheads="1"/>
              </p:cNvSpPr>
              <p:nvPr/>
            </p:nvSpPr>
            <p:spPr bwMode="auto">
              <a:xfrm>
                <a:off x="2363" y="621"/>
                <a:ext cx="19" cy="46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51" name="Rectangle 7562"/>
              <p:cNvSpPr>
                <a:spLocks noChangeArrowheads="1"/>
              </p:cNvSpPr>
              <p:nvPr/>
            </p:nvSpPr>
            <p:spPr bwMode="auto">
              <a:xfrm>
                <a:off x="2363" y="621"/>
                <a:ext cx="19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52" name="Rectangle 7563"/>
              <p:cNvSpPr>
                <a:spLocks noChangeArrowheads="1"/>
              </p:cNvSpPr>
              <p:nvPr/>
            </p:nvSpPr>
            <p:spPr bwMode="auto">
              <a:xfrm>
                <a:off x="2374" y="621"/>
                <a:ext cx="16" cy="46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53" name="Rectangle 7564"/>
              <p:cNvSpPr>
                <a:spLocks noChangeArrowheads="1"/>
              </p:cNvSpPr>
              <p:nvPr/>
            </p:nvSpPr>
            <p:spPr bwMode="auto">
              <a:xfrm>
                <a:off x="2374" y="621"/>
                <a:ext cx="1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54" name="Rectangle 7565"/>
              <p:cNvSpPr>
                <a:spLocks noChangeArrowheads="1"/>
              </p:cNvSpPr>
              <p:nvPr/>
            </p:nvSpPr>
            <p:spPr bwMode="auto">
              <a:xfrm>
                <a:off x="2382" y="621"/>
                <a:ext cx="20" cy="46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55" name="Rectangle 7566"/>
              <p:cNvSpPr>
                <a:spLocks noChangeArrowheads="1"/>
              </p:cNvSpPr>
              <p:nvPr/>
            </p:nvSpPr>
            <p:spPr bwMode="auto">
              <a:xfrm>
                <a:off x="2382" y="621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56" name="Rectangle 7567"/>
              <p:cNvSpPr>
                <a:spLocks noChangeArrowheads="1"/>
              </p:cNvSpPr>
              <p:nvPr/>
            </p:nvSpPr>
            <p:spPr bwMode="auto">
              <a:xfrm>
                <a:off x="2394" y="621"/>
                <a:ext cx="20" cy="46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57" name="Rectangle 7568"/>
              <p:cNvSpPr>
                <a:spLocks noChangeArrowheads="1"/>
              </p:cNvSpPr>
              <p:nvPr/>
            </p:nvSpPr>
            <p:spPr bwMode="auto">
              <a:xfrm>
                <a:off x="2394" y="621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58" name="Rectangle 7569"/>
              <p:cNvSpPr>
                <a:spLocks noChangeArrowheads="1"/>
              </p:cNvSpPr>
              <p:nvPr/>
            </p:nvSpPr>
            <p:spPr bwMode="auto">
              <a:xfrm>
                <a:off x="2406" y="621"/>
                <a:ext cx="15" cy="46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59" name="Rectangle 7570"/>
              <p:cNvSpPr>
                <a:spLocks noChangeArrowheads="1"/>
              </p:cNvSpPr>
              <p:nvPr/>
            </p:nvSpPr>
            <p:spPr bwMode="auto">
              <a:xfrm>
                <a:off x="2406" y="621"/>
                <a:ext cx="15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60" name="Rectangle 7571"/>
              <p:cNvSpPr>
                <a:spLocks noChangeArrowheads="1"/>
              </p:cNvSpPr>
              <p:nvPr/>
            </p:nvSpPr>
            <p:spPr bwMode="auto">
              <a:xfrm>
                <a:off x="2414" y="621"/>
                <a:ext cx="20" cy="46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61" name="Rectangle 7572"/>
              <p:cNvSpPr>
                <a:spLocks noChangeArrowheads="1"/>
              </p:cNvSpPr>
              <p:nvPr/>
            </p:nvSpPr>
            <p:spPr bwMode="auto">
              <a:xfrm>
                <a:off x="2414" y="621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62" name="Rectangle 7573"/>
              <p:cNvSpPr>
                <a:spLocks noChangeArrowheads="1"/>
              </p:cNvSpPr>
              <p:nvPr/>
            </p:nvSpPr>
            <p:spPr bwMode="auto">
              <a:xfrm>
                <a:off x="2426" y="621"/>
                <a:ext cx="15" cy="46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63" name="Rectangle 7574"/>
              <p:cNvSpPr>
                <a:spLocks noChangeArrowheads="1"/>
              </p:cNvSpPr>
              <p:nvPr/>
            </p:nvSpPr>
            <p:spPr bwMode="auto">
              <a:xfrm>
                <a:off x="2426" y="621"/>
                <a:ext cx="15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64" name="Rectangle 7575"/>
              <p:cNvSpPr>
                <a:spLocks noChangeArrowheads="1"/>
              </p:cNvSpPr>
              <p:nvPr/>
            </p:nvSpPr>
            <p:spPr bwMode="auto">
              <a:xfrm>
                <a:off x="2434" y="621"/>
                <a:ext cx="19" cy="46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65" name="Rectangle 7576"/>
              <p:cNvSpPr>
                <a:spLocks noChangeArrowheads="1"/>
              </p:cNvSpPr>
              <p:nvPr/>
            </p:nvSpPr>
            <p:spPr bwMode="auto">
              <a:xfrm>
                <a:off x="2434" y="621"/>
                <a:ext cx="19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66" name="Rectangle 7577"/>
              <p:cNvSpPr>
                <a:spLocks noChangeArrowheads="1"/>
              </p:cNvSpPr>
              <p:nvPr/>
            </p:nvSpPr>
            <p:spPr bwMode="auto">
              <a:xfrm>
                <a:off x="2445" y="621"/>
                <a:ext cx="20" cy="46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67" name="Rectangle 7578"/>
              <p:cNvSpPr>
                <a:spLocks noChangeArrowheads="1"/>
              </p:cNvSpPr>
              <p:nvPr/>
            </p:nvSpPr>
            <p:spPr bwMode="auto">
              <a:xfrm>
                <a:off x="2445" y="621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68" name="Rectangle 7579"/>
              <p:cNvSpPr>
                <a:spLocks noChangeArrowheads="1"/>
              </p:cNvSpPr>
              <p:nvPr/>
            </p:nvSpPr>
            <p:spPr bwMode="auto">
              <a:xfrm>
                <a:off x="2457" y="621"/>
                <a:ext cx="16" cy="46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69" name="Rectangle 7580"/>
              <p:cNvSpPr>
                <a:spLocks noChangeArrowheads="1"/>
              </p:cNvSpPr>
              <p:nvPr/>
            </p:nvSpPr>
            <p:spPr bwMode="auto">
              <a:xfrm>
                <a:off x="2457" y="621"/>
                <a:ext cx="1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70" name="Rectangle 7581"/>
              <p:cNvSpPr>
                <a:spLocks noChangeArrowheads="1"/>
              </p:cNvSpPr>
              <p:nvPr/>
            </p:nvSpPr>
            <p:spPr bwMode="auto">
              <a:xfrm>
                <a:off x="2465" y="603"/>
                <a:ext cx="20" cy="64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71" name="Rectangle 7582"/>
              <p:cNvSpPr>
                <a:spLocks noChangeArrowheads="1"/>
              </p:cNvSpPr>
              <p:nvPr/>
            </p:nvSpPr>
            <p:spPr bwMode="auto">
              <a:xfrm>
                <a:off x="2465" y="603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72" name="Rectangle 7583"/>
              <p:cNvSpPr>
                <a:spLocks noChangeArrowheads="1"/>
              </p:cNvSpPr>
              <p:nvPr/>
            </p:nvSpPr>
            <p:spPr bwMode="auto">
              <a:xfrm>
                <a:off x="2477" y="598"/>
                <a:ext cx="20" cy="69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73" name="Rectangle 7584"/>
              <p:cNvSpPr>
                <a:spLocks noChangeArrowheads="1"/>
              </p:cNvSpPr>
              <p:nvPr/>
            </p:nvSpPr>
            <p:spPr bwMode="auto">
              <a:xfrm>
                <a:off x="2477" y="598"/>
                <a:ext cx="20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74" name="Rectangle 7585"/>
              <p:cNvSpPr>
                <a:spLocks noChangeArrowheads="1"/>
              </p:cNvSpPr>
              <p:nvPr/>
            </p:nvSpPr>
            <p:spPr bwMode="auto">
              <a:xfrm>
                <a:off x="2489" y="615"/>
                <a:ext cx="16" cy="52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grpSp>
          <p:nvGrpSpPr>
            <p:cNvPr id="12030" name="Group 7787"/>
            <p:cNvGrpSpPr>
              <a:grpSpLocks/>
            </p:cNvGrpSpPr>
            <p:nvPr/>
          </p:nvGrpSpPr>
          <p:grpSpPr bwMode="auto">
            <a:xfrm>
              <a:off x="3951288" y="949325"/>
              <a:ext cx="1679575" cy="109537"/>
              <a:chOff x="2489" y="598"/>
              <a:chExt cx="1058" cy="69"/>
            </a:xfrm>
          </p:grpSpPr>
          <p:sp>
            <p:nvSpPr>
              <p:cNvPr id="12575" name="Rectangle 7587"/>
              <p:cNvSpPr>
                <a:spLocks noChangeArrowheads="1"/>
              </p:cNvSpPr>
              <p:nvPr/>
            </p:nvSpPr>
            <p:spPr bwMode="auto">
              <a:xfrm>
                <a:off x="2489" y="615"/>
                <a:ext cx="1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76" name="Rectangle 7588"/>
              <p:cNvSpPr>
                <a:spLocks noChangeArrowheads="1"/>
              </p:cNvSpPr>
              <p:nvPr/>
            </p:nvSpPr>
            <p:spPr bwMode="auto">
              <a:xfrm>
                <a:off x="2497" y="598"/>
                <a:ext cx="20" cy="69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77" name="Rectangle 7589"/>
              <p:cNvSpPr>
                <a:spLocks noChangeArrowheads="1"/>
              </p:cNvSpPr>
              <p:nvPr/>
            </p:nvSpPr>
            <p:spPr bwMode="auto">
              <a:xfrm>
                <a:off x="2497" y="598"/>
                <a:ext cx="20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78" name="Rectangle 7590"/>
              <p:cNvSpPr>
                <a:spLocks noChangeArrowheads="1"/>
              </p:cNvSpPr>
              <p:nvPr/>
            </p:nvSpPr>
            <p:spPr bwMode="auto">
              <a:xfrm>
                <a:off x="2508" y="598"/>
                <a:ext cx="20" cy="69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79" name="Rectangle 7591"/>
              <p:cNvSpPr>
                <a:spLocks noChangeArrowheads="1"/>
              </p:cNvSpPr>
              <p:nvPr/>
            </p:nvSpPr>
            <p:spPr bwMode="auto">
              <a:xfrm>
                <a:off x="2508" y="598"/>
                <a:ext cx="20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80" name="Rectangle 7592"/>
              <p:cNvSpPr>
                <a:spLocks noChangeArrowheads="1"/>
              </p:cNvSpPr>
              <p:nvPr/>
            </p:nvSpPr>
            <p:spPr bwMode="auto">
              <a:xfrm>
                <a:off x="2520" y="621"/>
                <a:ext cx="16" cy="46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81" name="Rectangle 7593"/>
              <p:cNvSpPr>
                <a:spLocks noChangeArrowheads="1"/>
              </p:cNvSpPr>
              <p:nvPr/>
            </p:nvSpPr>
            <p:spPr bwMode="auto">
              <a:xfrm>
                <a:off x="2520" y="621"/>
                <a:ext cx="1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82" name="Rectangle 7594"/>
              <p:cNvSpPr>
                <a:spLocks noChangeArrowheads="1"/>
              </p:cNvSpPr>
              <p:nvPr/>
            </p:nvSpPr>
            <p:spPr bwMode="auto">
              <a:xfrm>
                <a:off x="2528" y="603"/>
                <a:ext cx="20" cy="64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83" name="Rectangle 7595"/>
              <p:cNvSpPr>
                <a:spLocks noChangeArrowheads="1"/>
              </p:cNvSpPr>
              <p:nvPr/>
            </p:nvSpPr>
            <p:spPr bwMode="auto">
              <a:xfrm>
                <a:off x="2528" y="603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84" name="Rectangle 7596"/>
              <p:cNvSpPr>
                <a:spLocks noChangeArrowheads="1"/>
              </p:cNvSpPr>
              <p:nvPr/>
            </p:nvSpPr>
            <p:spPr bwMode="auto">
              <a:xfrm>
                <a:off x="2540" y="609"/>
                <a:ext cx="16" cy="58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85" name="Rectangle 7597"/>
              <p:cNvSpPr>
                <a:spLocks noChangeArrowheads="1"/>
              </p:cNvSpPr>
              <p:nvPr/>
            </p:nvSpPr>
            <p:spPr bwMode="auto">
              <a:xfrm>
                <a:off x="2540" y="609"/>
                <a:ext cx="1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86" name="Rectangle 7598"/>
              <p:cNvSpPr>
                <a:spLocks noChangeArrowheads="1"/>
              </p:cNvSpPr>
              <p:nvPr/>
            </p:nvSpPr>
            <p:spPr bwMode="auto">
              <a:xfrm>
                <a:off x="2548" y="621"/>
                <a:ext cx="20" cy="46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87" name="Rectangle 7599"/>
              <p:cNvSpPr>
                <a:spLocks noChangeArrowheads="1"/>
              </p:cNvSpPr>
              <p:nvPr/>
            </p:nvSpPr>
            <p:spPr bwMode="auto">
              <a:xfrm>
                <a:off x="2548" y="621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88" name="Rectangle 7600"/>
              <p:cNvSpPr>
                <a:spLocks noChangeArrowheads="1"/>
              </p:cNvSpPr>
              <p:nvPr/>
            </p:nvSpPr>
            <p:spPr bwMode="auto">
              <a:xfrm>
                <a:off x="2560" y="615"/>
                <a:ext cx="19" cy="52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89" name="Rectangle 7601"/>
              <p:cNvSpPr>
                <a:spLocks noChangeArrowheads="1"/>
              </p:cNvSpPr>
              <p:nvPr/>
            </p:nvSpPr>
            <p:spPr bwMode="auto">
              <a:xfrm>
                <a:off x="2560" y="615"/>
                <a:ext cx="19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90" name="Rectangle 7602"/>
              <p:cNvSpPr>
                <a:spLocks noChangeArrowheads="1"/>
              </p:cNvSpPr>
              <p:nvPr/>
            </p:nvSpPr>
            <p:spPr bwMode="auto">
              <a:xfrm>
                <a:off x="2572" y="598"/>
                <a:ext cx="16" cy="69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91" name="Rectangle 7603"/>
              <p:cNvSpPr>
                <a:spLocks noChangeArrowheads="1"/>
              </p:cNvSpPr>
              <p:nvPr/>
            </p:nvSpPr>
            <p:spPr bwMode="auto">
              <a:xfrm>
                <a:off x="2572" y="598"/>
                <a:ext cx="16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92" name="Rectangle 7604"/>
              <p:cNvSpPr>
                <a:spLocks noChangeArrowheads="1"/>
              </p:cNvSpPr>
              <p:nvPr/>
            </p:nvSpPr>
            <p:spPr bwMode="auto">
              <a:xfrm>
                <a:off x="2579" y="621"/>
                <a:ext cx="20" cy="46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93" name="Rectangle 7605"/>
              <p:cNvSpPr>
                <a:spLocks noChangeArrowheads="1"/>
              </p:cNvSpPr>
              <p:nvPr/>
            </p:nvSpPr>
            <p:spPr bwMode="auto">
              <a:xfrm>
                <a:off x="2579" y="621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94" name="Rectangle 7606"/>
              <p:cNvSpPr>
                <a:spLocks noChangeArrowheads="1"/>
              </p:cNvSpPr>
              <p:nvPr/>
            </p:nvSpPr>
            <p:spPr bwMode="auto">
              <a:xfrm>
                <a:off x="2591" y="603"/>
                <a:ext cx="20" cy="64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95" name="Rectangle 7607"/>
              <p:cNvSpPr>
                <a:spLocks noChangeArrowheads="1"/>
              </p:cNvSpPr>
              <p:nvPr/>
            </p:nvSpPr>
            <p:spPr bwMode="auto">
              <a:xfrm>
                <a:off x="2591" y="603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96" name="Rectangle 7608"/>
              <p:cNvSpPr>
                <a:spLocks noChangeArrowheads="1"/>
              </p:cNvSpPr>
              <p:nvPr/>
            </p:nvSpPr>
            <p:spPr bwMode="auto">
              <a:xfrm>
                <a:off x="2603" y="598"/>
                <a:ext cx="16" cy="69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97" name="Rectangle 7609"/>
              <p:cNvSpPr>
                <a:spLocks noChangeArrowheads="1"/>
              </p:cNvSpPr>
              <p:nvPr/>
            </p:nvSpPr>
            <p:spPr bwMode="auto">
              <a:xfrm>
                <a:off x="2603" y="598"/>
                <a:ext cx="16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98" name="Rectangle 7610"/>
              <p:cNvSpPr>
                <a:spLocks noChangeArrowheads="1"/>
              </p:cNvSpPr>
              <p:nvPr/>
            </p:nvSpPr>
            <p:spPr bwMode="auto">
              <a:xfrm>
                <a:off x="2611" y="598"/>
                <a:ext cx="20" cy="69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99" name="Rectangle 7611"/>
              <p:cNvSpPr>
                <a:spLocks noChangeArrowheads="1"/>
              </p:cNvSpPr>
              <p:nvPr/>
            </p:nvSpPr>
            <p:spPr bwMode="auto">
              <a:xfrm>
                <a:off x="2611" y="598"/>
                <a:ext cx="20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00" name="Rectangle 7612"/>
              <p:cNvSpPr>
                <a:spLocks noChangeArrowheads="1"/>
              </p:cNvSpPr>
              <p:nvPr/>
            </p:nvSpPr>
            <p:spPr bwMode="auto">
              <a:xfrm>
                <a:off x="2623" y="603"/>
                <a:ext cx="20" cy="64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01" name="Rectangle 7613"/>
              <p:cNvSpPr>
                <a:spLocks noChangeArrowheads="1"/>
              </p:cNvSpPr>
              <p:nvPr/>
            </p:nvSpPr>
            <p:spPr bwMode="auto">
              <a:xfrm>
                <a:off x="2623" y="603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02" name="Rectangle 7614"/>
              <p:cNvSpPr>
                <a:spLocks noChangeArrowheads="1"/>
              </p:cNvSpPr>
              <p:nvPr/>
            </p:nvSpPr>
            <p:spPr bwMode="auto">
              <a:xfrm>
                <a:off x="2635" y="598"/>
                <a:ext cx="16" cy="69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03" name="Rectangle 7615"/>
              <p:cNvSpPr>
                <a:spLocks noChangeArrowheads="1"/>
              </p:cNvSpPr>
              <p:nvPr/>
            </p:nvSpPr>
            <p:spPr bwMode="auto">
              <a:xfrm>
                <a:off x="2635" y="598"/>
                <a:ext cx="16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04" name="Rectangle 7616"/>
              <p:cNvSpPr>
                <a:spLocks noChangeArrowheads="1"/>
              </p:cNvSpPr>
              <p:nvPr/>
            </p:nvSpPr>
            <p:spPr bwMode="auto">
              <a:xfrm>
                <a:off x="2643" y="615"/>
                <a:ext cx="19" cy="52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05" name="Rectangle 7617"/>
              <p:cNvSpPr>
                <a:spLocks noChangeArrowheads="1"/>
              </p:cNvSpPr>
              <p:nvPr/>
            </p:nvSpPr>
            <p:spPr bwMode="auto">
              <a:xfrm>
                <a:off x="2643" y="615"/>
                <a:ext cx="19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06" name="Rectangle 7618"/>
              <p:cNvSpPr>
                <a:spLocks noChangeArrowheads="1"/>
              </p:cNvSpPr>
              <p:nvPr/>
            </p:nvSpPr>
            <p:spPr bwMode="auto">
              <a:xfrm>
                <a:off x="2655" y="603"/>
                <a:ext cx="15" cy="64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07" name="Rectangle 7619"/>
              <p:cNvSpPr>
                <a:spLocks noChangeArrowheads="1"/>
              </p:cNvSpPr>
              <p:nvPr/>
            </p:nvSpPr>
            <p:spPr bwMode="auto">
              <a:xfrm>
                <a:off x="2655" y="603"/>
                <a:ext cx="15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08" name="Rectangle 7620"/>
              <p:cNvSpPr>
                <a:spLocks noChangeArrowheads="1"/>
              </p:cNvSpPr>
              <p:nvPr/>
            </p:nvSpPr>
            <p:spPr bwMode="auto">
              <a:xfrm>
                <a:off x="2662" y="603"/>
                <a:ext cx="20" cy="64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09" name="Rectangle 7621"/>
              <p:cNvSpPr>
                <a:spLocks noChangeArrowheads="1"/>
              </p:cNvSpPr>
              <p:nvPr/>
            </p:nvSpPr>
            <p:spPr bwMode="auto">
              <a:xfrm>
                <a:off x="2662" y="603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10" name="Rectangle 7622"/>
              <p:cNvSpPr>
                <a:spLocks noChangeArrowheads="1"/>
              </p:cNvSpPr>
              <p:nvPr/>
            </p:nvSpPr>
            <p:spPr bwMode="auto">
              <a:xfrm>
                <a:off x="2674" y="603"/>
                <a:ext cx="20" cy="64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11" name="Rectangle 7623"/>
              <p:cNvSpPr>
                <a:spLocks noChangeArrowheads="1"/>
              </p:cNvSpPr>
              <p:nvPr/>
            </p:nvSpPr>
            <p:spPr bwMode="auto">
              <a:xfrm>
                <a:off x="2674" y="603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12" name="Rectangle 7624"/>
              <p:cNvSpPr>
                <a:spLocks noChangeArrowheads="1"/>
              </p:cNvSpPr>
              <p:nvPr/>
            </p:nvSpPr>
            <p:spPr bwMode="auto">
              <a:xfrm>
                <a:off x="2686" y="598"/>
                <a:ext cx="16" cy="69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13" name="Rectangle 7625"/>
              <p:cNvSpPr>
                <a:spLocks noChangeArrowheads="1"/>
              </p:cNvSpPr>
              <p:nvPr/>
            </p:nvSpPr>
            <p:spPr bwMode="auto">
              <a:xfrm>
                <a:off x="2686" y="598"/>
                <a:ext cx="16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14" name="Rectangle 7626"/>
              <p:cNvSpPr>
                <a:spLocks noChangeArrowheads="1"/>
              </p:cNvSpPr>
              <p:nvPr/>
            </p:nvSpPr>
            <p:spPr bwMode="auto">
              <a:xfrm>
                <a:off x="2694" y="598"/>
                <a:ext cx="20" cy="69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15" name="Rectangle 7627"/>
              <p:cNvSpPr>
                <a:spLocks noChangeArrowheads="1"/>
              </p:cNvSpPr>
              <p:nvPr/>
            </p:nvSpPr>
            <p:spPr bwMode="auto">
              <a:xfrm>
                <a:off x="2694" y="598"/>
                <a:ext cx="20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16" name="Rectangle 7628"/>
              <p:cNvSpPr>
                <a:spLocks noChangeArrowheads="1"/>
              </p:cNvSpPr>
              <p:nvPr/>
            </p:nvSpPr>
            <p:spPr bwMode="auto">
              <a:xfrm>
                <a:off x="2706" y="615"/>
                <a:ext cx="20" cy="52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17" name="Rectangle 7629"/>
              <p:cNvSpPr>
                <a:spLocks noChangeArrowheads="1"/>
              </p:cNvSpPr>
              <p:nvPr/>
            </p:nvSpPr>
            <p:spPr bwMode="auto">
              <a:xfrm>
                <a:off x="2706" y="615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18" name="Rectangle 7630"/>
              <p:cNvSpPr>
                <a:spLocks noChangeArrowheads="1"/>
              </p:cNvSpPr>
              <p:nvPr/>
            </p:nvSpPr>
            <p:spPr bwMode="auto">
              <a:xfrm>
                <a:off x="2718" y="615"/>
                <a:ext cx="15" cy="52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19" name="Rectangle 7631"/>
              <p:cNvSpPr>
                <a:spLocks noChangeArrowheads="1"/>
              </p:cNvSpPr>
              <p:nvPr/>
            </p:nvSpPr>
            <p:spPr bwMode="auto">
              <a:xfrm>
                <a:off x="2718" y="615"/>
                <a:ext cx="15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20" name="Rectangle 7632"/>
              <p:cNvSpPr>
                <a:spLocks noChangeArrowheads="1"/>
              </p:cNvSpPr>
              <p:nvPr/>
            </p:nvSpPr>
            <p:spPr bwMode="auto">
              <a:xfrm>
                <a:off x="2726" y="627"/>
                <a:ext cx="19" cy="40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21" name="Rectangle 7633"/>
              <p:cNvSpPr>
                <a:spLocks noChangeArrowheads="1"/>
              </p:cNvSpPr>
              <p:nvPr/>
            </p:nvSpPr>
            <p:spPr bwMode="auto">
              <a:xfrm>
                <a:off x="2726" y="627"/>
                <a:ext cx="19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22" name="Rectangle 7634"/>
              <p:cNvSpPr>
                <a:spLocks noChangeArrowheads="1"/>
              </p:cNvSpPr>
              <p:nvPr/>
            </p:nvSpPr>
            <p:spPr bwMode="auto">
              <a:xfrm>
                <a:off x="2737" y="609"/>
                <a:ext cx="20" cy="58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23" name="Rectangle 7635"/>
              <p:cNvSpPr>
                <a:spLocks noChangeArrowheads="1"/>
              </p:cNvSpPr>
              <p:nvPr/>
            </p:nvSpPr>
            <p:spPr bwMode="auto">
              <a:xfrm>
                <a:off x="2737" y="609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24" name="Rectangle 7636"/>
              <p:cNvSpPr>
                <a:spLocks noChangeArrowheads="1"/>
              </p:cNvSpPr>
              <p:nvPr/>
            </p:nvSpPr>
            <p:spPr bwMode="auto">
              <a:xfrm>
                <a:off x="2749" y="655"/>
                <a:ext cx="16" cy="1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25" name="Rectangle 7637"/>
              <p:cNvSpPr>
                <a:spLocks noChangeArrowheads="1"/>
              </p:cNvSpPr>
              <p:nvPr/>
            </p:nvSpPr>
            <p:spPr bwMode="auto">
              <a:xfrm>
                <a:off x="2749" y="655"/>
                <a:ext cx="1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26" name="Rectangle 7638"/>
              <p:cNvSpPr>
                <a:spLocks noChangeArrowheads="1"/>
              </p:cNvSpPr>
              <p:nvPr/>
            </p:nvSpPr>
            <p:spPr bwMode="auto">
              <a:xfrm>
                <a:off x="2757" y="649"/>
                <a:ext cx="20" cy="18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27" name="Rectangle 7639"/>
              <p:cNvSpPr>
                <a:spLocks noChangeArrowheads="1"/>
              </p:cNvSpPr>
              <p:nvPr/>
            </p:nvSpPr>
            <p:spPr bwMode="auto">
              <a:xfrm>
                <a:off x="2757" y="649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28" name="Rectangle 7640"/>
              <p:cNvSpPr>
                <a:spLocks noChangeArrowheads="1"/>
              </p:cNvSpPr>
              <p:nvPr/>
            </p:nvSpPr>
            <p:spPr bwMode="auto">
              <a:xfrm>
                <a:off x="2769" y="649"/>
                <a:ext cx="16" cy="18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29" name="Rectangle 7641"/>
              <p:cNvSpPr>
                <a:spLocks noChangeArrowheads="1"/>
              </p:cNvSpPr>
              <p:nvPr/>
            </p:nvSpPr>
            <p:spPr bwMode="auto">
              <a:xfrm>
                <a:off x="2769" y="649"/>
                <a:ext cx="1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30" name="Rectangle 7642"/>
              <p:cNvSpPr>
                <a:spLocks noChangeArrowheads="1"/>
              </p:cNvSpPr>
              <p:nvPr/>
            </p:nvSpPr>
            <p:spPr bwMode="auto">
              <a:xfrm>
                <a:off x="2777" y="598"/>
                <a:ext cx="20" cy="69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31" name="Rectangle 7643"/>
              <p:cNvSpPr>
                <a:spLocks noChangeArrowheads="1"/>
              </p:cNvSpPr>
              <p:nvPr/>
            </p:nvSpPr>
            <p:spPr bwMode="auto">
              <a:xfrm>
                <a:off x="2777" y="598"/>
                <a:ext cx="20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32" name="Rectangle 7644"/>
              <p:cNvSpPr>
                <a:spLocks noChangeArrowheads="1"/>
              </p:cNvSpPr>
              <p:nvPr/>
            </p:nvSpPr>
            <p:spPr bwMode="auto">
              <a:xfrm>
                <a:off x="2789" y="598"/>
                <a:ext cx="20" cy="69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33" name="Rectangle 7645"/>
              <p:cNvSpPr>
                <a:spLocks noChangeArrowheads="1"/>
              </p:cNvSpPr>
              <p:nvPr/>
            </p:nvSpPr>
            <p:spPr bwMode="auto">
              <a:xfrm>
                <a:off x="2789" y="598"/>
                <a:ext cx="20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34" name="Rectangle 7646"/>
              <p:cNvSpPr>
                <a:spLocks noChangeArrowheads="1"/>
              </p:cNvSpPr>
              <p:nvPr/>
            </p:nvSpPr>
            <p:spPr bwMode="auto">
              <a:xfrm>
                <a:off x="2801" y="598"/>
                <a:ext cx="16" cy="69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35" name="Rectangle 7647"/>
              <p:cNvSpPr>
                <a:spLocks noChangeArrowheads="1"/>
              </p:cNvSpPr>
              <p:nvPr/>
            </p:nvSpPr>
            <p:spPr bwMode="auto">
              <a:xfrm>
                <a:off x="2801" y="598"/>
                <a:ext cx="16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36" name="Rectangle 7648"/>
              <p:cNvSpPr>
                <a:spLocks noChangeArrowheads="1"/>
              </p:cNvSpPr>
              <p:nvPr/>
            </p:nvSpPr>
            <p:spPr bwMode="auto">
              <a:xfrm>
                <a:off x="2809" y="598"/>
                <a:ext cx="19" cy="69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37" name="Rectangle 7649"/>
              <p:cNvSpPr>
                <a:spLocks noChangeArrowheads="1"/>
              </p:cNvSpPr>
              <p:nvPr/>
            </p:nvSpPr>
            <p:spPr bwMode="auto">
              <a:xfrm>
                <a:off x="2809" y="598"/>
                <a:ext cx="19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38" name="Rectangle 7650"/>
              <p:cNvSpPr>
                <a:spLocks noChangeArrowheads="1"/>
              </p:cNvSpPr>
              <p:nvPr/>
            </p:nvSpPr>
            <p:spPr bwMode="auto">
              <a:xfrm>
                <a:off x="2820" y="598"/>
                <a:ext cx="20" cy="69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39" name="Rectangle 7651"/>
              <p:cNvSpPr>
                <a:spLocks noChangeArrowheads="1"/>
              </p:cNvSpPr>
              <p:nvPr/>
            </p:nvSpPr>
            <p:spPr bwMode="auto">
              <a:xfrm>
                <a:off x="2820" y="598"/>
                <a:ext cx="20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40" name="Rectangle 7652"/>
              <p:cNvSpPr>
                <a:spLocks noChangeArrowheads="1"/>
              </p:cNvSpPr>
              <p:nvPr/>
            </p:nvSpPr>
            <p:spPr bwMode="auto">
              <a:xfrm>
                <a:off x="2832" y="598"/>
                <a:ext cx="16" cy="69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41" name="Rectangle 7653"/>
              <p:cNvSpPr>
                <a:spLocks noChangeArrowheads="1"/>
              </p:cNvSpPr>
              <p:nvPr/>
            </p:nvSpPr>
            <p:spPr bwMode="auto">
              <a:xfrm>
                <a:off x="2832" y="598"/>
                <a:ext cx="16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42" name="Rectangle 7654"/>
              <p:cNvSpPr>
                <a:spLocks noChangeArrowheads="1"/>
              </p:cNvSpPr>
              <p:nvPr/>
            </p:nvSpPr>
            <p:spPr bwMode="auto">
              <a:xfrm>
                <a:off x="2840" y="598"/>
                <a:ext cx="20" cy="69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43" name="Rectangle 7655"/>
              <p:cNvSpPr>
                <a:spLocks noChangeArrowheads="1"/>
              </p:cNvSpPr>
              <p:nvPr/>
            </p:nvSpPr>
            <p:spPr bwMode="auto">
              <a:xfrm>
                <a:off x="2840" y="598"/>
                <a:ext cx="20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44" name="Rectangle 7656"/>
              <p:cNvSpPr>
                <a:spLocks noChangeArrowheads="1"/>
              </p:cNvSpPr>
              <p:nvPr/>
            </p:nvSpPr>
            <p:spPr bwMode="auto">
              <a:xfrm>
                <a:off x="2852" y="615"/>
                <a:ext cx="20" cy="52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45" name="Rectangle 7657"/>
              <p:cNvSpPr>
                <a:spLocks noChangeArrowheads="1"/>
              </p:cNvSpPr>
              <p:nvPr/>
            </p:nvSpPr>
            <p:spPr bwMode="auto">
              <a:xfrm>
                <a:off x="2852" y="615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46" name="Rectangle 7658"/>
              <p:cNvSpPr>
                <a:spLocks noChangeArrowheads="1"/>
              </p:cNvSpPr>
              <p:nvPr/>
            </p:nvSpPr>
            <p:spPr bwMode="auto">
              <a:xfrm>
                <a:off x="2864" y="598"/>
                <a:ext cx="16" cy="69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47" name="Rectangle 7659"/>
              <p:cNvSpPr>
                <a:spLocks noChangeArrowheads="1"/>
              </p:cNvSpPr>
              <p:nvPr/>
            </p:nvSpPr>
            <p:spPr bwMode="auto">
              <a:xfrm>
                <a:off x="2864" y="598"/>
                <a:ext cx="16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48" name="Rectangle 7660"/>
              <p:cNvSpPr>
                <a:spLocks noChangeArrowheads="1"/>
              </p:cNvSpPr>
              <p:nvPr/>
            </p:nvSpPr>
            <p:spPr bwMode="auto">
              <a:xfrm>
                <a:off x="2872" y="598"/>
                <a:ext cx="19" cy="69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49" name="Rectangle 7661"/>
              <p:cNvSpPr>
                <a:spLocks noChangeArrowheads="1"/>
              </p:cNvSpPr>
              <p:nvPr/>
            </p:nvSpPr>
            <p:spPr bwMode="auto">
              <a:xfrm>
                <a:off x="2872" y="598"/>
                <a:ext cx="19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50" name="Rectangle 7662"/>
              <p:cNvSpPr>
                <a:spLocks noChangeArrowheads="1"/>
              </p:cNvSpPr>
              <p:nvPr/>
            </p:nvSpPr>
            <p:spPr bwMode="auto">
              <a:xfrm>
                <a:off x="2884" y="598"/>
                <a:ext cx="16" cy="69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51" name="Rectangle 7663"/>
              <p:cNvSpPr>
                <a:spLocks noChangeArrowheads="1"/>
              </p:cNvSpPr>
              <p:nvPr/>
            </p:nvSpPr>
            <p:spPr bwMode="auto">
              <a:xfrm>
                <a:off x="2884" y="598"/>
                <a:ext cx="16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52" name="Rectangle 7664"/>
              <p:cNvSpPr>
                <a:spLocks noChangeArrowheads="1"/>
              </p:cNvSpPr>
              <p:nvPr/>
            </p:nvSpPr>
            <p:spPr bwMode="auto">
              <a:xfrm>
                <a:off x="2891" y="598"/>
                <a:ext cx="20" cy="69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53" name="Rectangle 7665"/>
              <p:cNvSpPr>
                <a:spLocks noChangeArrowheads="1"/>
              </p:cNvSpPr>
              <p:nvPr/>
            </p:nvSpPr>
            <p:spPr bwMode="auto">
              <a:xfrm>
                <a:off x="2891" y="598"/>
                <a:ext cx="20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54" name="Rectangle 7666"/>
              <p:cNvSpPr>
                <a:spLocks noChangeArrowheads="1"/>
              </p:cNvSpPr>
              <p:nvPr/>
            </p:nvSpPr>
            <p:spPr bwMode="auto">
              <a:xfrm>
                <a:off x="2903" y="598"/>
                <a:ext cx="20" cy="69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55" name="Rectangle 7667"/>
              <p:cNvSpPr>
                <a:spLocks noChangeArrowheads="1"/>
              </p:cNvSpPr>
              <p:nvPr/>
            </p:nvSpPr>
            <p:spPr bwMode="auto">
              <a:xfrm>
                <a:off x="2903" y="598"/>
                <a:ext cx="20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56" name="Rectangle 7668"/>
              <p:cNvSpPr>
                <a:spLocks noChangeArrowheads="1"/>
              </p:cNvSpPr>
              <p:nvPr/>
            </p:nvSpPr>
            <p:spPr bwMode="auto">
              <a:xfrm>
                <a:off x="2915" y="598"/>
                <a:ext cx="16" cy="69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57" name="Rectangle 7669"/>
              <p:cNvSpPr>
                <a:spLocks noChangeArrowheads="1"/>
              </p:cNvSpPr>
              <p:nvPr/>
            </p:nvSpPr>
            <p:spPr bwMode="auto">
              <a:xfrm>
                <a:off x="2915" y="598"/>
                <a:ext cx="16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58" name="Rectangle 7670"/>
              <p:cNvSpPr>
                <a:spLocks noChangeArrowheads="1"/>
              </p:cNvSpPr>
              <p:nvPr/>
            </p:nvSpPr>
            <p:spPr bwMode="auto">
              <a:xfrm>
                <a:off x="2923" y="598"/>
                <a:ext cx="20" cy="69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59" name="Rectangle 7671"/>
              <p:cNvSpPr>
                <a:spLocks noChangeArrowheads="1"/>
              </p:cNvSpPr>
              <p:nvPr/>
            </p:nvSpPr>
            <p:spPr bwMode="auto">
              <a:xfrm>
                <a:off x="2923" y="598"/>
                <a:ext cx="20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60" name="Rectangle 7672"/>
              <p:cNvSpPr>
                <a:spLocks noChangeArrowheads="1"/>
              </p:cNvSpPr>
              <p:nvPr/>
            </p:nvSpPr>
            <p:spPr bwMode="auto">
              <a:xfrm>
                <a:off x="2935" y="598"/>
                <a:ext cx="20" cy="69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61" name="Rectangle 7673"/>
              <p:cNvSpPr>
                <a:spLocks noChangeArrowheads="1"/>
              </p:cNvSpPr>
              <p:nvPr/>
            </p:nvSpPr>
            <p:spPr bwMode="auto">
              <a:xfrm>
                <a:off x="2935" y="598"/>
                <a:ext cx="20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62" name="Rectangle 7674"/>
              <p:cNvSpPr>
                <a:spLocks noChangeArrowheads="1"/>
              </p:cNvSpPr>
              <p:nvPr/>
            </p:nvSpPr>
            <p:spPr bwMode="auto">
              <a:xfrm>
                <a:off x="2947" y="598"/>
                <a:ext cx="15" cy="69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63" name="Rectangle 7675"/>
              <p:cNvSpPr>
                <a:spLocks noChangeArrowheads="1"/>
              </p:cNvSpPr>
              <p:nvPr/>
            </p:nvSpPr>
            <p:spPr bwMode="auto">
              <a:xfrm>
                <a:off x="2947" y="598"/>
                <a:ext cx="15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64" name="Rectangle 7676"/>
              <p:cNvSpPr>
                <a:spLocks noChangeArrowheads="1"/>
              </p:cNvSpPr>
              <p:nvPr/>
            </p:nvSpPr>
            <p:spPr bwMode="auto">
              <a:xfrm>
                <a:off x="2955" y="615"/>
                <a:ext cx="19" cy="52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65" name="Rectangle 7677"/>
              <p:cNvSpPr>
                <a:spLocks noChangeArrowheads="1"/>
              </p:cNvSpPr>
              <p:nvPr/>
            </p:nvSpPr>
            <p:spPr bwMode="auto">
              <a:xfrm>
                <a:off x="2955" y="615"/>
                <a:ext cx="19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66" name="Rectangle 7678"/>
              <p:cNvSpPr>
                <a:spLocks noChangeArrowheads="1"/>
              </p:cNvSpPr>
              <p:nvPr/>
            </p:nvSpPr>
            <p:spPr bwMode="auto">
              <a:xfrm>
                <a:off x="2967" y="598"/>
                <a:ext cx="19" cy="69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67" name="Rectangle 7679"/>
              <p:cNvSpPr>
                <a:spLocks noChangeArrowheads="1"/>
              </p:cNvSpPr>
              <p:nvPr/>
            </p:nvSpPr>
            <p:spPr bwMode="auto">
              <a:xfrm>
                <a:off x="2967" y="598"/>
                <a:ext cx="19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68" name="Rectangle 7680"/>
              <p:cNvSpPr>
                <a:spLocks noChangeArrowheads="1"/>
              </p:cNvSpPr>
              <p:nvPr/>
            </p:nvSpPr>
            <p:spPr bwMode="auto">
              <a:xfrm>
                <a:off x="2978" y="598"/>
                <a:ext cx="16" cy="69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69" name="Rectangle 7681"/>
              <p:cNvSpPr>
                <a:spLocks noChangeArrowheads="1"/>
              </p:cNvSpPr>
              <p:nvPr/>
            </p:nvSpPr>
            <p:spPr bwMode="auto">
              <a:xfrm>
                <a:off x="2978" y="598"/>
                <a:ext cx="16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70" name="Rectangle 7682"/>
              <p:cNvSpPr>
                <a:spLocks noChangeArrowheads="1"/>
              </p:cNvSpPr>
              <p:nvPr/>
            </p:nvSpPr>
            <p:spPr bwMode="auto">
              <a:xfrm>
                <a:off x="2986" y="598"/>
                <a:ext cx="20" cy="69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71" name="Rectangle 7683"/>
              <p:cNvSpPr>
                <a:spLocks noChangeArrowheads="1"/>
              </p:cNvSpPr>
              <p:nvPr/>
            </p:nvSpPr>
            <p:spPr bwMode="auto">
              <a:xfrm>
                <a:off x="2986" y="598"/>
                <a:ext cx="20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72" name="Rectangle 7684"/>
              <p:cNvSpPr>
                <a:spLocks noChangeArrowheads="1"/>
              </p:cNvSpPr>
              <p:nvPr/>
            </p:nvSpPr>
            <p:spPr bwMode="auto">
              <a:xfrm>
                <a:off x="2998" y="603"/>
                <a:ext cx="16" cy="64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73" name="Rectangle 7685"/>
              <p:cNvSpPr>
                <a:spLocks noChangeArrowheads="1"/>
              </p:cNvSpPr>
              <p:nvPr/>
            </p:nvSpPr>
            <p:spPr bwMode="auto">
              <a:xfrm>
                <a:off x="2998" y="603"/>
                <a:ext cx="1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74" name="Rectangle 7686"/>
              <p:cNvSpPr>
                <a:spLocks noChangeArrowheads="1"/>
              </p:cNvSpPr>
              <p:nvPr/>
            </p:nvSpPr>
            <p:spPr bwMode="auto">
              <a:xfrm>
                <a:off x="3006" y="615"/>
                <a:ext cx="20" cy="52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75" name="Rectangle 7687"/>
              <p:cNvSpPr>
                <a:spLocks noChangeArrowheads="1"/>
              </p:cNvSpPr>
              <p:nvPr/>
            </p:nvSpPr>
            <p:spPr bwMode="auto">
              <a:xfrm>
                <a:off x="3006" y="615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76" name="Rectangle 7688"/>
              <p:cNvSpPr>
                <a:spLocks noChangeArrowheads="1"/>
              </p:cNvSpPr>
              <p:nvPr/>
            </p:nvSpPr>
            <p:spPr bwMode="auto">
              <a:xfrm>
                <a:off x="3018" y="598"/>
                <a:ext cx="20" cy="69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77" name="Rectangle 7689"/>
              <p:cNvSpPr>
                <a:spLocks noChangeArrowheads="1"/>
              </p:cNvSpPr>
              <p:nvPr/>
            </p:nvSpPr>
            <p:spPr bwMode="auto">
              <a:xfrm>
                <a:off x="3018" y="598"/>
                <a:ext cx="20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78" name="Rectangle 7690"/>
              <p:cNvSpPr>
                <a:spLocks noChangeArrowheads="1"/>
              </p:cNvSpPr>
              <p:nvPr/>
            </p:nvSpPr>
            <p:spPr bwMode="auto">
              <a:xfrm>
                <a:off x="3030" y="598"/>
                <a:ext cx="15" cy="69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79" name="Rectangle 7691"/>
              <p:cNvSpPr>
                <a:spLocks noChangeArrowheads="1"/>
              </p:cNvSpPr>
              <p:nvPr/>
            </p:nvSpPr>
            <p:spPr bwMode="auto">
              <a:xfrm>
                <a:off x="3030" y="598"/>
                <a:ext cx="15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80" name="Rectangle 7692"/>
              <p:cNvSpPr>
                <a:spLocks noChangeArrowheads="1"/>
              </p:cNvSpPr>
              <p:nvPr/>
            </p:nvSpPr>
            <p:spPr bwMode="auto">
              <a:xfrm>
                <a:off x="3038" y="598"/>
                <a:ext cx="19" cy="69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81" name="Rectangle 7693"/>
              <p:cNvSpPr>
                <a:spLocks noChangeArrowheads="1"/>
              </p:cNvSpPr>
              <p:nvPr/>
            </p:nvSpPr>
            <p:spPr bwMode="auto">
              <a:xfrm>
                <a:off x="3038" y="598"/>
                <a:ext cx="19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82" name="Rectangle 7694"/>
              <p:cNvSpPr>
                <a:spLocks noChangeArrowheads="1"/>
              </p:cNvSpPr>
              <p:nvPr/>
            </p:nvSpPr>
            <p:spPr bwMode="auto">
              <a:xfrm>
                <a:off x="3049" y="598"/>
                <a:ext cx="20" cy="69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83" name="Rectangle 7695"/>
              <p:cNvSpPr>
                <a:spLocks noChangeArrowheads="1"/>
              </p:cNvSpPr>
              <p:nvPr/>
            </p:nvSpPr>
            <p:spPr bwMode="auto">
              <a:xfrm>
                <a:off x="3049" y="598"/>
                <a:ext cx="20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84" name="Rectangle 7696"/>
              <p:cNvSpPr>
                <a:spLocks noChangeArrowheads="1"/>
              </p:cNvSpPr>
              <p:nvPr/>
            </p:nvSpPr>
            <p:spPr bwMode="auto">
              <a:xfrm>
                <a:off x="3061" y="598"/>
                <a:ext cx="16" cy="69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85" name="Rectangle 7697"/>
              <p:cNvSpPr>
                <a:spLocks noChangeArrowheads="1"/>
              </p:cNvSpPr>
              <p:nvPr/>
            </p:nvSpPr>
            <p:spPr bwMode="auto">
              <a:xfrm>
                <a:off x="3061" y="598"/>
                <a:ext cx="16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86" name="Rectangle 7698"/>
              <p:cNvSpPr>
                <a:spLocks noChangeArrowheads="1"/>
              </p:cNvSpPr>
              <p:nvPr/>
            </p:nvSpPr>
            <p:spPr bwMode="auto">
              <a:xfrm>
                <a:off x="3069" y="615"/>
                <a:ext cx="20" cy="52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87" name="Rectangle 7699"/>
              <p:cNvSpPr>
                <a:spLocks noChangeArrowheads="1"/>
              </p:cNvSpPr>
              <p:nvPr/>
            </p:nvSpPr>
            <p:spPr bwMode="auto">
              <a:xfrm>
                <a:off x="3069" y="615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88" name="Rectangle 7700"/>
              <p:cNvSpPr>
                <a:spLocks noChangeArrowheads="1"/>
              </p:cNvSpPr>
              <p:nvPr/>
            </p:nvSpPr>
            <p:spPr bwMode="auto">
              <a:xfrm>
                <a:off x="3081" y="598"/>
                <a:ext cx="20" cy="69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89" name="Rectangle 7701"/>
              <p:cNvSpPr>
                <a:spLocks noChangeArrowheads="1"/>
              </p:cNvSpPr>
              <p:nvPr/>
            </p:nvSpPr>
            <p:spPr bwMode="auto">
              <a:xfrm>
                <a:off x="3081" y="598"/>
                <a:ext cx="20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90" name="Rectangle 7702"/>
              <p:cNvSpPr>
                <a:spLocks noChangeArrowheads="1"/>
              </p:cNvSpPr>
              <p:nvPr/>
            </p:nvSpPr>
            <p:spPr bwMode="auto">
              <a:xfrm>
                <a:off x="3093" y="598"/>
                <a:ext cx="16" cy="69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91" name="Rectangle 7703"/>
              <p:cNvSpPr>
                <a:spLocks noChangeArrowheads="1"/>
              </p:cNvSpPr>
              <p:nvPr/>
            </p:nvSpPr>
            <p:spPr bwMode="auto">
              <a:xfrm>
                <a:off x="3093" y="598"/>
                <a:ext cx="16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92" name="Rectangle 7704"/>
              <p:cNvSpPr>
                <a:spLocks noChangeArrowheads="1"/>
              </p:cNvSpPr>
              <p:nvPr/>
            </p:nvSpPr>
            <p:spPr bwMode="auto">
              <a:xfrm>
                <a:off x="3101" y="598"/>
                <a:ext cx="20" cy="69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93" name="Rectangle 7705"/>
              <p:cNvSpPr>
                <a:spLocks noChangeArrowheads="1"/>
              </p:cNvSpPr>
              <p:nvPr/>
            </p:nvSpPr>
            <p:spPr bwMode="auto">
              <a:xfrm>
                <a:off x="3101" y="598"/>
                <a:ext cx="20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94" name="Rectangle 7706"/>
              <p:cNvSpPr>
                <a:spLocks noChangeArrowheads="1"/>
              </p:cNvSpPr>
              <p:nvPr/>
            </p:nvSpPr>
            <p:spPr bwMode="auto">
              <a:xfrm>
                <a:off x="3113" y="598"/>
                <a:ext cx="15" cy="69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95" name="Rectangle 7707"/>
              <p:cNvSpPr>
                <a:spLocks noChangeArrowheads="1"/>
              </p:cNvSpPr>
              <p:nvPr/>
            </p:nvSpPr>
            <p:spPr bwMode="auto">
              <a:xfrm>
                <a:off x="3113" y="598"/>
                <a:ext cx="15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96" name="Rectangle 7708"/>
              <p:cNvSpPr>
                <a:spLocks noChangeArrowheads="1"/>
              </p:cNvSpPr>
              <p:nvPr/>
            </p:nvSpPr>
            <p:spPr bwMode="auto">
              <a:xfrm>
                <a:off x="3121" y="598"/>
                <a:ext cx="19" cy="69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97" name="Rectangle 7709"/>
              <p:cNvSpPr>
                <a:spLocks noChangeArrowheads="1"/>
              </p:cNvSpPr>
              <p:nvPr/>
            </p:nvSpPr>
            <p:spPr bwMode="auto">
              <a:xfrm>
                <a:off x="3121" y="598"/>
                <a:ext cx="19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98" name="Rectangle 7710"/>
              <p:cNvSpPr>
                <a:spLocks noChangeArrowheads="1"/>
              </p:cNvSpPr>
              <p:nvPr/>
            </p:nvSpPr>
            <p:spPr bwMode="auto">
              <a:xfrm>
                <a:off x="3132" y="598"/>
                <a:ext cx="20" cy="69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99" name="Rectangle 7711"/>
              <p:cNvSpPr>
                <a:spLocks noChangeArrowheads="1"/>
              </p:cNvSpPr>
              <p:nvPr/>
            </p:nvSpPr>
            <p:spPr bwMode="auto">
              <a:xfrm>
                <a:off x="3132" y="598"/>
                <a:ext cx="20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00" name="Rectangle 7712"/>
              <p:cNvSpPr>
                <a:spLocks noChangeArrowheads="1"/>
              </p:cNvSpPr>
              <p:nvPr/>
            </p:nvSpPr>
            <p:spPr bwMode="auto">
              <a:xfrm>
                <a:off x="3144" y="598"/>
                <a:ext cx="16" cy="69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01" name="Rectangle 7713"/>
              <p:cNvSpPr>
                <a:spLocks noChangeArrowheads="1"/>
              </p:cNvSpPr>
              <p:nvPr/>
            </p:nvSpPr>
            <p:spPr bwMode="auto">
              <a:xfrm>
                <a:off x="3144" y="598"/>
                <a:ext cx="16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02" name="Rectangle 7714"/>
              <p:cNvSpPr>
                <a:spLocks noChangeArrowheads="1"/>
              </p:cNvSpPr>
              <p:nvPr/>
            </p:nvSpPr>
            <p:spPr bwMode="auto">
              <a:xfrm>
                <a:off x="3152" y="598"/>
                <a:ext cx="20" cy="69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03" name="Rectangle 7715"/>
              <p:cNvSpPr>
                <a:spLocks noChangeArrowheads="1"/>
              </p:cNvSpPr>
              <p:nvPr/>
            </p:nvSpPr>
            <p:spPr bwMode="auto">
              <a:xfrm>
                <a:off x="3152" y="598"/>
                <a:ext cx="20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04" name="Rectangle 7716"/>
              <p:cNvSpPr>
                <a:spLocks noChangeArrowheads="1"/>
              </p:cNvSpPr>
              <p:nvPr/>
            </p:nvSpPr>
            <p:spPr bwMode="auto">
              <a:xfrm>
                <a:off x="3164" y="598"/>
                <a:ext cx="20" cy="69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05" name="Rectangle 7717"/>
              <p:cNvSpPr>
                <a:spLocks noChangeArrowheads="1"/>
              </p:cNvSpPr>
              <p:nvPr/>
            </p:nvSpPr>
            <p:spPr bwMode="auto">
              <a:xfrm>
                <a:off x="3164" y="598"/>
                <a:ext cx="20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06" name="Rectangle 7718"/>
              <p:cNvSpPr>
                <a:spLocks noChangeArrowheads="1"/>
              </p:cNvSpPr>
              <p:nvPr/>
            </p:nvSpPr>
            <p:spPr bwMode="auto">
              <a:xfrm>
                <a:off x="3176" y="638"/>
                <a:ext cx="16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07" name="Rectangle 7719"/>
              <p:cNvSpPr>
                <a:spLocks noChangeArrowheads="1"/>
              </p:cNvSpPr>
              <p:nvPr/>
            </p:nvSpPr>
            <p:spPr bwMode="auto">
              <a:xfrm>
                <a:off x="3176" y="638"/>
                <a:ext cx="1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08" name="Rectangle 7720"/>
              <p:cNvSpPr>
                <a:spLocks noChangeArrowheads="1"/>
              </p:cNvSpPr>
              <p:nvPr/>
            </p:nvSpPr>
            <p:spPr bwMode="auto">
              <a:xfrm>
                <a:off x="3184" y="638"/>
                <a:ext cx="19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09" name="Rectangle 7721"/>
              <p:cNvSpPr>
                <a:spLocks noChangeArrowheads="1"/>
              </p:cNvSpPr>
              <p:nvPr/>
            </p:nvSpPr>
            <p:spPr bwMode="auto">
              <a:xfrm>
                <a:off x="3184" y="638"/>
                <a:ext cx="19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10" name="Rectangle 7722"/>
              <p:cNvSpPr>
                <a:spLocks noChangeArrowheads="1"/>
              </p:cNvSpPr>
              <p:nvPr/>
            </p:nvSpPr>
            <p:spPr bwMode="auto">
              <a:xfrm>
                <a:off x="3196" y="638"/>
                <a:ext cx="19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11" name="Rectangle 7723"/>
              <p:cNvSpPr>
                <a:spLocks noChangeArrowheads="1"/>
              </p:cNvSpPr>
              <p:nvPr/>
            </p:nvSpPr>
            <p:spPr bwMode="auto">
              <a:xfrm>
                <a:off x="3196" y="638"/>
                <a:ext cx="19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12" name="Rectangle 7724"/>
              <p:cNvSpPr>
                <a:spLocks noChangeArrowheads="1"/>
              </p:cNvSpPr>
              <p:nvPr/>
            </p:nvSpPr>
            <p:spPr bwMode="auto">
              <a:xfrm>
                <a:off x="3207" y="638"/>
                <a:ext cx="16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13" name="Rectangle 7725"/>
              <p:cNvSpPr>
                <a:spLocks noChangeArrowheads="1"/>
              </p:cNvSpPr>
              <p:nvPr/>
            </p:nvSpPr>
            <p:spPr bwMode="auto">
              <a:xfrm>
                <a:off x="3207" y="638"/>
                <a:ext cx="1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14" name="Rectangle 7726"/>
              <p:cNvSpPr>
                <a:spLocks noChangeArrowheads="1"/>
              </p:cNvSpPr>
              <p:nvPr/>
            </p:nvSpPr>
            <p:spPr bwMode="auto">
              <a:xfrm>
                <a:off x="3215" y="638"/>
                <a:ext cx="20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15" name="Rectangle 7727"/>
              <p:cNvSpPr>
                <a:spLocks noChangeArrowheads="1"/>
              </p:cNvSpPr>
              <p:nvPr/>
            </p:nvSpPr>
            <p:spPr bwMode="auto">
              <a:xfrm>
                <a:off x="3215" y="638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16" name="Rectangle 7728"/>
              <p:cNvSpPr>
                <a:spLocks noChangeArrowheads="1"/>
              </p:cNvSpPr>
              <p:nvPr/>
            </p:nvSpPr>
            <p:spPr bwMode="auto">
              <a:xfrm>
                <a:off x="3227" y="638"/>
                <a:ext cx="16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17" name="Rectangle 7729"/>
              <p:cNvSpPr>
                <a:spLocks noChangeArrowheads="1"/>
              </p:cNvSpPr>
              <p:nvPr/>
            </p:nvSpPr>
            <p:spPr bwMode="auto">
              <a:xfrm>
                <a:off x="3227" y="638"/>
                <a:ext cx="1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18" name="Rectangle 7730"/>
              <p:cNvSpPr>
                <a:spLocks noChangeArrowheads="1"/>
              </p:cNvSpPr>
              <p:nvPr/>
            </p:nvSpPr>
            <p:spPr bwMode="auto">
              <a:xfrm>
                <a:off x="3235" y="638"/>
                <a:ext cx="20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19" name="Rectangle 7731"/>
              <p:cNvSpPr>
                <a:spLocks noChangeArrowheads="1"/>
              </p:cNvSpPr>
              <p:nvPr/>
            </p:nvSpPr>
            <p:spPr bwMode="auto">
              <a:xfrm>
                <a:off x="3235" y="638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20" name="Rectangle 7732"/>
              <p:cNvSpPr>
                <a:spLocks noChangeArrowheads="1"/>
              </p:cNvSpPr>
              <p:nvPr/>
            </p:nvSpPr>
            <p:spPr bwMode="auto">
              <a:xfrm>
                <a:off x="3247" y="638"/>
                <a:ext cx="20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21" name="Rectangle 7733"/>
              <p:cNvSpPr>
                <a:spLocks noChangeArrowheads="1"/>
              </p:cNvSpPr>
              <p:nvPr/>
            </p:nvSpPr>
            <p:spPr bwMode="auto">
              <a:xfrm>
                <a:off x="3247" y="638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22" name="Rectangle 7734"/>
              <p:cNvSpPr>
                <a:spLocks noChangeArrowheads="1"/>
              </p:cNvSpPr>
              <p:nvPr/>
            </p:nvSpPr>
            <p:spPr bwMode="auto">
              <a:xfrm>
                <a:off x="3259" y="638"/>
                <a:ext cx="15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23" name="Rectangle 7735"/>
              <p:cNvSpPr>
                <a:spLocks noChangeArrowheads="1"/>
              </p:cNvSpPr>
              <p:nvPr/>
            </p:nvSpPr>
            <p:spPr bwMode="auto">
              <a:xfrm>
                <a:off x="3259" y="638"/>
                <a:ext cx="15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24" name="Rectangle 7736"/>
              <p:cNvSpPr>
                <a:spLocks noChangeArrowheads="1"/>
              </p:cNvSpPr>
              <p:nvPr/>
            </p:nvSpPr>
            <p:spPr bwMode="auto">
              <a:xfrm>
                <a:off x="3267" y="638"/>
                <a:ext cx="19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25" name="Rectangle 7737"/>
              <p:cNvSpPr>
                <a:spLocks noChangeArrowheads="1"/>
              </p:cNvSpPr>
              <p:nvPr/>
            </p:nvSpPr>
            <p:spPr bwMode="auto">
              <a:xfrm>
                <a:off x="3267" y="638"/>
                <a:ext cx="19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26" name="Rectangle 7738"/>
              <p:cNvSpPr>
                <a:spLocks noChangeArrowheads="1"/>
              </p:cNvSpPr>
              <p:nvPr/>
            </p:nvSpPr>
            <p:spPr bwMode="auto">
              <a:xfrm>
                <a:off x="3279" y="638"/>
                <a:ext cx="19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27" name="Rectangle 7739"/>
              <p:cNvSpPr>
                <a:spLocks noChangeArrowheads="1"/>
              </p:cNvSpPr>
              <p:nvPr/>
            </p:nvSpPr>
            <p:spPr bwMode="auto">
              <a:xfrm>
                <a:off x="3279" y="638"/>
                <a:ext cx="19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28" name="Rectangle 7740"/>
              <p:cNvSpPr>
                <a:spLocks noChangeArrowheads="1"/>
              </p:cNvSpPr>
              <p:nvPr/>
            </p:nvSpPr>
            <p:spPr bwMode="auto">
              <a:xfrm>
                <a:off x="3290" y="638"/>
                <a:ext cx="16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29" name="Rectangle 7741"/>
              <p:cNvSpPr>
                <a:spLocks noChangeArrowheads="1"/>
              </p:cNvSpPr>
              <p:nvPr/>
            </p:nvSpPr>
            <p:spPr bwMode="auto">
              <a:xfrm>
                <a:off x="3290" y="638"/>
                <a:ext cx="1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30" name="Rectangle 7742"/>
              <p:cNvSpPr>
                <a:spLocks noChangeArrowheads="1"/>
              </p:cNvSpPr>
              <p:nvPr/>
            </p:nvSpPr>
            <p:spPr bwMode="auto">
              <a:xfrm>
                <a:off x="3298" y="638"/>
                <a:ext cx="20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31" name="Rectangle 7743"/>
              <p:cNvSpPr>
                <a:spLocks noChangeArrowheads="1"/>
              </p:cNvSpPr>
              <p:nvPr/>
            </p:nvSpPr>
            <p:spPr bwMode="auto">
              <a:xfrm>
                <a:off x="3298" y="638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32" name="Rectangle 7744"/>
              <p:cNvSpPr>
                <a:spLocks noChangeArrowheads="1"/>
              </p:cNvSpPr>
              <p:nvPr/>
            </p:nvSpPr>
            <p:spPr bwMode="auto">
              <a:xfrm>
                <a:off x="3310" y="638"/>
                <a:ext cx="20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33" name="Rectangle 7745"/>
              <p:cNvSpPr>
                <a:spLocks noChangeArrowheads="1"/>
              </p:cNvSpPr>
              <p:nvPr/>
            </p:nvSpPr>
            <p:spPr bwMode="auto">
              <a:xfrm>
                <a:off x="3310" y="638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34" name="Rectangle 7746"/>
              <p:cNvSpPr>
                <a:spLocks noChangeArrowheads="1"/>
              </p:cNvSpPr>
              <p:nvPr/>
            </p:nvSpPr>
            <p:spPr bwMode="auto">
              <a:xfrm>
                <a:off x="3322" y="638"/>
                <a:ext cx="16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35" name="Rectangle 7747"/>
              <p:cNvSpPr>
                <a:spLocks noChangeArrowheads="1"/>
              </p:cNvSpPr>
              <p:nvPr/>
            </p:nvSpPr>
            <p:spPr bwMode="auto">
              <a:xfrm>
                <a:off x="3322" y="638"/>
                <a:ext cx="1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36" name="Rectangle 7748"/>
              <p:cNvSpPr>
                <a:spLocks noChangeArrowheads="1"/>
              </p:cNvSpPr>
              <p:nvPr/>
            </p:nvSpPr>
            <p:spPr bwMode="auto">
              <a:xfrm>
                <a:off x="3330" y="638"/>
                <a:ext cx="20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37" name="Rectangle 7749"/>
              <p:cNvSpPr>
                <a:spLocks noChangeArrowheads="1"/>
              </p:cNvSpPr>
              <p:nvPr/>
            </p:nvSpPr>
            <p:spPr bwMode="auto">
              <a:xfrm>
                <a:off x="3330" y="638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38" name="Rectangle 7750"/>
              <p:cNvSpPr>
                <a:spLocks noChangeArrowheads="1"/>
              </p:cNvSpPr>
              <p:nvPr/>
            </p:nvSpPr>
            <p:spPr bwMode="auto">
              <a:xfrm>
                <a:off x="3341" y="638"/>
                <a:ext cx="20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39" name="Rectangle 7751"/>
              <p:cNvSpPr>
                <a:spLocks noChangeArrowheads="1"/>
              </p:cNvSpPr>
              <p:nvPr/>
            </p:nvSpPr>
            <p:spPr bwMode="auto">
              <a:xfrm>
                <a:off x="3341" y="638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40" name="Rectangle 7752"/>
              <p:cNvSpPr>
                <a:spLocks noChangeArrowheads="1"/>
              </p:cNvSpPr>
              <p:nvPr/>
            </p:nvSpPr>
            <p:spPr bwMode="auto">
              <a:xfrm>
                <a:off x="3354" y="638"/>
                <a:ext cx="15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41" name="Rectangle 7753"/>
              <p:cNvSpPr>
                <a:spLocks noChangeArrowheads="1"/>
              </p:cNvSpPr>
              <p:nvPr/>
            </p:nvSpPr>
            <p:spPr bwMode="auto">
              <a:xfrm>
                <a:off x="3354" y="638"/>
                <a:ext cx="15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42" name="Rectangle 7754"/>
              <p:cNvSpPr>
                <a:spLocks noChangeArrowheads="1"/>
              </p:cNvSpPr>
              <p:nvPr/>
            </p:nvSpPr>
            <p:spPr bwMode="auto">
              <a:xfrm>
                <a:off x="3361" y="638"/>
                <a:ext cx="20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43" name="Rectangle 7755"/>
              <p:cNvSpPr>
                <a:spLocks noChangeArrowheads="1"/>
              </p:cNvSpPr>
              <p:nvPr/>
            </p:nvSpPr>
            <p:spPr bwMode="auto">
              <a:xfrm>
                <a:off x="3361" y="638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44" name="Rectangle 7756"/>
              <p:cNvSpPr>
                <a:spLocks noChangeArrowheads="1"/>
              </p:cNvSpPr>
              <p:nvPr/>
            </p:nvSpPr>
            <p:spPr bwMode="auto">
              <a:xfrm>
                <a:off x="3373" y="638"/>
                <a:ext cx="16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45" name="Rectangle 7757"/>
              <p:cNvSpPr>
                <a:spLocks noChangeArrowheads="1"/>
              </p:cNvSpPr>
              <p:nvPr/>
            </p:nvSpPr>
            <p:spPr bwMode="auto">
              <a:xfrm>
                <a:off x="3373" y="638"/>
                <a:ext cx="1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46" name="Rectangle 7758"/>
              <p:cNvSpPr>
                <a:spLocks noChangeArrowheads="1"/>
              </p:cNvSpPr>
              <p:nvPr/>
            </p:nvSpPr>
            <p:spPr bwMode="auto">
              <a:xfrm>
                <a:off x="3381" y="638"/>
                <a:ext cx="20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47" name="Rectangle 7759"/>
              <p:cNvSpPr>
                <a:spLocks noChangeArrowheads="1"/>
              </p:cNvSpPr>
              <p:nvPr/>
            </p:nvSpPr>
            <p:spPr bwMode="auto">
              <a:xfrm>
                <a:off x="3381" y="638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48" name="Rectangle 7760"/>
              <p:cNvSpPr>
                <a:spLocks noChangeArrowheads="1"/>
              </p:cNvSpPr>
              <p:nvPr/>
            </p:nvSpPr>
            <p:spPr bwMode="auto">
              <a:xfrm>
                <a:off x="3393" y="638"/>
                <a:ext cx="20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49" name="Rectangle 7761"/>
              <p:cNvSpPr>
                <a:spLocks noChangeArrowheads="1"/>
              </p:cNvSpPr>
              <p:nvPr/>
            </p:nvSpPr>
            <p:spPr bwMode="auto">
              <a:xfrm>
                <a:off x="3393" y="638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50" name="Rectangle 7762"/>
              <p:cNvSpPr>
                <a:spLocks noChangeArrowheads="1"/>
              </p:cNvSpPr>
              <p:nvPr/>
            </p:nvSpPr>
            <p:spPr bwMode="auto">
              <a:xfrm>
                <a:off x="3405" y="638"/>
                <a:ext cx="16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51" name="Rectangle 7763"/>
              <p:cNvSpPr>
                <a:spLocks noChangeArrowheads="1"/>
              </p:cNvSpPr>
              <p:nvPr/>
            </p:nvSpPr>
            <p:spPr bwMode="auto">
              <a:xfrm>
                <a:off x="3405" y="638"/>
                <a:ext cx="1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52" name="Rectangle 7764"/>
              <p:cNvSpPr>
                <a:spLocks noChangeArrowheads="1"/>
              </p:cNvSpPr>
              <p:nvPr/>
            </p:nvSpPr>
            <p:spPr bwMode="auto">
              <a:xfrm>
                <a:off x="3413" y="638"/>
                <a:ext cx="19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53" name="Rectangle 7765"/>
              <p:cNvSpPr>
                <a:spLocks noChangeArrowheads="1"/>
              </p:cNvSpPr>
              <p:nvPr/>
            </p:nvSpPr>
            <p:spPr bwMode="auto">
              <a:xfrm>
                <a:off x="3413" y="638"/>
                <a:ext cx="19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54" name="Rectangle 7766"/>
              <p:cNvSpPr>
                <a:spLocks noChangeArrowheads="1"/>
              </p:cNvSpPr>
              <p:nvPr/>
            </p:nvSpPr>
            <p:spPr bwMode="auto">
              <a:xfrm>
                <a:off x="3425" y="638"/>
                <a:ext cx="19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55" name="Rectangle 7767"/>
              <p:cNvSpPr>
                <a:spLocks noChangeArrowheads="1"/>
              </p:cNvSpPr>
              <p:nvPr/>
            </p:nvSpPr>
            <p:spPr bwMode="auto">
              <a:xfrm>
                <a:off x="3425" y="638"/>
                <a:ext cx="19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56" name="Rectangle 7768"/>
              <p:cNvSpPr>
                <a:spLocks noChangeArrowheads="1"/>
              </p:cNvSpPr>
              <p:nvPr/>
            </p:nvSpPr>
            <p:spPr bwMode="auto">
              <a:xfrm>
                <a:off x="3437" y="638"/>
                <a:ext cx="15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57" name="Rectangle 7769"/>
              <p:cNvSpPr>
                <a:spLocks noChangeArrowheads="1"/>
              </p:cNvSpPr>
              <p:nvPr/>
            </p:nvSpPr>
            <p:spPr bwMode="auto">
              <a:xfrm>
                <a:off x="3437" y="638"/>
                <a:ext cx="15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58" name="Rectangle 7770"/>
              <p:cNvSpPr>
                <a:spLocks noChangeArrowheads="1"/>
              </p:cNvSpPr>
              <p:nvPr/>
            </p:nvSpPr>
            <p:spPr bwMode="auto">
              <a:xfrm>
                <a:off x="3444" y="638"/>
                <a:ext cx="20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59" name="Rectangle 7771"/>
              <p:cNvSpPr>
                <a:spLocks noChangeArrowheads="1"/>
              </p:cNvSpPr>
              <p:nvPr/>
            </p:nvSpPr>
            <p:spPr bwMode="auto">
              <a:xfrm>
                <a:off x="3444" y="638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60" name="Rectangle 7772"/>
              <p:cNvSpPr>
                <a:spLocks noChangeArrowheads="1"/>
              </p:cNvSpPr>
              <p:nvPr/>
            </p:nvSpPr>
            <p:spPr bwMode="auto">
              <a:xfrm>
                <a:off x="3456" y="638"/>
                <a:ext cx="20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61" name="Rectangle 7773"/>
              <p:cNvSpPr>
                <a:spLocks noChangeArrowheads="1"/>
              </p:cNvSpPr>
              <p:nvPr/>
            </p:nvSpPr>
            <p:spPr bwMode="auto">
              <a:xfrm>
                <a:off x="3456" y="638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62" name="Rectangle 7774"/>
              <p:cNvSpPr>
                <a:spLocks noChangeArrowheads="1"/>
              </p:cNvSpPr>
              <p:nvPr/>
            </p:nvSpPr>
            <p:spPr bwMode="auto">
              <a:xfrm>
                <a:off x="3468" y="638"/>
                <a:ext cx="16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63" name="Rectangle 7775"/>
              <p:cNvSpPr>
                <a:spLocks noChangeArrowheads="1"/>
              </p:cNvSpPr>
              <p:nvPr/>
            </p:nvSpPr>
            <p:spPr bwMode="auto">
              <a:xfrm>
                <a:off x="3468" y="638"/>
                <a:ext cx="1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64" name="Rectangle 7776"/>
              <p:cNvSpPr>
                <a:spLocks noChangeArrowheads="1"/>
              </p:cNvSpPr>
              <p:nvPr/>
            </p:nvSpPr>
            <p:spPr bwMode="auto">
              <a:xfrm>
                <a:off x="3476" y="638"/>
                <a:ext cx="20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65" name="Rectangle 7777"/>
              <p:cNvSpPr>
                <a:spLocks noChangeArrowheads="1"/>
              </p:cNvSpPr>
              <p:nvPr/>
            </p:nvSpPr>
            <p:spPr bwMode="auto">
              <a:xfrm>
                <a:off x="3476" y="638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66" name="Rectangle 7778"/>
              <p:cNvSpPr>
                <a:spLocks noChangeArrowheads="1"/>
              </p:cNvSpPr>
              <p:nvPr/>
            </p:nvSpPr>
            <p:spPr bwMode="auto">
              <a:xfrm>
                <a:off x="3488" y="638"/>
                <a:ext cx="16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67" name="Rectangle 7779"/>
              <p:cNvSpPr>
                <a:spLocks noChangeArrowheads="1"/>
              </p:cNvSpPr>
              <p:nvPr/>
            </p:nvSpPr>
            <p:spPr bwMode="auto">
              <a:xfrm>
                <a:off x="3488" y="638"/>
                <a:ext cx="1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68" name="Rectangle 7780"/>
              <p:cNvSpPr>
                <a:spLocks noChangeArrowheads="1"/>
              </p:cNvSpPr>
              <p:nvPr/>
            </p:nvSpPr>
            <p:spPr bwMode="auto">
              <a:xfrm>
                <a:off x="3496" y="638"/>
                <a:ext cx="19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69" name="Rectangle 7781"/>
              <p:cNvSpPr>
                <a:spLocks noChangeArrowheads="1"/>
              </p:cNvSpPr>
              <p:nvPr/>
            </p:nvSpPr>
            <p:spPr bwMode="auto">
              <a:xfrm>
                <a:off x="3496" y="638"/>
                <a:ext cx="19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70" name="Rectangle 7782"/>
              <p:cNvSpPr>
                <a:spLocks noChangeArrowheads="1"/>
              </p:cNvSpPr>
              <p:nvPr/>
            </p:nvSpPr>
            <p:spPr bwMode="auto">
              <a:xfrm>
                <a:off x="3508" y="638"/>
                <a:ext cx="19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71" name="Rectangle 7783"/>
              <p:cNvSpPr>
                <a:spLocks noChangeArrowheads="1"/>
              </p:cNvSpPr>
              <p:nvPr/>
            </p:nvSpPr>
            <p:spPr bwMode="auto">
              <a:xfrm>
                <a:off x="3508" y="638"/>
                <a:ext cx="19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72" name="Rectangle 7784"/>
              <p:cNvSpPr>
                <a:spLocks noChangeArrowheads="1"/>
              </p:cNvSpPr>
              <p:nvPr/>
            </p:nvSpPr>
            <p:spPr bwMode="auto">
              <a:xfrm>
                <a:off x="3519" y="638"/>
                <a:ext cx="16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73" name="Rectangle 7785"/>
              <p:cNvSpPr>
                <a:spLocks noChangeArrowheads="1"/>
              </p:cNvSpPr>
              <p:nvPr/>
            </p:nvSpPr>
            <p:spPr bwMode="auto">
              <a:xfrm>
                <a:off x="3519" y="638"/>
                <a:ext cx="1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74" name="Rectangle 7786"/>
              <p:cNvSpPr>
                <a:spLocks noChangeArrowheads="1"/>
              </p:cNvSpPr>
              <p:nvPr/>
            </p:nvSpPr>
            <p:spPr bwMode="auto">
              <a:xfrm>
                <a:off x="3527" y="638"/>
                <a:ext cx="20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grpSp>
          <p:nvGrpSpPr>
            <p:cNvPr id="12031" name="Group 7988"/>
            <p:cNvGrpSpPr>
              <a:grpSpLocks/>
            </p:cNvGrpSpPr>
            <p:nvPr/>
          </p:nvGrpSpPr>
          <p:grpSpPr bwMode="auto">
            <a:xfrm>
              <a:off x="5599113" y="939800"/>
              <a:ext cx="1685925" cy="119062"/>
              <a:chOff x="3527" y="592"/>
              <a:chExt cx="1062" cy="75"/>
            </a:xfrm>
          </p:grpSpPr>
          <p:sp>
            <p:nvSpPr>
              <p:cNvPr id="12375" name="Rectangle 7788"/>
              <p:cNvSpPr>
                <a:spLocks noChangeArrowheads="1"/>
              </p:cNvSpPr>
              <p:nvPr/>
            </p:nvSpPr>
            <p:spPr bwMode="auto">
              <a:xfrm>
                <a:off x="3527" y="638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76" name="Rectangle 7789"/>
              <p:cNvSpPr>
                <a:spLocks noChangeArrowheads="1"/>
              </p:cNvSpPr>
              <p:nvPr/>
            </p:nvSpPr>
            <p:spPr bwMode="auto">
              <a:xfrm>
                <a:off x="3539" y="638"/>
                <a:ext cx="20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77" name="Rectangle 7790"/>
              <p:cNvSpPr>
                <a:spLocks noChangeArrowheads="1"/>
              </p:cNvSpPr>
              <p:nvPr/>
            </p:nvSpPr>
            <p:spPr bwMode="auto">
              <a:xfrm>
                <a:off x="3539" y="638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78" name="Rectangle 7791"/>
              <p:cNvSpPr>
                <a:spLocks noChangeArrowheads="1"/>
              </p:cNvSpPr>
              <p:nvPr/>
            </p:nvSpPr>
            <p:spPr bwMode="auto">
              <a:xfrm>
                <a:off x="3551" y="638"/>
                <a:ext cx="16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79" name="Rectangle 7792"/>
              <p:cNvSpPr>
                <a:spLocks noChangeArrowheads="1"/>
              </p:cNvSpPr>
              <p:nvPr/>
            </p:nvSpPr>
            <p:spPr bwMode="auto">
              <a:xfrm>
                <a:off x="3551" y="638"/>
                <a:ext cx="1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80" name="Rectangle 7793"/>
              <p:cNvSpPr>
                <a:spLocks noChangeArrowheads="1"/>
              </p:cNvSpPr>
              <p:nvPr/>
            </p:nvSpPr>
            <p:spPr bwMode="auto">
              <a:xfrm>
                <a:off x="3559" y="592"/>
                <a:ext cx="20" cy="75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81" name="Rectangle 7794"/>
              <p:cNvSpPr>
                <a:spLocks noChangeArrowheads="1"/>
              </p:cNvSpPr>
              <p:nvPr/>
            </p:nvSpPr>
            <p:spPr bwMode="auto">
              <a:xfrm>
                <a:off x="3559" y="592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82" name="Rectangle 7795"/>
              <p:cNvSpPr>
                <a:spLocks noChangeArrowheads="1"/>
              </p:cNvSpPr>
              <p:nvPr/>
            </p:nvSpPr>
            <p:spPr bwMode="auto">
              <a:xfrm>
                <a:off x="3571" y="592"/>
                <a:ext cx="19" cy="75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83" name="Rectangle 7796"/>
              <p:cNvSpPr>
                <a:spLocks noChangeArrowheads="1"/>
              </p:cNvSpPr>
              <p:nvPr/>
            </p:nvSpPr>
            <p:spPr bwMode="auto">
              <a:xfrm>
                <a:off x="3571" y="592"/>
                <a:ext cx="19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84" name="Rectangle 7797"/>
              <p:cNvSpPr>
                <a:spLocks noChangeArrowheads="1"/>
              </p:cNvSpPr>
              <p:nvPr/>
            </p:nvSpPr>
            <p:spPr bwMode="auto">
              <a:xfrm>
                <a:off x="3582" y="592"/>
                <a:ext cx="16" cy="75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85" name="Rectangle 7798"/>
              <p:cNvSpPr>
                <a:spLocks noChangeArrowheads="1"/>
              </p:cNvSpPr>
              <p:nvPr/>
            </p:nvSpPr>
            <p:spPr bwMode="auto">
              <a:xfrm>
                <a:off x="3582" y="592"/>
                <a:ext cx="1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86" name="Rectangle 7799"/>
              <p:cNvSpPr>
                <a:spLocks noChangeArrowheads="1"/>
              </p:cNvSpPr>
              <p:nvPr/>
            </p:nvSpPr>
            <p:spPr bwMode="auto">
              <a:xfrm>
                <a:off x="3590" y="609"/>
                <a:ext cx="20" cy="58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87" name="Rectangle 7800"/>
              <p:cNvSpPr>
                <a:spLocks noChangeArrowheads="1"/>
              </p:cNvSpPr>
              <p:nvPr/>
            </p:nvSpPr>
            <p:spPr bwMode="auto">
              <a:xfrm>
                <a:off x="3590" y="609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88" name="Rectangle 7801"/>
              <p:cNvSpPr>
                <a:spLocks noChangeArrowheads="1"/>
              </p:cNvSpPr>
              <p:nvPr/>
            </p:nvSpPr>
            <p:spPr bwMode="auto">
              <a:xfrm>
                <a:off x="3602" y="592"/>
                <a:ext cx="16" cy="75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89" name="Rectangle 7802"/>
              <p:cNvSpPr>
                <a:spLocks noChangeArrowheads="1"/>
              </p:cNvSpPr>
              <p:nvPr/>
            </p:nvSpPr>
            <p:spPr bwMode="auto">
              <a:xfrm>
                <a:off x="3602" y="592"/>
                <a:ext cx="1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90" name="Rectangle 7803"/>
              <p:cNvSpPr>
                <a:spLocks noChangeArrowheads="1"/>
              </p:cNvSpPr>
              <p:nvPr/>
            </p:nvSpPr>
            <p:spPr bwMode="auto">
              <a:xfrm>
                <a:off x="3610" y="615"/>
                <a:ext cx="20" cy="52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91" name="Rectangle 7804"/>
              <p:cNvSpPr>
                <a:spLocks noChangeArrowheads="1"/>
              </p:cNvSpPr>
              <p:nvPr/>
            </p:nvSpPr>
            <p:spPr bwMode="auto">
              <a:xfrm>
                <a:off x="3610" y="615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92" name="Rectangle 7805"/>
              <p:cNvSpPr>
                <a:spLocks noChangeArrowheads="1"/>
              </p:cNvSpPr>
              <p:nvPr/>
            </p:nvSpPr>
            <p:spPr bwMode="auto">
              <a:xfrm>
                <a:off x="3622" y="598"/>
                <a:ext cx="20" cy="69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93" name="Rectangle 7806"/>
              <p:cNvSpPr>
                <a:spLocks noChangeArrowheads="1"/>
              </p:cNvSpPr>
              <p:nvPr/>
            </p:nvSpPr>
            <p:spPr bwMode="auto">
              <a:xfrm>
                <a:off x="3622" y="598"/>
                <a:ext cx="20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94" name="Rectangle 7807"/>
              <p:cNvSpPr>
                <a:spLocks noChangeArrowheads="1"/>
              </p:cNvSpPr>
              <p:nvPr/>
            </p:nvSpPr>
            <p:spPr bwMode="auto">
              <a:xfrm>
                <a:off x="3634" y="609"/>
                <a:ext cx="16" cy="58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95" name="Rectangle 7808"/>
              <p:cNvSpPr>
                <a:spLocks noChangeArrowheads="1"/>
              </p:cNvSpPr>
              <p:nvPr/>
            </p:nvSpPr>
            <p:spPr bwMode="auto">
              <a:xfrm>
                <a:off x="3634" y="609"/>
                <a:ext cx="1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96" name="Rectangle 7809"/>
              <p:cNvSpPr>
                <a:spLocks noChangeArrowheads="1"/>
              </p:cNvSpPr>
              <p:nvPr/>
            </p:nvSpPr>
            <p:spPr bwMode="auto">
              <a:xfrm>
                <a:off x="3642" y="627"/>
                <a:ext cx="20" cy="40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97" name="Rectangle 7810"/>
              <p:cNvSpPr>
                <a:spLocks noChangeArrowheads="1"/>
              </p:cNvSpPr>
              <p:nvPr/>
            </p:nvSpPr>
            <p:spPr bwMode="auto">
              <a:xfrm>
                <a:off x="3642" y="627"/>
                <a:ext cx="20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98" name="Rectangle 7811"/>
              <p:cNvSpPr>
                <a:spLocks noChangeArrowheads="1"/>
              </p:cNvSpPr>
              <p:nvPr/>
            </p:nvSpPr>
            <p:spPr bwMode="auto">
              <a:xfrm>
                <a:off x="3653" y="615"/>
                <a:ext cx="20" cy="52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99" name="Rectangle 7812"/>
              <p:cNvSpPr>
                <a:spLocks noChangeArrowheads="1"/>
              </p:cNvSpPr>
              <p:nvPr/>
            </p:nvSpPr>
            <p:spPr bwMode="auto">
              <a:xfrm>
                <a:off x="3653" y="615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00" name="Rectangle 7813"/>
              <p:cNvSpPr>
                <a:spLocks noChangeArrowheads="1"/>
              </p:cNvSpPr>
              <p:nvPr/>
            </p:nvSpPr>
            <p:spPr bwMode="auto">
              <a:xfrm>
                <a:off x="3666" y="615"/>
                <a:ext cx="15" cy="52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01" name="Rectangle 7814"/>
              <p:cNvSpPr>
                <a:spLocks noChangeArrowheads="1"/>
              </p:cNvSpPr>
              <p:nvPr/>
            </p:nvSpPr>
            <p:spPr bwMode="auto">
              <a:xfrm>
                <a:off x="3666" y="615"/>
                <a:ext cx="15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02" name="Rectangle 7815"/>
              <p:cNvSpPr>
                <a:spLocks noChangeArrowheads="1"/>
              </p:cNvSpPr>
              <p:nvPr/>
            </p:nvSpPr>
            <p:spPr bwMode="auto">
              <a:xfrm>
                <a:off x="3673" y="621"/>
                <a:ext cx="20" cy="46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03" name="Rectangle 7816"/>
              <p:cNvSpPr>
                <a:spLocks noChangeArrowheads="1"/>
              </p:cNvSpPr>
              <p:nvPr/>
            </p:nvSpPr>
            <p:spPr bwMode="auto">
              <a:xfrm>
                <a:off x="3673" y="621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04" name="Rectangle 7817"/>
              <p:cNvSpPr>
                <a:spLocks noChangeArrowheads="1"/>
              </p:cNvSpPr>
              <p:nvPr/>
            </p:nvSpPr>
            <p:spPr bwMode="auto">
              <a:xfrm>
                <a:off x="3685" y="592"/>
                <a:ext cx="20" cy="75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05" name="Rectangle 7818"/>
              <p:cNvSpPr>
                <a:spLocks noChangeArrowheads="1"/>
              </p:cNvSpPr>
              <p:nvPr/>
            </p:nvSpPr>
            <p:spPr bwMode="auto">
              <a:xfrm>
                <a:off x="3685" y="592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06" name="Rectangle 7819"/>
              <p:cNvSpPr>
                <a:spLocks noChangeArrowheads="1"/>
              </p:cNvSpPr>
              <p:nvPr/>
            </p:nvSpPr>
            <p:spPr bwMode="auto">
              <a:xfrm>
                <a:off x="3697" y="603"/>
                <a:ext cx="16" cy="64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07" name="Rectangle 7820"/>
              <p:cNvSpPr>
                <a:spLocks noChangeArrowheads="1"/>
              </p:cNvSpPr>
              <p:nvPr/>
            </p:nvSpPr>
            <p:spPr bwMode="auto">
              <a:xfrm>
                <a:off x="3697" y="603"/>
                <a:ext cx="1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08" name="Rectangle 7821"/>
              <p:cNvSpPr>
                <a:spLocks noChangeArrowheads="1"/>
              </p:cNvSpPr>
              <p:nvPr/>
            </p:nvSpPr>
            <p:spPr bwMode="auto">
              <a:xfrm>
                <a:off x="3705" y="603"/>
                <a:ext cx="19" cy="64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09" name="Rectangle 7822"/>
              <p:cNvSpPr>
                <a:spLocks noChangeArrowheads="1"/>
              </p:cNvSpPr>
              <p:nvPr/>
            </p:nvSpPr>
            <p:spPr bwMode="auto">
              <a:xfrm>
                <a:off x="3705" y="603"/>
                <a:ext cx="19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10" name="Rectangle 7823"/>
              <p:cNvSpPr>
                <a:spLocks noChangeArrowheads="1"/>
              </p:cNvSpPr>
              <p:nvPr/>
            </p:nvSpPr>
            <p:spPr bwMode="auto">
              <a:xfrm>
                <a:off x="3717" y="621"/>
                <a:ext cx="16" cy="46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11" name="Rectangle 7824"/>
              <p:cNvSpPr>
                <a:spLocks noChangeArrowheads="1"/>
              </p:cNvSpPr>
              <p:nvPr/>
            </p:nvSpPr>
            <p:spPr bwMode="auto">
              <a:xfrm>
                <a:off x="3717" y="621"/>
                <a:ext cx="1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12" name="Rectangle 7825"/>
              <p:cNvSpPr>
                <a:spLocks noChangeArrowheads="1"/>
              </p:cNvSpPr>
              <p:nvPr/>
            </p:nvSpPr>
            <p:spPr bwMode="auto">
              <a:xfrm>
                <a:off x="3724" y="592"/>
                <a:ext cx="20" cy="75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13" name="Rectangle 7826"/>
              <p:cNvSpPr>
                <a:spLocks noChangeArrowheads="1"/>
              </p:cNvSpPr>
              <p:nvPr/>
            </p:nvSpPr>
            <p:spPr bwMode="auto">
              <a:xfrm>
                <a:off x="3724" y="592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14" name="Rectangle 7827"/>
              <p:cNvSpPr>
                <a:spLocks noChangeArrowheads="1"/>
              </p:cNvSpPr>
              <p:nvPr/>
            </p:nvSpPr>
            <p:spPr bwMode="auto">
              <a:xfrm>
                <a:off x="3737" y="592"/>
                <a:ext cx="19" cy="75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15" name="Rectangle 7828"/>
              <p:cNvSpPr>
                <a:spLocks noChangeArrowheads="1"/>
              </p:cNvSpPr>
              <p:nvPr/>
            </p:nvSpPr>
            <p:spPr bwMode="auto">
              <a:xfrm>
                <a:off x="3737" y="592"/>
                <a:ext cx="19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16" name="Rectangle 7829"/>
              <p:cNvSpPr>
                <a:spLocks noChangeArrowheads="1"/>
              </p:cNvSpPr>
              <p:nvPr/>
            </p:nvSpPr>
            <p:spPr bwMode="auto">
              <a:xfrm>
                <a:off x="3749" y="592"/>
                <a:ext cx="15" cy="75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17" name="Rectangle 7830"/>
              <p:cNvSpPr>
                <a:spLocks noChangeArrowheads="1"/>
              </p:cNvSpPr>
              <p:nvPr/>
            </p:nvSpPr>
            <p:spPr bwMode="auto">
              <a:xfrm>
                <a:off x="3749" y="592"/>
                <a:ext cx="15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18" name="Rectangle 7831"/>
              <p:cNvSpPr>
                <a:spLocks noChangeArrowheads="1"/>
              </p:cNvSpPr>
              <p:nvPr/>
            </p:nvSpPr>
            <p:spPr bwMode="auto">
              <a:xfrm>
                <a:off x="3756" y="592"/>
                <a:ext cx="20" cy="75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19" name="Rectangle 7832"/>
              <p:cNvSpPr>
                <a:spLocks noChangeArrowheads="1"/>
              </p:cNvSpPr>
              <p:nvPr/>
            </p:nvSpPr>
            <p:spPr bwMode="auto">
              <a:xfrm>
                <a:off x="3756" y="592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20" name="Rectangle 7833"/>
              <p:cNvSpPr>
                <a:spLocks noChangeArrowheads="1"/>
              </p:cNvSpPr>
              <p:nvPr/>
            </p:nvSpPr>
            <p:spPr bwMode="auto">
              <a:xfrm>
                <a:off x="3768" y="592"/>
                <a:ext cx="20" cy="75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21" name="Rectangle 7834"/>
              <p:cNvSpPr>
                <a:spLocks noChangeArrowheads="1"/>
              </p:cNvSpPr>
              <p:nvPr/>
            </p:nvSpPr>
            <p:spPr bwMode="auto">
              <a:xfrm>
                <a:off x="3768" y="592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22" name="Rectangle 7835"/>
              <p:cNvSpPr>
                <a:spLocks noChangeArrowheads="1"/>
              </p:cNvSpPr>
              <p:nvPr/>
            </p:nvSpPr>
            <p:spPr bwMode="auto">
              <a:xfrm>
                <a:off x="3780" y="609"/>
                <a:ext cx="16" cy="58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23" name="Rectangle 7836"/>
              <p:cNvSpPr>
                <a:spLocks noChangeArrowheads="1"/>
              </p:cNvSpPr>
              <p:nvPr/>
            </p:nvSpPr>
            <p:spPr bwMode="auto">
              <a:xfrm>
                <a:off x="3780" y="609"/>
                <a:ext cx="1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24" name="Rectangle 7837"/>
              <p:cNvSpPr>
                <a:spLocks noChangeArrowheads="1"/>
              </p:cNvSpPr>
              <p:nvPr/>
            </p:nvSpPr>
            <p:spPr bwMode="auto">
              <a:xfrm>
                <a:off x="3788" y="592"/>
                <a:ext cx="20" cy="75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25" name="Rectangle 7838"/>
              <p:cNvSpPr>
                <a:spLocks noChangeArrowheads="1"/>
              </p:cNvSpPr>
              <p:nvPr/>
            </p:nvSpPr>
            <p:spPr bwMode="auto">
              <a:xfrm>
                <a:off x="3788" y="592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26" name="Rectangle 7839"/>
              <p:cNvSpPr>
                <a:spLocks noChangeArrowheads="1"/>
              </p:cNvSpPr>
              <p:nvPr/>
            </p:nvSpPr>
            <p:spPr bwMode="auto">
              <a:xfrm>
                <a:off x="3800" y="592"/>
                <a:ext cx="20" cy="75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27" name="Rectangle 7840"/>
              <p:cNvSpPr>
                <a:spLocks noChangeArrowheads="1"/>
              </p:cNvSpPr>
              <p:nvPr/>
            </p:nvSpPr>
            <p:spPr bwMode="auto">
              <a:xfrm>
                <a:off x="3800" y="592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28" name="Rectangle 7841"/>
              <p:cNvSpPr>
                <a:spLocks noChangeArrowheads="1"/>
              </p:cNvSpPr>
              <p:nvPr/>
            </p:nvSpPr>
            <p:spPr bwMode="auto">
              <a:xfrm>
                <a:off x="3811" y="592"/>
                <a:ext cx="16" cy="75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29" name="Rectangle 7842"/>
              <p:cNvSpPr>
                <a:spLocks noChangeArrowheads="1"/>
              </p:cNvSpPr>
              <p:nvPr/>
            </p:nvSpPr>
            <p:spPr bwMode="auto">
              <a:xfrm>
                <a:off x="3811" y="592"/>
                <a:ext cx="1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30" name="Rectangle 7843"/>
              <p:cNvSpPr>
                <a:spLocks noChangeArrowheads="1"/>
              </p:cNvSpPr>
              <p:nvPr/>
            </p:nvSpPr>
            <p:spPr bwMode="auto">
              <a:xfrm>
                <a:off x="3820" y="598"/>
                <a:ext cx="19" cy="69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31" name="Rectangle 7844"/>
              <p:cNvSpPr>
                <a:spLocks noChangeArrowheads="1"/>
              </p:cNvSpPr>
              <p:nvPr/>
            </p:nvSpPr>
            <p:spPr bwMode="auto">
              <a:xfrm>
                <a:off x="3820" y="598"/>
                <a:ext cx="19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32" name="Rectangle 7845"/>
              <p:cNvSpPr>
                <a:spLocks noChangeArrowheads="1"/>
              </p:cNvSpPr>
              <p:nvPr/>
            </p:nvSpPr>
            <p:spPr bwMode="auto">
              <a:xfrm>
                <a:off x="3831" y="621"/>
                <a:ext cx="16" cy="46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33" name="Rectangle 7846"/>
              <p:cNvSpPr>
                <a:spLocks noChangeArrowheads="1"/>
              </p:cNvSpPr>
              <p:nvPr/>
            </p:nvSpPr>
            <p:spPr bwMode="auto">
              <a:xfrm>
                <a:off x="3831" y="621"/>
                <a:ext cx="1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34" name="Rectangle 7847"/>
              <p:cNvSpPr>
                <a:spLocks noChangeArrowheads="1"/>
              </p:cNvSpPr>
              <p:nvPr/>
            </p:nvSpPr>
            <p:spPr bwMode="auto">
              <a:xfrm>
                <a:off x="3839" y="598"/>
                <a:ext cx="20" cy="69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35" name="Rectangle 7848"/>
              <p:cNvSpPr>
                <a:spLocks noChangeArrowheads="1"/>
              </p:cNvSpPr>
              <p:nvPr/>
            </p:nvSpPr>
            <p:spPr bwMode="auto">
              <a:xfrm>
                <a:off x="3839" y="598"/>
                <a:ext cx="20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36" name="Rectangle 7849"/>
              <p:cNvSpPr>
                <a:spLocks noChangeArrowheads="1"/>
              </p:cNvSpPr>
              <p:nvPr/>
            </p:nvSpPr>
            <p:spPr bwMode="auto">
              <a:xfrm>
                <a:off x="3851" y="592"/>
                <a:ext cx="20" cy="75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37" name="Rectangle 7850"/>
              <p:cNvSpPr>
                <a:spLocks noChangeArrowheads="1"/>
              </p:cNvSpPr>
              <p:nvPr/>
            </p:nvSpPr>
            <p:spPr bwMode="auto">
              <a:xfrm>
                <a:off x="3851" y="592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38" name="Rectangle 7851"/>
              <p:cNvSpPr>
                <a:spLocks noChangeArrowheads="1"/>
              </p:cNvSpPr>
              <p:nvPr/>
            </p:nvSpPr>
            <p:spPr bwMode="auto">
              <a:xfrm>
                <a:off x="3863" y="592"/>
                <a:ext cx="16" cy="75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39" name="Rectangle 7852"/>
              <p:cNvSpPr>
                <a:spLocks noChangeArrowheads="1"/>
              </p:cNvSpPr>
              <p:nvPr/>
            </p:nvSpPr>
            <p:spPr bwMode="auto">
              <a:xfrm>
                <a:off x="3863" y="592"/>
                <a:ext cx="1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40" name="Rectangle 7853"/>
              <p:cNvSpPr>
                <a:spLocks noChangeArrowheads="1"/>
              </p:cNvSpPr>
              <p:nvPr/>
            </p:nvSpPr>
            <p:spPr bwMode="auto">
              <a:xfrm>
                <a:off x="3871" y="592"/>
                <a:ext cx="20" cy="75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41" name="Rectangle 7854"/>
              <p:cNvSpPr>
                <a:spLocks noChangeArrowheads="1"/>
              </p:cNvSpPr>
              <p:nvPr/>
            </p:nvSpPr>
            <p:spPr bwMode="auto">
              <a:xfrm>
                <a:off x="3871" y="592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42" name="Rectangle 7855"/>
              <p:cNvSpPr>
                <a:spLocks noChangeArrowheads="1"/>
              </p:cNvSpPr>
              <p:nvPr/>
            </p:nvSpPr>
            <p:spPr bwMode="auto">
              <a:xfrm>
                <a:off x="3882" y="592"/>
                <a:ext cx="20" cy="75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43" name="Rectangle 7856"/>
              <p:cNvSpPr>
                <a:spLocks noChangeArrowheads="1"/>
              </p:cNvSpPr>
              <p:nvPr/>
            </p:nvSpPr>
            <p:spPr bwMode="auto">
              <a:xfrm>
                <a:off x="3882" y="592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44" name="Rectangle 7857"/>
              <p:cNvSpPr>
                <a:spLocks noChangeArrowheads="1"/>
              </p:cNvSpPr>
              <p:nvPr/>
            </p:nvSpPr>
            <p:spPr bwMode="auto">
              <a:xfrm>
                <a:off x="3894" y="592"/>
                <a:ext cx="16" cy="75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45" name="Rectangle 7858"/>
              <p:cNvSpPr>
                <a:spLocks noChangeArrowheads="1"/>
              </p:cNvSpPr>
              <p:nvPr/>
            </p:nvSpPr>
            <p:spPr bwMode="auto">
              <a:xfrm>
                <a:off x="3894" y="592"/>
                <a:ext cx="1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46" name="Rectangle 7859"/>
              <p:cNvSpPr>
                <a:spLocks noChangeArrowheads="1"/>
              </p:cNvSpPr>
              <p:nvPr/>
            </p:nvSpPr>
            <p:spPr bwMode="auto">
              <a:xfrm>
                <a:off x="3902" y="615"/>
                <a:ext cx="20" cy="52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47" name="Rectangle 7860"/>
              <p:cNvSpPr>
                <a:spLocks noChangeArrowheads="1"/>
              </p:cNvSpPr>
              <p:nvPr/>
            </p:nvSpPr>
            <p:spPr bwMode="auto">
              <a:xfrm>
                <a:off x="3902" y="615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48" name="Rectangle 7861"/>
              <p:cNvSpPr>
                <a:spLocks noChangeArrowheads="1"/>
              </p:cNvSpPr>
              <p:nvPr/>
            </p:nvSpPr>
            <p:spPr bwMode="auto">
              <a:xfrm>
                <a:off x="3914" y="592"/>
                <a:ext cx="20" cy="75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49" name="Rectangle 7862"/>
              <p:cNvSpPr>
                <a:spLocks noChangeArrowheads="1"/>
              </p:cNvSpPr>
              <p:nvPr/>
            </p:nvSpPr>
            <p:spPr bwMode="auto">
              <a:xfrm>
                <a:off x="3914" y="592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50" name="Rectangle 7863"/>
              <p:cNvSpPr>
                <a:spLocks noChangeArrowheads="1"/>
              </p:cNvSpPr>
              <p:nvPr/>
            </p:nvSpPr>
            <p:spPr bwMode="auto">
              <a:xfrm>
                <a:off x="3926" y="603"/>
                <a:ext cx="16" cy="64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51" name="Rectangle 7864"/>
              <p:cNvSpPr>
                <a:spLocks noChangeArrowheads="1"/>
              </p:cNvSpPr>
              <p:nvPr/>
            </p:nvSpPr>
            <p:spPr bwMode="auto">
              <a:xfrm>
                <a:off x="3926" y="603"/>
                <a:ext cx="1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52" name="Rectangle 7865"/>
              <p:cNvSpPr>
                <a:spLocks noChangeArrowheads="1"/>
              </p:cNvSpPr>
              <p:nvPr/>
            </p:nvSpPr>
            <p:spPr bwMode="auto">
              <a:xfrm>
                <a:off x="3934" y="592"/>
                <a:ext cx="20" cy="75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53" name="Rectangle 7866"/>
              <p:cNvSpPr>
                <a:spLocks noChangeArrowheads="1"/>
              </p:cNvSpPr>
              <p:nvPr/>
            </p:nvSpPr>
            <p:spPr bwMode="auto">
              <a:xfrm>
                <a:off x="3934" y="592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54" name="Rectangle 7867"/>
              <p:cNvSpPr>
                <a:spLocks noChangeArrowheads="1"/>
              </p:cNvSpPr>
              <p:nvPr/>
            </p:nvSpPr>
            <p:spPr bwMode="auto">
              <a:xfrm>
                <a:off x="3946" y="592"/>
                <a:ext cx="16" cy="75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55" name="Rectangle 7868"/>
              <p:cNvSpPr>
                <a:spLocks noChangeArrowheads="1"/>
              </p:cNvSpPr>
              <p:nvPr/>
            </p:nvSpPr>
            <p:spPr bwMode="auto">
              <a:xfrm>
                <a:off x="3946" y="592"/>
                <a:ext cx="1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56" name="Rectangle 7869"/>
              <p:cNvSpPr>
                <a:spLocks noChangeArrowheads="1"/>
              </p:cNvSpPr>
              <p:nvPr/>
            </p:nvSpPr>
            <p:spPr bwMode="auto">
              <a:xfrm>
                <a:off x="3954" y="592"/>
                <a:ext cx="20" cy="75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57" name="Rectangle 7870"/>
              <p:cNvSpPr>
                <a:spLocks noChangeArrowheads="1"/>
              </p:cNvSpPr>
              <p:nvPr/>
            </p:nvSpPr>
            <p:spPr bwMode="auto">
              <a:xfrm>
                <a:off x="3954" y="592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58" name="Rectangle 7871"/>
              <p:cNvSpPr>
                <a:spLocks noChangeArrowheads="1"/>
              </p:cNvSpPr>
              <p:nvPr/>
            </p:nvSpPr>
            <p:spPr bwMode="auto">
              <a:xfrm>
                <a:off x="3965" y="603"/>
                <a:ext cx="20" cy="64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59" name="Rectangle 7872"/>
              <p:cNvSpPr>
                <a:spLocks noChangeArrowheads="1"/>
              </p:cNvSpPr>
              <p:nvPr/>
            </p:nvSpPr>
            <p:spPr bwMode="auto">
              <a:xfrm>
                <a:off x="3965" y="603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60" name="Rectangle 7873"/>
              <p:cNvSpPr>
                <a:spLocks noChangeArrowheads="1"/>
              </p:cNvSpPr>
              <p:nvPr/>
            </p:nvSpPr>
            <p:spPr bwMode="auto">
              <a:xfrm>
                <a:off x="3978" y="592"/>
                <a:ext cx="15" cy="75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61" name="Rectangle 7874"/>
              <p:cNvSpPr>
                <a:spLocks noChangeArrowheads="1"/>
              </p:cNvSpPr>
              <p:nvPr/>
            </p:nvSpPr>
            <p:spPr bwMode="auto">
              <a:xfrm>
                <a:off x="3978" y="592"/>
                <a:ext cx="15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62" name="Rectangle 7875"/>
              <p:cNvSpPr>
                <a:spLocks noChangeArrowheads="1"/>
              </p:cNvSpPr>
              <p:nvPr/>
            </p:nvSpPr>
            <p:spPr bwMode="auto">
              <a:xfrm>
                <a:off x="3985" y="592"/>
                <a:ext cx="20" cy="75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63" name="Rectangle 7876"/>
              <p:cNvSpPr>
                <a:spLocks noChangeArrowheads="1"/>
              </p:cNvSpPr>
              <p:nvPr/>
            </p:nvSpPr>
            <p:spPr bwMode="auto">
              <a:xfrm>
                <a:off x="3985" y="592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64" name="Rectangle 7877"/>
              <p:cNvSpPr>
                <a:spLocks noChangeArrowheads="1"/>
              </p:cNvSpPr>
              <p:nvPr/>
            </p:nvSpPr>
            <p:spPr bwMode="auto">
              <a:xfrm>
                <a:off x="3997" y="603"/>
                <a:ext cx="20" cy="64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65" name="Rectangle 7878"/>
              <p:cNvSpPr>
                <a:spLocks noChangeArrowheads="1"/>
              </p:cNvSpPr>
              <p:nvPr/>
            </p:nvSpPr>
            <p:spPr bwMode="auto">
              <a:xfrm>
                <a:off x="3997" y="603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66" name="Rectangle 7879"/>
              <p:cNvSpPr>
                <a:spLocks noChangeArrowheads="1"/>
              </p:cNvSpPr>
              <p:nvPr/>
            </p:nvSpPr>
            <p:spPr bwMode="auto">
              <a:xfrm>
                <a:off x="4009" y="598"/>
                <a:ext cx="16" cy="69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67" name="Rectangle 7880"/>
              <p:cNvSpPr>
                <a:spLocks noChangeArrowheads="1"/>
              </p:cNvSpPr>
              <p:nvPr/>
            </p:nvSpPr>
            <p:spPr bwMode="auto">
              <a:xfrm>
                <a:off x="4009" y="598"/>
                <a:ext cx="16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68" name="Rectangle 7881"/>
              <p:cNvSpPr>
                <a:spLocks noChangeArrowheads="1"/>
              </p:cNvSpPr>
              <p:nvPr/>
            </p:nvSpPr>
            <p:spPr bwMode="auto">
              <a:xfrm>
                <a:off x="4017" y="609"/>
                <a:ext cx="19" cy="58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69" name="Rectangle 7882"/>
              <p:cNvSpPr>
                <a:spLocks noChangeArrowheads="1"/>
              </p:cNvSpPr>
              <p:nvPr/>
            </p:nvSpPr>
            <p:spPr bwMode="auto">
              <a:xfrm>
                <a:off x="4017" y="609"/>
                <a:ext cx="19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70" name="Rectangle 7883"/>
              <p:cNvSpPr>
                <a:spLocks noChangeArrowheads="1"/>
              </p:cNvSpPr>
              <p:nvPr/>
            </p:nvSpPr>
            <p:spPr bwMode="auto">
              <a:xfrm>
                <a:off x="4029" y="598"/>
                <a:ext cx="20" cy="69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71" name="Rectangle 7884"/>
              <p:cNvSpPr>
                <a:spLocks noChangeArrowheads="1"/>
              </p:cNvSpPr>
              <p:nvPr/>
            </p:nvSpPr>
            <p:spPr bwMode="auto">
              <a:xfrm>
                <a:off x="4029" y="598"/>
                <a:ext cx="20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72" name="Rectangle 7885"/>
              <p:cNvSpPr>
                <a:spLocks noChangeArrowheads="1"/>
              </p:cNvSpPr>
              <p:nvPr/>
            </p:nvSpPr>
            <p:spPr bwMode="auto">
              <a:xfrm>
                <a:off x="4041" y="598"/>
                <a:ext cx="15" cy="69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73" name="Rectangle 7886"/>
              <p:cNvSpPr>
                <a:spLocks noChangeArrowheads="1"/>
              </p:cNvSpPr>
              <p:nvPr/>
            </p:nvSpPr>
            <p:spPr bwMode="auto">
              <a:xfrm>
                <a:off x="4041" y="598"/>
                <a:ext cx="15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74" name="Rectangle 7887"/>
              <p:cNvSpPr>
                <a:spLocks noChangeArrowheads="1"/>
              </p:cNvSpPr>
              <p:nvPr/>
            </p:nvSpPr>
            <p:spPr bwMode="auto">
              <a:xfrm>
                <a:off x="4049" y="592"/>
                <a:ext cx="19" cy="75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75" name="Rectangle 7888"/>
              <p:cNvSpPr>
                <a:spLocks noChangeArrowheads="1"/>
              </p:cNvSpPr>
              <p:nvPr/>
            </p:nvSpPr>
            <p:spPr bwMode="auto">
              <a:xfrm>
                <a:off x="4049" y="592"/>
                <a:ext cx="19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76" name="Rectangle 7889"/>
              <p:cNvSpPr>
                <a:spLocks noChangeArrowheads="1"/>
              </p:cNvSpPr>
              <p:nvPr/>
            </p:nvSpPr>
            <p:spPr bwMode="auto">
              <a:xfrm>
                <a:off x="4060" y="598"/>
                <a:ext cx="16" cy="69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77" name="Rectangle 7890"/>
              <p:cNvSpPr>
                <a:spLocks noChangeArrowheads="1"/>
              </p:cNvSpPr>
              <p:nvPr/>
            </p:nvSpPr>
            <p:spPr bwMode="auto">
              <a:xfrm>
                <a:off x="4060" y="598"/>
                <a:ext cx="16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78" name="Rectangle 7891"/>
              <p:cNvSpPr>
                <a:spLocks noChangeArrowheads="1"/>
              </p:cNvSpPr>
              <p:nvPr/>
            </p:nvSpPr>
            <p:spPr bwMode="auto">
              <a:xfrm>
                <a:off x="4068" y="592"/>
                <a:ext cx="20" cy="75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79" name="Rectangle 7892"/>
              <p:cNvSpPr>
                <a:spLocks noChangeArrowheads="1"/>
              </p:cNvSpPr>
              <p:nvPr/>
            </p:nvSpPr>
            <p:spPr bwMode="auto">
              <a:xfrm>
                <a:off x="4068" y="592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80" name="Rectangle 7893"/>
              <p:cNvSpPr>
                <a:spLocks noChangeArrowheads="1"/>
              </p:cNvSpPr>
              <p:nvPr/>
            </p:nvSpPr>
            <p:spPr bwMode="auto">
              <a:xfrm>
                <a:off x="4080" y="603"/>
                <a:ext cx="20" cy="64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81" name="Rectangle 7894"/>
              <p:cNvSpPr>
                <a:spLocks noChangeArrowheads="1"/>
              </p:cNvSpPr>
              <p:nvPr/>
            </p:nvSpPr>
            <p:spPr bwMode="auto">
              <a:xfrm>
                <a:off x="4080" y="603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82" name="Rectangle 7895"/>
              <p:cNvSpPr>
                <a:spLocks noChangeArrowheads="1"/>
              </p:cNvSpPr>
              <p:nvPr/>
            </p:nvSpPr>
            <p:spPr bwMode="auto">
              <a:xfrm>
                <a:off x="4092" y="592"/>
                <a:ext cx="16" cy="75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83" name="Rectangle 7896"/>
              <p:cNvSpPr>
                <a:spLocks noChangeArrowheads="1"/>
              </p:cNvSpPr>
              <p:nvPr/>
            </p:nvSpPr>
            <p:spPr bwMode="auto">
              <a:xfrm>
                <a:off x="4092" y="592"/>
                <a:ext cx="1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84" name="Rectangle 7897"/>
              <p:cNvSpPr>
                <a:spLocks noChangeArrowheads="1"/>
              </p:cNvSpPr>
              <p:nvPr/>
            </p:nvSpPr>
            <p:spPr bwMode="auto">
              <a:xfrm>
                <a:off x="4100" y="609"/>
                <a:ext cx="20" cy="58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85" name="Rectangle 7898"/>
              <p:cNvSpPr>
                <a:spLocks noChangeArrowheads="1"/>
              </p:cNvSpPr>
              <p:nvPr/>
            </p:nvSpPr>
            <p:spPr bwMode="auto">
              <a:xfrm>
                <a:off x="4100" y="609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86" name="Rectangle 7899"/>
              <p:cNvSpPr>
                <a:spLocks noChangeArrowheads="1"/>
              </p:cNvSpPr>
              <p:nvPr/>
            </p:nvSpPr>
            <p:spPr bwMode="auto">
              <a:xfrm>
                <a:off x="4112" y="592"/>
                <a:ext cx="20" cy="75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87" name="Rectangle 7900"/>
              <p:cNvSpPr>
                <a:spLocks noChangeArrowheads="1"/>
              </p:cNvSpPr>
              <p:nvPr/>
            </p:nvSpPr>
            <p:spPr bwMode="auto">
              <a:xfrm>
                <a:off x="4112" y="592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88" name="Rectangle 7901"/>
              <p:cNvSpPr>
                <a:spLocks noChangeArrowheads="1"/>
              </p:cNvSpPr>
              <p:nvPr/>
            </p:nvSpPr>
            <p:spPr bwMode="auto">
              <a:xfrm>
                <a:off x="4123" y="592"/>
                <a:ext cx="16" cy="75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89" name="Rectangle 7902"/>
              <p:cNvSpPr>
                <a:spLocks noChangeArrowheads="1"/>
              </p:cNvSpPr>
              <p:nvPr/>
            </p:nvSpPr>
            <p:spPr bwMode="auto">
              <a:xfrm>
                <a:off x="4123" y="592"/>
                <a:ext cx="1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90" name="Rectangle 7903"/>
              <p:cNvSpPr>
                <a:spLocks noChangeArrowheads="1"/>
              </p:cNvSpPr>
              <p:nvPr/>
            </p:nvSpPr>
            <p:spPr bwMode="auto">
              <a:xfrm>
                <a:off x="4132" y="615"/>
                <a:ext cx="19" cy="52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91" name="Rectangle 7904"/>
              <p:cNvSpPr>
                <a:spLocks noChangeArrowheads="1"/>
              </p:cNvSpPr>
              <p:nvPr/>
            </p:nvSpPr>
            <p:spPr bwMode="auto">
              <a:xfrm>
                <a:off x="4132" y="615"/>
                <a:ext cx="19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92" name="Rectangle 7905"/>
              <p:cNvSpPr>
                <a:spLocks noChangeArrowheads="1"/>
              </p:cNvSpPr>
              <p:nvPr/>
            </p:nvSpPr>
            <p:spPr bwMode="auto">
              <a:xfrm>
                <a:off x="4143" y="603"/>
                <a:ext cx="20" cy="64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93" name="Rectangle 7906"/>
              <p:cNvSpPr>
                <a:spLocks noChangeArrowheads="1"/>
              </p:cNvSpPr>
              <p:nvPr/>
            </p:nvSpPr>
            <p:spPr bwMode="auto">
              <a:xfrm>
                <a:off x="4143" y="603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94" name="Rectangle 7907"/>
              <p:cNvSpPr>
                <a:spLocks noChangeArrowheads="1"/>
              </p:cNvSpPr>
              <p:nvPr/>
            </p:nvSpPr>
            <p:spPr bwMode="auto">
              <a:xfrm>
                <a:off x="4155" y="592"/>
                <a:ext cx="16" cy="75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95" name="Rectangle 7908"/>
              <p:cNvSpPr>
                <a:spLocks noChangeArrowheads="1"/>
              </p:cNvSpPr>
              <p:nvPr/>
            </p:nvSpPr>
            <p:spPr bwMode="auto">
              <a:xfrm>
                <a:off x="4155" y="592"/>
                <a:ext cx="1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96" name="Rectangle 7909"/>
              <p:cNvSpPr>
                <a:spLocks noChangeArrowheads="1"/>
              </p:cNvSpPr>
              <p:nvPr/>
            </p:nvSpPr>
            <p:spPr bwMode="auto">
              <a:xfrm>
                <a:off x="4163" y="592"/>
                <a:ext cx="20" cy="75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97" name="Rectangle 7910"/>
              <p:cNvSpPr>
                <a:spLocks noChangeArrowheads="1"/>
              </p:cNvSpPr>
              <p:nvPr/>
            </p:nvSpPr>
            <p:spPr bwMode="auto">
              <a:xfrm>
                <a:off x="4163" y="592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98" name="Rectangle 7911"/>
              <p:cNvSpPr>
                <a:spLocks noChangeArrowheads="1"/>
              </p:cNvSpPr>
              <p:nvPr/>
            </p:nvSpPr>
            <p:spPr bwMode="auto">
              <a:xfrm>
                <a:off x="4175" y="592"/>
                <a:ext cx="16" cy="75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99" name="Rectangle 7912"/>
              <p:cNvSpPr>
                <a:spLocks noChangeArrowheads="1"/>
              </p:cNvSpPr>
              <p:nvPr/>
            </p:nvSpPr>
            <p:spPr bwMode="auto">
              <a:xfrm>
                <a:off x="4175" y="592"/>
                <a:ext cx="1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00" name="Rectangle 7913"/>
              <p:cNvSpPr>
                <a:spLocks noChangeArrowheads="1"/>
              </p:cNvSpPr>
              <p:nvPr/>
            </p:nvSpPr>
            <p:spPr bwMode="auto">
              <a:xfrm>
                <a:off x="4183" y="592"/>
                <a:ext cx="20" cy="75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01" name="Rectangle 7914"/>
              <p:cNvSpPr>
                <a:spLocks noChangeArrowheads="1"/>
              </p:cNvSpPr>
              <p:nvPr/>
            </p:nvSpPr>
            <p:spPr bwMode="auto">
              <a:xfrm>
                <a:off x="4183" y="592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02" name="Rectangle 7915"/>
              <p:cNvSpPr>
                <a:spLocks noChangeArrowheads="1"/>
              </p:cNvSpPr>
              <p:nvPr/>
            </p:nvSpPr>
            <p:spPr bwMode="auto">
              <a:xfrm>
                <a:off x="4194" y="592"/>
                <a:ext cx="20" cy="75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03" name="Rectangle 7916"/>
              <p:cNvSpPr>
                <a:spLocks noChangeArrowheads="1"/>
              </p:cNvSpPr>
              <p:nvPr/>
            </p:nvSpPr>
            <p:spPr bwMode="auto">
              <a:xfrm>
                <a:off x="4194" y="592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04" name="Rectangle 7917"/>
              <p:cNvSpPr>
                <a:spLocks noChangeArrowheads="1"/>
              </p:cNvSpPr>
              <p:nvPr/>
            </p:nvSpPr>
            <p:spPr bwMode="auto">
              <a:xfrm>
                <a:off x="4206" y="592"/>
                <a:ext cx="16" cy="75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05" name="Rectangle 7918"/>
              <p:cNvSpPr>
                <a:spLocks noChangeArrowheads="1"/>
              </p:cNvSpPr>
              <p:nvPr/>
            </p:nvSpPr>
            <p:spPr bwMode="auto">
              <a:xfrm>
                <a:off x="4206" y="592"/>
                <a:ext cx="1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06" name="Rectangle 7919"/>
              <p:cNvSpPr>
                <a:spLocks noChangeArrowheads="1"/>
              </p:cNvSpPr>
              <p:nvPr/>
            </p:nvSpPr>
            <p:spPr bwMode="auto">
              <a:xfrm>
                <a:off x="4214" y="592"/>
                <a:ext cx="20" cy="75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07" name="Rectangle 7920"/>
              <p:cNvSpPr>
                <a:spLocks noChangeArrowheads="1"/>
              </p:cNvSpPr>
              <p:nvPr/>
            </p:nvSpPr>
            <p:spPr bwMode="auto">
              <a:xfrm>
                <a:off x="4214" y="592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08" name="Rectangle 7921"/>
              <p:cNvSpPr>
                <a:spLocks noChangeArrowheads="1"/>
              </p:cNvSpPr>
              <p:nvPr/>
            </p:nvSpPr>
            <p:spPr bwMode="auto">
              <a:xfrm>
                <a:off x="4226" y="592"/>
                <a:ext cx="20" cy="75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09" name="Rectangle 7922"/>
              <p:cNvSpPr>
                <a:spLocks noChangeArrowheads="1"/>
              </p:cNvSpPr>
              <p:nvPr/>
            </p:nvSpPr>
            <p:spPr bwMode="auto">
              <a:xfrm>
                <a:off x="4226" y="592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10" name="Rectangle 7923"/>
              <p:cNvSpPr>
                <a:spLocks noChangeArrowheads="1"/>
              </p:cNvSpPr>
              <p:nvPr/>
            </p:nvSpPr>
            <p:spPr bwMode="auto">
              <a:xfrm>
                <a:off x="4238" y="592"/>
                <a:ext cx="16" cy="75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11" name="Rectangle 7924"/>
              <p:cNvSpPr>
                <a:spLocks noChangeArrowheads="1"/>
              </p:cNvSpPr>
              <p:nvPr/>
            </p:nvSpPr>
            <p:spPr bwMode="auto">
              <a:xfrm>
                <a:off x="4238" y="592"/>
                <a:ext cx="1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12" name="Rectangle 7925"/>
              <p:cNvSpPr>
                <a:spLocks noChangeArrowheads="1"/>
              </p:cNvSpPr>
              <p:nvPr/>
            </p:nvSpPr>
            <p:spPr bwMode="auto">
              <a:xfrm>
                <a:off x="4246" y="609"/>
                <a:ext cx="20" cy="58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13" name="Rectangle 7926"/>
              <p:cNvSpPr>
                <a:spLocks noChangeArrowheads="1"/>
              </p:cNvSpPr>
              <p:nvPr/>
            </p:nvSpPr>
            <p:spPr bwMode="auto">
              <a:xfrm>
                <a:off x="4246" y="609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14" name="Rectangle 7927"/>
              <p:cNvSpPr>
                <a:spLocks noChangeArrowheads="1"/>
              </p:cNvSpPr>
              <p:nvPr/>
            </p:nvSpPr>
            <p:spPr bwMode="auto">
              <a:xfrm>
                <a:off x="4258" y="598"/>
                <a:ext cx="19" cy="69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15" name="Rectangle 7928"/>
              <p:cNvSpPr>
                <a:spLocks noChangeArrowheads="1"/>
              </p:cNvSpPr>
              <p:nvPr/>
            </p:nvSpPr>
            <p:spPr bwMode="auto">
              <a:xfrm>
                <a:off x="4258" y="598"/>
                <a:ext cx="19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16" name="Rectangle 7929"/>
              <p:cNvSpPr>
                <a:spLocks noChangeArrowheads="1"/>
              </p:cNvSpPr>
              <p:nvPr/>
            </p:nvSpPr>
            <p:spPr bwMode="auto">
              <a:xfrm>
                <a:off x="4270" y="592"/>
                <a:ext cx="15" cy="75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17" name="Rectangle 7930"/>
              <p:cNvSpPr>
                <a:spLocks noChangeArrowheads="1"/>
              </p:cNvSpPr>
              <p:nvPr/>
            </p:nvSpPr>
            <p:spPr bwMode="auto">
              <a:xfrm>
                <a:off x="4270" y="592"/>
                <a:ext cx="15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18" name="Rectangle 7931"/>
              <p:cNvSpPr>
                <a:spLocks noChangeArrowheads="1"/>
              </p:cNvSpPr>
              <p:nvPr/>
            </p:nvSpPr>
            <p:spPr bwMode="auto">
              <a:xfrm>
                <a:off x="4277" y="609"/>
                <a:ext cx="20" cy="58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19" name="Rectangle 7932"/>
              <p:cNvSpPr>
                <a:spLocks noChangeArrowheads="1"/>
              </p:cNvSpPr>
              <p:nvPr/>
            </p:nvSpPr>
            <p:spPr bwMode="auto">
              <a:xfrm>
                <a:off x="4277" y="609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20" name="Rectangle 7933"/>
              <p:cNvSpPr>
                <a:spLocks noChangeArrowheads="1"/>
              </p:cNvSpPr>
              <p:nvPr/>
            </p:nvSpPr>
            <p:spPr bwMode="auto">
              <a:xfrm>
                <a:off x="4289" y="592"/>
                <a:ext cx="16" cy="75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21" name="Rectangle 7934"/>
              <p:cNvSpPr>
                <a:spLocks noChangeArrowheads="1"/>
              </p:cNvSpPr>
              <p:nvPr/>
            </p:nvSpPr>
            <p:spPr bwMode="auto">
              <a:xfrm>
                <a:off x="4289" y="592"/>
                <a:ext cx="1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22" name="Rectangle 7935"/>
              <p:cNvSpPr>
                <a:spLocks noChangeArrowheads="1"/>
              </p:cNvSpPr>
              <p:nvPr/>
            </p:nvSpPr>
            <p:spPr bwMode="auto">
              <a:xfrm>
                <a:off x="4297" y="615"/>
                <a:ext cx="20" cy="52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23" name="Rectangle 7936"/>
              <p:cNvSpPr>
                <a:spLocks noChangeArrowheads="1"/>
              </p:cNvSpPr>
              <p:nvPr/>
            </p:nvSpPr>
            <p:spPr bwMode="auto">
              <a:xfrm>
                <a:off x="4297" y="615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24" name="Rectangle 7937"/>
              <p:cNvSpPr>
                <a:spLocks noChangeArrowheads="1"/>
              </p:cNvSpPr>
              <p:nvPr/>
            </p:nvSpPr>
            <p:spPr bwMode="auto">
              <a:xfrm>
                <a:off x="4309" y="603"/>
                <a:ext cx="20" cy="64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25" name="Rectangle 7938"/>
              <p:cNvSpPr>
                <a:spLocks noChangeArrowheads="1"/>
              </p:cNvSpPr>
              <p:nvPr/>
            </p:nvSpPr>
            <p:spPr bwMode="auto">
              <a:xfrm>
                <a:off x="4309" y="603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26" name="Rectangle 7939"/>
              <p:cNvSpPr>
                <a:spLocks noChangeArrowheads="1"/>
              </p:cNvSpPr>
              <p:nvPr/>
            </p:nvSpPr>
            <p:spPr bwMode="auto">
              <a:xfrm>
                <a:off x="4321" y="621"/>
                <a:ext cx="16" cy="46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27" name="Rectangle 7940"/>
              <p:cNvSpPr>
                <a:spLocks noChangeArrowheads="1"/>
              </p:cNvSpPr>
              <p:nvPr/>
            </p:nvSpPr>
            <p:spPr bwMode="auto">
              <a:xfrm>
                <a:off x="4321" y="621"/>
                <a:ext cx="1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28" name="Rectangle 7941"/>
              <p:cNvSpPr>
                <a:spLocks noChangeArrowheads="1"/>
              </p:cNvSpPr>
              <p:nvPr/>
            </p:nvSpPr>
            <p:spPr bwMode="auto">
              <a:xfrm>
                <a:off x="4329" y="592"/>
                <a:ext cx="19" cy="75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29" name="Rectangle 7942"/>
              <p:cNvSpPr>
                <a:spLocks noChangeArrowheads="1"/>
              </p:cNvSpPr>
              <p:nvPr/>
            </p:nvSpPr>
            <p:spPr bwMode="auto">
              <a:xfrm>
                <a:off x="4329" y="592"/>
                <a:ext cx="19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30" name="Rectangle 7943"/>
              <p:cNvSpPr>
                <a:spLocks noChangeArrowheads="1"/>
              </p:cNvSpPr>
              <p:nvPr/>
            </p:nvSpPr>
            <p:spPr bwMode="auto">
              <a:xfrm>
                <a:off x="4341" y="592"/>
                <a:ext cx="19" cy="75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31" name="Rectangle 7944"/>
              <p:cNvSpPr>
                <a:spLocks noChangeArrowheads="1"/>
              </p:cNvSpPr>
              <p:nvPr/>
            </p:nvSpPr>
            <p:spPr bwMode="auto">
              <a:xfrm>
                <a:off x="4341" y="592"/>
                <a:ext cx="19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32" name="Rectangle 7945"/>
              <p:cNvSpPr>
                <a:spLocks noChangeArrowheads="1"/>
              </p:cNvSpPr>
              <p:nvPr/>
            </p:nvSpPr>
            <p:spPr bwMode="auto">
              <a:xfrm>
                <a:off x="4352" y="609"/>
                <a:ext cx="16" cy="58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33" name="Rectangle 7946"/>
              <p:cNvSpPr>
                <a:spLocks noChangeArrowheads="1"/>
              </p:cNvSpPr>
              <p:nvPr/>
            </p:nvSpPr>
            <p:spPr bwMode="auto">
              <a:xfrm>
                <a:off x="4352" y="609"/>
                <a:ext cx="1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34" name="Rectangle 7947"/>
              <p:cNvSpPr>
                <a:spLocks noChangeArrowheads="1"/>
              </p:cNvSpPr>
              <p:nvPr/>
            </p:nvSpPr>
            <p:spPr bwMode="auto">
              <a:xfrm>
                <a:off x="4360" y="621"/>
                <a:ext cx="20" cy="46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35" name="Rectangle 7948"/>
              <p:cNvSpPr>
                <a:spLocks noChangeArrowheads="1"/>
              </p:cNvSpPr>
              <p:nvPr/>
            </p:nvSpPr>
            <p:spPr bwMode="auto">
              <a:xfrm>
                <a:off x="4360" y="621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36" name="Rectangle 7949"/>
              <p:cNvSpPr>
                <a:spLocks noChangeArrowheads="1"/>
              </p:cNvSpPr>
              <p:nvPr/>
            </p:nvSpPr>
            <p:spPr bwMode="auto">
              <a:xfrm>
                <a:off x="4372" y="615"/>
                <a:ext cx="20" cy="52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37" name="Rectangle 7950"/>
              <p:cNvSpPr>
                <a:spLocks noChangeArrowheads="1"/>
              </p:cNvSpPr>
              <p:nvPr/>
            </p:nvSpPr>
            <p:spPr bwMode="auto">
              <a:xfrm>
                <a:off x="4372" y="615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38" name="Rectangle 7951"/>
              <p:cNvSpPr>
                <a:spLocks noChangeArrowheads="1"/>
              </p:cNvSpPr>
              <p:nvPr/>
            </p:nvSpPr>
            <p:spPr bwMode="auto">
              <a:xfrm>
                <a:off x="4384" y="592"/>
                <a:ext cx="16" cy="75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39" name="Rectangle 7952"/>
              <p:cNvSpPr>
                <a:spLocks noChangeArrowheads="1"/>
              </p:cNvSpPr>
              <p:nvPr/>
            </p:nvSpPr>
            <p:spPr bwMode="auto">
              <a:xfrm>
                <a:off x="4384" y="592"/>
                <a:ext cx="1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40" name="Rectangle 7953"/>
              <p:cNvSpPr>
                <a:spLocks noChangeArrowheads="1"/>
              </p:cNvSpPr>
              <p:nvPr/>
            </p:nvSpPr>
            <p:spPr bwMode="auto">
              <a:xfrm>
                <a:off x="4392" y="592"/>
                <a:ext cx="20" cy="75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41" name="Rectangle 7954"/>
              <p:cNvSpPr>
                <a:spLocks noChangeArrowheads="1"/>
              </p:cNvSpPr>
              <p:nvPr/>
            </p:nvSpPr>
            <p:spPr bwMode="auto">
              <a:xfrm>
                <a:off x="4392" y="592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42" name="Rectangle 7955"/>
              <p:cNvSpPr>
                <a:spLocks noChangeArrowheads="1"/>
              </p:cNvSpPr>
              <p:nvPr/>
            </p:nvSpPr>
            <p:spPr bwMode="auto">
              <a:xfrm>
                <a:off x="4404" y="609"/>
                <a:ext cx="15" cy="58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43" name="Rectangle 7956"/>
              <p:cNvSpPr>
                <a:spLocks noChangeArrowheads="1"/>
              </p:cNvSpPr>
              <p:nvPr/>
            </p:nvSpPr>
            <p:spPr bwMode="auto">
              <a:xfrm>
                <a:off x="4404" y="609"/>
                <a:ext cx="15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44" name="Rectangle 7957"/>
              <p:cNvSpPr>
                <a:spLocks noChangeArrowheads="1"/>
              </p:cNvSpPr>
              <p:nvPr/>
            </p:nvSpPr>
            <p:spPr bwMode="auto">
              <a:xfrm>
                <a:off x="4412" y="603"/>
                <a:ext cx="19" cy="64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45" name="Rectangle 7958"/>
              <p:cNvSpPr>
                <a:spLocks noChangeArrowheads="1"/>
              </p:cNvSpPr>
              <p:nvPr/>
            </p:nvSpPr>
            <p:spPr bwMode="auto">
              <a:xfrm>
                <a:off x="4412" y="603"/>
                <a:ext cx="19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46" name="Rectangle 7959"/>
              <p:cNvSpPr>
                <a:spLocks noChangeArrowheads="1"/>
              </p:cNvSpPr>
              <p:nvPr/>
            </p:nvSpPr>
            <p:spPr bwMode="auto">
              <a:xfrm>
                <a:off x="4424" y="592"/>
                <a:ext cx="19" cy="75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47" name="Rectangle 7960"/>
              <p:cNvSpPr>
                <a:spLocks noChangeArrowheads="1"/>
              </p:cNvSpPr>
              <p:nvPr/>
            </p:nvSpPr>
            <p:spPr bwMode="auto">
              <a:xfrm>
                <a:off x="4424" y="592"/>
                <a:ext cx="19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48" name="Rectangle 7961"/>
              <p:cNvSpPr>
                <a:spLocks noChangeArrowheads="1"/>
              </p:cNvSpPr>
              <p:nvPr/>
            </p:nvSpPr>
            <p:spPr bwMode="auto">
              <a:xfrm>
                <a:off x="4435" y="609"/>
                <a:ext cx="16" cy="58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49" name="Rectangle 7962"/>
              <p:cNvSpPr>
                <a:spLocks noChangeArrowheads="1"/>
              </p:cNvSpPr>
              <p:nvPr/>
            </p:nvSpPr>
            <p:spPr bwMode="auto">
              <a:xfrm>
                <a:off x="4435" y="609"/>
                <a:ext cx="1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50" name="Rectangle 7963"/>
              <p:cNvSpPr>
                <a:spLocks noChangeArrowheads="1"/>
              </p:cNvSpPr>
              <p:nvPr/>
            </p:nvSpPr>
            <p:spPr bwMode="auto">
              <a:xfrm>
                <a:off x="4443" y="609"/>
                <a:ext cx="20" cy="58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51" name="Rectangle 7964"/>
              <p:cNvSpPr>
                <a:spLocks noChangeArrowheads="1"/>
              </p:cNvSpPr>
              <p:nvPr/>
            </p:nvSpPr>
            <p:spPr bwMode="auto">
              <a:xfrm>
                <a:off x="4443" y="609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52" name="Rectangle 7965"/>
              <p:cNvSpPr>
                <a:spLocks noChangeArrowheads="1"/>
              </p:cNvSpPr>
              <p:nvPr/>
            </p:nvSpPr>
            <p:spPr bwMode="auto">
              <a:xfrm>
                <a:off x="4455" y="609"/>
                <a:ext cx="20" cy="58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53" name="Rectangle 7966"/>
              <p:cNvSpPr>
                <a:spLocks noChangeArrowheads="1"/>
              </p:cNvSpPr>
              <p:nvPr/>
            </p:nvSpPr>
            <p:spPr bwMode="auto">
              <a:xfrm>
                <a:off x="4455" y="609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54" name="Rectangle 7967"/>
              <p:cNvSpPr>
                <a:spLocks noChangeArrowheads="1"/>
              </p:cNvSpPr>
              <p:nvPr/>
            </p:nvSpPr>
            <p:spPr bwMode="auto">
              <a:xfrm>
                <a:off x="4467" y="592"/>
                <a:ext cx="16" cy="75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55" name="Rectangle 7968"/>
              <p:cNvSpPr>
                <a:spLocks noChangeArrowheads="1"/>
              </p:cNvSpPr>
              <p:nvPr/>
            </p:nvSpPr>
            <p:spPr bwMode="auto">
              <a:xfrm>
                <a:off x="4467" y="592"/>
                <a:ext cx="1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56" name="Rectangle 7969"/>
              <p:cNvSpPr>
                <a:spLocks noChangeArrowheads="1"/>
              </p:cNvSpPr>
              <p:nvPr/>
            </p:nvSpPr>
            <p:spPr bwMode="auto">
              <a:xfrm>
                <a:off x="4475" y="603"/>
                <a:ext cx="20" cy="64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57" name="Rectangle 7970"/>
              <p:cNvSpPr>
                <a:spLocks noChangeArrowheads="1"/>
              </p:cNvSpPr>
              <p:nvPr/>
            </p:nvSpPr>
            <p:spPr bwMode="auto">
              <a:xfrm>
                <a:off x="4475" y="603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58" name="Rectangle 7971"/>
              <p:cNvSpPr>
                <a:spLocks noChangeArrowheads="1"/>
              </p:cNvSpPr>
              <p:nvPr/>
            </p:nvSpPr>
            <p:spPr bwMode="auto">
              <a:xfrm>
                <a:off x="4487" y="615"/>
                <a:ext cx="19" cy="52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59" name="Rectangle 7972"/>
              <p:cNvSpPr>
                <a:spLocks noChangeArrowheads="1"/>
              </p:cNvSpPr>
              <p:nvPr/>
            </p:nvSpPr>
            <p:spPr bwMode="auto">
              <a:xfrm>
                <a:off x="4487" y="615"/>
                <a:ext cx="19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60" name="Rectangle 7973"/>
              <p:cNvSpPr>
                <a:spLocks noChangeArrowheads="1"/>
              </p:cNvSpPr>
              <p:nvPr/>
            </p:nvSpPr>
            <p:spPr bwMode="auto">
              <a:xfrm>
                <a:off x="4499" y="609"/>
                <a:ext cx="16" cy="58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61" name="Rectangle 7974"/>
              <p:cNvSpPr>
                <a:spLocks noChangeArrowheads="1"/>
              </p:cNvSpPr>
              <p:nvPr/>
            </p:nvSpPr>
            <p:spPr bwMode="auto">
              <a:xfrm>
                <a:off x="4499" y="609"/>
                <a:ext cx="1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62" name="Rectangle 7975"/>
              <p:cNvSpPr>
                <a:spLocks noChangeArrowheads="1"/>
              </p:cNvSpPr>
              <p:nvPr/>
            </p:nvSpPr>
            <p:spPr bwMode="auto">
              <a:xfrm>
                <a:off x="4506" y="609"/>
                <a:ext cx="20" cy="58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63" name="Rectangle 7976"/>
              <p:cNvSpPr>
                <a:spLocks noChangeArrowheads="1"/>
              </p:cNvSpPr>
              <p:nvPr/>
            </p:nvSpPr>
            <p:spPr bwMode="auto">
              <a:xfrm>
                <a:off x="4506" y="609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64" name="Rectangle 7977"/>
              <p:cNvSpPr>
                <a:spLocks noChangeArrowheads="1"/>
              </p:cNvSpPr>
              <p:nvPr/>
            </p:nvSpPr>
            <p:spPr bwMode="auto">
              <a:xfrm>
                <a:off x="4518" y="603"/>
                <a:ext cx="16" cy="64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65" name="Rectangle 7978"/>
              <p:cNvSpPr>
                <a:spLocks noChangeArrowheads="1"/>
              </p:cNvSpPr>
              <p:nvPr/>
            </p:nvSpPr>
            <p:spPr bwMode="auto">
              <a:xfrm>
                <a:off x="4518" y="603"/>
                <a:ext cx="1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66" name="Rectangle 7979"/>
              <p:cNvSpPr>
                <a:spLocks noChangeArrowheads="1"/>
              </p:cNvSpPr>
              <p:nvPr/>
            </p:nvSpPr>
            <p:spPr bwMode="auto">
              <a:xfrm>
                <a:off x="4526" y="615"/>
                <a:ext cx="20" cy="52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67" name="Rectangle 7980"/>
              <p:cNvSpPr>
                <a:spLocks noChangeArrowheads="1"/>
              </p:cNvSpPr>
              <p:nvPr/>
            </p:nvSpPr>
            <p:spPr bwMode="auto">
              <a:xfrm>
                <a:off x="4526" y="615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68" name="Rectangle 7981"/>
              <p:cNvSpPr>
                <a:spLocks noChangeArrowheads="1"/>
              </p:cNvSpPr>
              <p:nvPr/>
            </p:nvSpPr>
            <p:spPr bwMode="auto">
              <a:xfrm>
                <a:off x="4538" y="592"/>
                <a:ext cx="20" cy="75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69" name="Rectangle 7982"/>
              <p:cNvSpPr>
                <a:spLocks noChangeArrowheads="1"/>
              </p:cNvSpPr>
              <p:nvPr/>
            </p:nvSpPr>
            <p:spPr bwMode="auto">
              <a:xfrm>
                <a:off x="4538" y="592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70" name="Rectangle 7983"/>
              <p:cNvSpPr>
                <a:spLocks noChangeArrowheads="1"/>
              </p:cNvSpPr>
              <p:nvPr/>
            </p:nvSpPr>
            <p:spPr bwMode="auto">
              <a:xfrm>
                <a:off x="4550" y="592"/>
                <a:ext cx="16" cy="75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71" name="Rectangle 7984"/>
              <p:cNvSpPr>
                <a:spLocks noChangeArrowheads="1"/>
              </p:cNvSpPr>
              <p:nvPr/>
            </p:nvSpPr>
            <p:spPr bwMode="auto">
              <a:xfrm>
                <a:off x="4550" y="592"/>
                <a:ext cx="1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72" name="Rectangle 7985"/>
              <p:cNvSpPr>
                <a:spLocks noChangeArrowheads="1"/>
              </p:cNvSpPr>
              <p:nvPr/>
            </p:nvSpPr>
            <p:spPr bwMode="auto">
              <a:xfrm>
                <a:off x="4558" y="592"/>
                <a:ext cx="19" cy="75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73" name="Rectangle 7986"/>
              <p:cNvSpPr>
                <a:spLocks noChangeArrowheads="1"/>
              </p:cNvSpPr>
              <p:nvPr/>
            </p:nvSpPr>
            <p:spPr bwMode="auto">
              <a:xfrm>
                <a:off x="4558" y="592"/>
                <a:ext cx="19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74" name="Rectangle 7987"/>
              <p:cNvSpPr>
                <a:spLocks noChangeArrowheads="1"/>
              </p:cNvSpPr>
              <p:nvPr/>
            </p:nvSpPr>
            <p:spPr bwMode="auto">
              <a:xfrm>
                <a:off x="4570" y="592"/>
                <a:ext cx="19" cy="75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grpSp>
          <p:nvGrpSpPr>
            <p:cNvPr id="12032" name="Group 8189"/>
            <p:cNvGrpSpPr>
              <a:grpSpLocks/>
            </p:cNvGrpSpPr>
            <p:nvPr/>
          </p:nvGrpSpPr>
          <p:grpSpPr bwMode="auto">
            <a:xfrm>
              <a:off x="7254876" y="930275"/>
              <a:ext cx="1679575" cy="128587"/>
              <a:chOff x="4570" y="586"/>
              <a:chExt cx="1058" cy="81"/>
            </a:xfrm>
          </p:grpSpPr>
          <p:sp>
            <p:nvSpPr>
              <p:cNvPr id="12175" name="Rectangle 7989"/>
              <p:cNvSpPr>
                <a:spLocks noChangeArrowheads="1"/>
              </p:cNvSpPr>
              <p:nvPr/>
            </p:nvSpPr>
            <p:spPr bwMode="auto">
              <a:xfrm>
                <a:off x="4570" y="592"/>
                <a:ext cx="19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176" name="Rectangle 7990"/>
              <p:cNvSpPr>
                <a:spLocks noChangeArrowheads="1"/>
              </p:cNvSpPr>
              <p:nvPr/>
            </p:nvSpPr>
            <p:spPr bwMode="auto">
              <a:xfrm>
                <a:off x="4582" y="609"/>
                <a:ext cx="15" cy="58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177" name="Rectangle 7991"/>
              <p:cNvSpPr>
                <a:spLocks noChangeArrowheads="1"/>
              </p:cNvSpPr>
              <p:nvPr/>
            </p:nvSpPr>
            <p:spPr bwMode="auto">
              <a:xfrm>
                <a:off x="4582" y="609"/>
                <a:ext cx="15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178" name="Rectangle 7992"/>
              <p:cNvSpPr>
                <a:spLocks noChangeArrowheads="1"/>
              </p:cNvSpPr>
              <p:nvPr/>
            </p:nvSpPr>
            <p:spPr bwMode="auto">
              <a:xfrm>
                <a:off x="4589" y="592"/>
                <a:ext cx="20" cy="75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179" name="Rectangle 7993"/>
              <p:cNvSpPr>
                <a:spLocks noChangeArrowheads="1"/>
              </p:cNvSpPr>
              <p:nvPr/>
            </p:nvSpPr>
            <p:spPr bwMode="auto">
              <a:xfrm>
                <a:off x="4589" y="592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180" name="Rectangle 7994"/>
              <p:cNvSpPr>
                <a:spLocks noChangeArrowheads="1"/>
              </p:cNvSpPr>
              <p:nvPr/>
            </p:nvSpPr>
            <p:spPr bwMode="auto">
              <a:xfrm>
                <a:off x="4601" y="592"/>
                <a:ext cx="20" cy="75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181" name="Rectangle 7995"/>
              <p:cNvSpPr>
                <a:spLocks noChangeArrowheads="1"/>
              </p:cNvSpPr>
              <p:nvPr/>
            </p:nvSpPr>
            <p:spPr bwMode="auto">
              <a:xfrm>
                <a:off x="4601" y="592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182" name="Rectangle 7996"/>
              <p:cNvSpPr>
                <a:spLocks noChangeArrowheads="1"/>
              </p:cNvSpPr>
              <p:nvPr/>
            </p:nvSpPr>
            <p:spPr bwMode="auto">
              <a:xfrm>
                <a:off x="4613" y="592"/>
                <a:ext cx="16" cy="75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183" name="Rectangle 7997"/>
              <p:cNvSpPr>
                <a:spLocks noChangeArrowheads="1"/>
              </p:cNvSpPr>
              <p:nvPr/>
            </p:nvSpPr>
            <p:spPr bwMode="auto">
              <a:xfrm>
                <a:off x="4613" y="592"/>
                <a:ext cx="1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184" name="Rectangle 7998"/>
              <p:cNvSpPr>
                <a:spLocks noChangeArrowheads="1"/>
              </p:cNvSpPr>
              <p:nvPr/>
            </p:nvSpPr>
            <p:spPr bwMode="auto">
              <a:xfrm>
                <a:off x="4621" y="592"/>
                <a:ext cx="20" cy="75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185" name="Rectangle 7999"/>
              <p:cNvSpPr>
                <a:spLocks noChangeArrowheads="1"/>
              </p:cNvSpPr>
              <p:nvPr/>
            </p:nvSpPr>
            <p:spPr bwMode="auto">
              <a:xfrm>
                <a:off x="4621" y="592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186" name="Rectangle 8000"/>
              <p:cNvSpPr>
                <a:spLocks noChangeArrowheads="1"/>
              </p:cNvSpPr>
              <p:nvPr/>
            </p:nvSpPr>
            <p:spPr bwMode="auto">
              <a:xfrm>
                <a:off x="4633" y="592"/>
                <a:ext cx="16" cy="75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187" name="Rectangle 8001"/>
              <p:cNvSpPr>
                <a:spLocks noChangeArrowheads="1"/>
              </p:cNvSpPr>
              <p:nvPr/>
            </p:nvSpPr>
            <p:spPr bwMode="auto">
              <a:xfrm>
                <a:off x="4633" y="592"/>
                <a:ext cx="1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188" name="Rectangle 8002"/>
              <p:cNvSpPr>
                <a:spLocks noChangeArrowheads="1"/>
              </p:cNvSpPr>
              <p:nvPr/>
            </p:nvSpPr>
            <p:spPr bwMode="auto">
              <a:xfrm>
                <a:off x="4641" y="592"/>
                <a:ext cx="19" cy="75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189" name="Rectangle 8003"/>
              <p:cNvSpPr>
                <a:spLocks noChangeArrowheads="1"/>
              </p:cNvSpPr>
              <p:nvPr/>
            </p:nvSpPr>
            <p:spPr bwMode="auto">
              <a:xfrm>
                <a:off x="4641" y="592"/>
                <a:ext cx="19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190" name="Rectangle 8004"/>
              <p:cNvSpPr>
                <a:spLocks noChangeArrowheads="1"/>
              </p:cNvSpPr>
              <p:nvPr/>
            </p:nvSpPr>
            <p:spPr bwMode="auto">
              <a:xfrm>
                <a:off x="4653" y="592"/>
                <a:ext cx="19" cy="75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191" name="Rectangle 8005"/>
              <p:cNvSpPr>
                <a:spLocks noChangeArrowheads="1"/>
              </p:cNvSpPr>
              <p:nvPr/>
            </p:nvSpPr>
            <p:spPr bwMode="auto">
              <a:xfrm>
                <a:off x="4653" y="592"/>
                <a:ext cx="19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192" name="Rectangle 8006"/>
              <p:cNvSpPr>
                <a:spLocks noChangeArrowheads="1"/>
              </p:cNvSpPr>
              <p:nvPr/>
            </p:nvSpPr>
            <p:spPr bwMode="auto">
              <a:xfrm>
                <a:off x="4664" y="592"/>
                <a:ext cx="16" cy="75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193" name="Rectangle 8007"/>
              <p:cNvSpPr>
                <a:spLocks noChangeArrowheads="1"/>
              </p:cNvSpPr>
              <p:nvPr/>
            </p:nvSpPr>
            <p:spPr bwMode="auto">
              <a:xfrm>
                <a:off x="4664" y="592"/>
                <a:ext cx="1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194" name="Rectangle 8008"/>
              <p:cNvSpPr>
                <a:spLocks noChangeArrowheads="1"/>
              </p:cNvSpPr>
              <p:nvPr/>
            </p:nvSpPr>
            <p:spPr bwMode="auto">
              <a:xfrm>
                <a:off x="4672" y="592"/>
                <a:ext cx="20" cy="75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195" name="Rectangle 8009"/>
              <p:cNvSpPr>
                <a:spLocks noChangeArrowheads="1"/>
              </p:cNvSpPr>
              <p:nvPr/>
            </p:nvSpPr>
            <p:spPr bwMode="auto">
              <a:xfrm>
                <a:off x="4672" y="592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196" name="Rectangle 8010"/>
              <p:cNvSpPr>
                <a:spLocks noChangeArrowheads="1"/>
              </p:cNvSpPr>
              <p:nvPr/>
            </p:nvSpPr>
            <p:spPr bwMode="auto">
              <a:xfrm>
                <a:off x="4684" y="592"/>
                <a:ext cx="20" cy="75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197" name="Rectangle 8011"/>
              <p:cNvSpPr>
                <a:spLocks noChangeArrowheads="1"/>
              </p:cNvSpPr>
              <p:nvPr/>
            </p:nvSpPr>
            <p:spPr bwMode="auto">
              <a:xfrm>
                <a:off x="4684" y="592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198" name="Rectangle 8012"/>
              <p:cNvSpPr>
                <a:spLocks noChangeArrowheads="1"/>
              </p:cNvSpPr>
              <p:nvPr/>
            </p:nvSpPr>
            <p:spPr bwMode="auto">
              <a:xfrm>
                <a:off x="4696" y="592"/>
                <a:ext cx="16" cy="75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199" name="Rectangle 8013"/>
              <p:cNvSpPr>
                <a:spLocks noChangeArrowheads="1"/>
              </p:cNvSpPr>
              <p:nvPr/>
            </p:nvSpPr>
            <p:spPr bwMode="auto">
              <a:xfrm>
                <a:off x="4696" y="592"/>
                <a:ext cx="1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00" name="Rectangle 8014"/>
              <p:cNvSpPr>
                <a:spLocks noChangeArrowheads="1"/>
              </p:cNvSpPr>
              <p:nvPr/>
            </p:nvSpPr>
            <p:spPr bwMode="auto">
              <a:xfrm>
                <a:off x="4704" y="638"/>
                <a:ext cx="20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01" name="Rectangle 8015"/>
              <p:cNvSpPr>
                <a:spLocks noChangeArrowheads="1"/>
              </p:cNvSpPr>
              <p:nvPr/>
            </p:nvSpPr>
            <p:spPr bwMode="auto">
              <a:xfrm>
                <a:off x="4704" y="638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02" name="Rectangle 8016"/>
              <p:cNvSpPr>
                <a:spLocks noChangeArrowheads="1"/>
              </p:cNvSpPr>
              <p:nvPr/>
            </p:nvSpPr>
            <p:spPr bwMode="auto">
              <a:xfrm>
                <a:off x="4716" y="638"/>
                <a:ext cx="20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03" name="Rectangle 8017"/>
              <p:cNvSpPr>
                <a:spLocks noChangeArrowheads="1"/>
              </p:cNvSpPr>
              <p:nvPr/>
            </p:nvSpPr>
            <p:spPr bwMode="auto">
              <a:xfrm>
                <a:off x="4716" y="638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04" name="Rectangle 8018"/>
              <p:cNvSpPr>
                <a:spLocks noChangeArrowheads="1"/>
              </p:cNvSpPr>
              <p:nvPr/>
            </p:nvSpPr>
            <p:spPr bwMode="auto">
              <a:xfrm>
                <a:off x="4728" y="638"/>
                <a:ext cx="15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05" name="Rectangle 8019"/>
              <p:cNvSpPr>
                <a:spLocks noChangeArrowheads="1"/>
              </p:cNvSpPr>
              <p:nvPr/>
            </p:nvSpPr>
            <p:spPr bwMode="auto">
              <a:xfrm>
                <a:off x="4728" y="638"/>
                <a:ext cx="15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06" name="Rectangle 8020"/>
              <p:cNvSpPr>
                <a:spLocks noChangeArrowheads="1"/>
              </p:cNvSpPr>
              <p:nvPr/>
            </p:nvSpPr>
            <p:spPr bwMode="auto">
              <a:xfrm>
                <a:off x="4736" y="638"/>
                <a:ext cx="19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07" name="Rectangle 8021"/>
              <p:cNvSpPr>
                <a:spLocks noChangeArrowheads="1"/>
              </p:cNvSpPr>
              <p:nvPr/>
            </p:nvSpPr>
            <p:spPr bwMode="auto">
              <a:xfrm>
                <a:off x="4736" y="638"/>
                <a:ext cx="19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08" name="Rectangle 8022"/>
              <p:cNvSpPr>
                <a:spLocks noChangeArrowheads="1"/>
              </p:cNvSpPr>
              <p:nvPr/>
            </p:nvSpPr>
            <p:spPr bwMode="auto">
              <a:xfrm>
                <a:off x="4747" y="638"/>
                <a:ext cx="20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09" name="Rectangle 8023"/>
              <p:cNvSpPr>
                <a:spLocks noChangeArrowheads="1"/>
              </p:cNvSpPr>
              <p:nvPr/>
            </p:nvSpPr>
            <p:spPr bwMode="auto">
              <a:xfrm>
                <a:off x="4747" y="638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10" name="Rectangle 8024"/>
              <p:cNvSpPr>
                <a:spLocks noChangeArrowheads="1"/>
              </p:cNvSpPr>
              <p:nvPr/>
            </p:nvSpPr>
            <p:spPr bwMode="auto">
              <a:xfrm>
                <a:off x="4759" y="638"/>
                <a:ext cx="16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11" name="Rectangle 8025"/>
              <p:cNvSpPr>
                <a:spLocks noChangeArrowheads="1"/>
              </p:cNvSpPr>
              <p:nvPr/>
            </p:nvSpPr>
            <p:spPr bwMode="auto">
              <a:xfrm>
                <a:off x="4759" y="638"/>
                <a:ext cx="1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12" name="Rectangle 8026"/>
              <p:cNvSpPr>
                <a:spLocks noChangeArrowheads="1"/>
              </p:cNvSpPr>
              <p:nvPr/>
            </p:nvSpPr>
            <p:spPr bwMode="auto">
              <a:xfrm>
                <a:off x="4767" y="638"/>
                <a:ext cx="20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13" name="Rectangle 8027"/>
              <p:cNvSpPr>
                <a:spLocks noChangeArrowheads="1"/>
              </p:cNvSpPr>
              <p:nvPr/>
            </p:nvSpPr>
            <p:spPr bwMode="auto">
              <a:xfrm>
                <a:off x="4767" y="638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14" name="Rectangle 8028"/>
              <p:cNvSpPr>
                <a:spLocks noChangeArrowheads="1"/>
              </p:cNvSpPr>
              <p:nvPr/>
            </p:nvSpPr>
            <p:spPr bwMode="auto">
              <a:xfrm>
                <a:off x="4779" y="638"/>
                <a:ext cx="16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15" name="Rectangle 8029"/>
              <p:cNvSpPr>
                <a:spLocks noChangeArrowheads="1"/>
              </p:cNvSpPr>
              <p:nvPr/>
            </p:nvSpPr>
            <p:spPr bwMode="auto">
              <a:xfrm>
                <a:off x="4779" y="638"/>
                <a:ext cx="1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16" name="Rectangle 8030"/>
              <p:cNvSpPr>
                <a:spLocks noChangeArrowheads="1"/>
              </p:cNvSpPr>
              <p:nvPr/>
            </p:nvSpPr>
            <p:spPr bwMode="auto">
              <a:xfrm>
                <a:off x="4787" y="638"/>
                <a:ext cx="20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17" name="Rectangle 8031"/>
              <p:cNvSpPr>
                <a:spLocks noChangeArrowheads="1"/>
              </p:cNvSpPr>
              <p:nvPr/>
            </p:nvSpPr>
            <p:spPr bwMode="auto">
              <a:xfrm>
                <a:off x="4787" y="638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18" name="Rectangle 8032"/>
              <p:cNvSpPr>
                <a:spLocks noChangeArrowheads="1"/>
              </p:cNvSpPr>
              <p:nvPr/>
            </p:nvSpPr>
            <p:spPr bwMode="auto">
              <a:xfrm>
                <a:off x="4799" y="638"/>
                <a:ext cx="19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19" name="Rectangle 8033"/>
              <p:cNvSpPr>
                <a:spLocks noChangeArrowheads="1"/>
              </p:cNvSpPr>
              <p:nvPr/>
            </p:nvSpPr>
            <p:spPr bwMode="auto">
              <a:xfrm>
                <a:off x="4799" y="638"/>
                <a:ext cx="19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20" name="Rectangle 8034"/>
              <p:cNvSpPr>
                <a:spLocks noChangeArrowheads="1"/>
              </p:cNvSpPr>
              <p:nvPr/>
            </p:nvSpPr>
            <p:spPr bwMode="auto">
              <a:xfrm>
                <a:off x="4811" y="638"/>
                <a:ext cx="16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21" name="Rectangle 8035"/>
              <p:cNvSpPr>
                <a:spLocks noChangeArrowheads="1"/>
              </p:cNvSpPr>
              <p:nvPr/>
            </p:nvSpPr>
            <p:spPr bwMode="auto">
              <a:xfrm>
                <a:off x="4811" y="638"/>
                <a:ext cx="1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22" name="Rectangle 8036"/>
              <p:cNvSpPr>
                <a:spLocks noChangeArrowheads="1"/>
              </p:cNvSpPr>
              <p:nvPr/>
            </p:nvSpPr>
            <p:spPr bwMode="auto">
              <a:xfrm>
                <a:off x="4818" y="638"/>
                <a:ext cx="20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23" name="Rectangle 8037"/>
              <p:cNvSpPr>
                <a:spLocks noChangeArrowheads="1"/>
              </p:cNvSpPr>
              <p:nvPr/>
            </p:nvSpPr>
            <p:spPr bwMode="auto">
              <a:xfrm>
                <a:off x="4818" y="638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24" name="Rectangle 8038"/>
              <p:cNvSpPr>
                <a:spLocks noChangeArrowheads="1"/>
              </p:cNvSpPr>
              <p:nvPr/>
            </p:nvSpPr>
            <p:spPr bwMode="auto">
              <a:xfrm>
                <a:off x="4830" y="638"/>
                <a:ext cx="20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25" name="Rectangle 8039"/>
              <p:cNvSpPr>
                <a:spLocks noChangeArrowheads="1"/>
              </p:cNvSpPr>
              <p:nvPr/>
            </p:nvSpPr>
            <p:spPr bwMode="auto">
              <a:xfrm>
                <a:off x="4830" y="638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26" name="Rectangle 8040"/>
              <p:cNvSpPr>
                <a:spLocks noChangeArrowheads="1"/>
              </p:cNvSpPr>
              <p:nvPr/>
            </p:nvSpPr>
            <p:spPr bwMode="auto">
              <a:xfrm>
                <a:off x="4842" y="638"/>
                <a:ext cx="16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27" name="Rectangle 8041"/>
              <p:cNvSpPr>
                <a:spLocks noChangeArrowheads="1"/>
              </p:cNvSpPr>
              <p:nvPr/>
            </p:nvSpPr>
            <p:spPr bwMode="auto">
              <a:xfrm>
                <a:off x="4842" y="638"/>
                <a:ext cx="1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28" name="Rectangle 8042"/>
              <p:cNvSpPr>
                <a:spLocks noChangeArrowheads="1"/>
              </p:cNvSpPr>
              <p:nvPr/>
            </p:nvSpPr>
            <p:spPr bwMode="auto">
              <a:xfrm>
                <a:off x="4850" y="638"/>
                <a:ext cx="20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29" name="Rectangle 8043"/>
              <p:cNvSpPr>
                <a:spLocks noChangeArrowheads="1"/>
              </p:cNvSpPr>
              <p:nvPr/>
            </p:nvSpPr>
            <p:spPr bwMode="auto">
              <a:xfrm>
                <a:off x="4850" y="638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30" name="Rectangle 8044"/>
              <p:cNvSpPr>
                <a:spLocks noChangeArrowheads="1"/>
              </p:cNvSpPr>
              <p:nvPr/>
            </p:nvSpPr>
            <p:spPr bwMode="auto">
              <a:xfrm>
                <a:off x="4862" y="638"/>
                <a:ext cx="20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31" name="Rectangle 8045"/>
              <p:cNvSpPr>
                <a:spLocks noChangeArrowheads="1"/>
              </p:cNvSpPr>
              <p:nvPr/>
            </p:nvSpPr>
            <p:spPr bwMode="auto">
              <a:xfrm>
                <a:off x="4862" y="638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32" name="Rectangle 8046"/>
              <p:cNvSpPr>
                <a:spLocks noChangeArrowheads="1"/>
              </p:cNvSpPr>
              <p:nvPr/>
            </p:nvSpPr>
            <p:spPr bwMode="auto">
              <a:xfrm>
                <a:off x="4874" y="638"/>
                <a:ext cx="15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33" name="Rectangle 8047"/>
              <p:cNvSpPr>
                <a:spLocks noChangeArrowheads="1"/>
              </p:cNvSpPr>
              <p:nvPr/>
            </p:nvSpPr>
            <p:spPr bwMode="auto">
              <a:xfrm>
                <a:off x="4874" y="638"/>
                <a:ext cx="15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34" name="Rectangle 8048"/>
              <p:cNvSpPr>
                <a:spLocks noChangeArrowheads="1"/>
              </p:cNvSpPr>
              <p:nvPr/>
            </p:nvSpPr>
            <p:spPr bwMode="auto">
              <a:xfrm>
                <a:off x="4882" y="638"/>
                <a:ext cx="19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35" name="Rectangle 8049"/>
              <p:cNvSpPr>
                <a:spLocks noChangeArrowheads="1"/>
              </p:cNvSpPr>
              <p:nvPr/>
            </p:nvSpPr>
            <p:spPr bwMode="auto">
              <a:xfrm>
                <a:off x="4882" y="638"/>
                <a:ext cx="19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36" name="Rectangle 8050"/>
              <p:cNvSpPr>
                <a:spLocks noChangeArrowheads="1"/>
              </p:cNvSpPr>
              <p:nvPr/>
            </p:nvSpPr>
            <p:spPr bwMode="auto">
              <a:xfrm>
                <a:off x="4894" y="638"/>
                <a:ext cx="15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37" name="Rectangle 8051"/>
              <p:cNvSpPr>
                <a:spLocks noChangeArrowheads="1"/>
              </p:cNvSpPr>
              <p:nvPr/>
            </p:nvSpPr>
            <p:spPr bwMode="auto">
              <a:xfrm>
                <a:off x="4894" y="638"/>
                <a:ext cx="15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38" name="Rectangle 8052"/>
              <p:cNvSpPr>
                <a:spLocks noChangeArrowheads="1"/>
              </p:cNvSpPr>
              <p:nvPr/>
            </p:nvSpPr>
            <p:spPr bwMode="auto">
              <a:xfrm>
                <a:off x="4901" y="638"/>
                <a:ext cx="20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39" name="Rectangle 8053"/>
              <p:cNvSpPr>
                <a:spLocks noChangeArrowheads="1"/>
              </p:cNvSpPr>
              <p:nvPr/>
            </p:nvSpPr>
            <p:spPr bwMode="auto">
              <a:xfrm>
                <a:off x="4901" y="638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40" name="Rectangle 8054"/>
              <p:cNvSpPr>
                <a:spLocks noChangeArrowheads="1"/>
              </p:cNvSpPr>
              <p:nvPr/>
            </p:nvSpPr>
            <p:spPr bwMode="auto">
              <a:xfrm>
                <a:off x="4913" y="638"/>
                <a:ext cx="20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41" name="Rectangle 8055"/>
              <p:cNvSpPr>
                <a:spLocks noChangeArrowheads="1"/>
              </p:cNvSpPr>
              <p:nvPr/>
            </p:nvSpPr>
            <p:spPr bwMode="auto">
              <a:xfrm>
                <a:off x="4913" y="638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42" name="Rectangle 8056"/>
              <p:cNvSpPr>
                <a:spLocks noChangeArrowheads="1"/>
              </p:cNvSpPr>
              <p:nvPr/>
            </p:nvSpPr>
            <p:spPr bwMode="auto">
              <a:xfrm>
                <a:off x="4925" y="638"/>
                <a:ext cx="16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43" name="Rectangle 8057"/>
              <p:cNvSpPr>
                <a:spLocks noChangeArrowheads="1"/>
              </p:cNvSpPr>
              <p:nvPr/>
            </p:nvSpPr>
            <p:spPr bwMode="auto">
              <a:xfrm>
                <a:off x="4925" y="638"/>
                <a:ext cx="1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44" name="Rectangle 8058"/>
              <p:cNvSpPr>
                <a:spLocks noChangeArrowheads="1"/>
              </p:cNvSpPr>
              <p:nvPr/>
            </p:nvSpPr>
            <p:spPr bwMode="auto">
              <a:xfrm>
                <a:off x="4933" y="638"/>
                <a:ext cx="20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45" name="Rectangle 8059"/>
              <p:cNvSpPr>
                <a:spLocks noChangeArrowheads="1"/>
              </p:cNvSpPr>
              <p:nvPr/>
            </p:nvSpPr>
            <p:spPr bwMode="auto">
              <a:xfrm>
                <a:off x="4933" y="638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46" name="Rectangle 8060"/>
              <p:cNvSpPr>
                <a:spLocks noChangeArrowheads="1"/>
              </p:cNvSpPr>
              <p:nvPr/>
            </p:nvSpPr>
            <p:spPr bwMode="auto">
              <a:xfrm>
                <a:off x="4945" y="638"/>
                <a:ext cx="20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47" name="Rectangle 8061"/>
              <p:cNvSpPr>
                <a:spLocks noChangeArrowheads="1"/>
              </p:cNvSpPr>
              <p:nvPr/>
            </p:nvSpPr>
            <p:spPr bwMode="auto">
              <a:xfrm>
                <a:off x="4945" y="638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48" name="Rectangle 8062"/>
              <p:cNvSpPr>
                <a:spLocks noChangeArrowheads="1"/>
              </p:cNvSpPr>
              <p:nvPr/>
            </p:nvSpPr>
            <p:spPr bwMode="auto">
              <a:xfrm>
                <a:off x="4956" y="638"/>
                <a:ext cx="16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49" name="Rectangle 8063"/>
              <p:cNvSpPr>
                <a:spLocks noChangeArrowheads="1"/>
              </p:cNvSpPr>
              <p:nvPr/>
            </p:nvSpPr>
            <p:spPr bwMode="auto">
              <a:xfrm>
                <a:off x="4956" y="638"/>
                <a:ext cx="1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50" name="Rectangle 8064"/>
              <p:cNvSpPr>
                <a:spLocks noChangeArrowheads="1"/>
              </p:cNvSpPr>
              <p:nvPr/>
            </p:nvSpPr>
            <p:spPr bwMode="auto">
              <a:xfrm>
                <a:off x="4965" y="638"/>
                <a:ext cx="19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51" name="Rectangle 8065"/>
              <p:cNvSpPr>
                <a:spLocks noChangeArrowheads="1"/>
              </p:cNvSpPr>
              <p:nvPr/>
            </p:nvSpPr>
            <p:spPr bwMode="auto">
              <a:xfrm>
                <a:off x="4965" y="638"/>
                <a:ext cx="19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52" name="Rectangle 8066"/>
              <p:cNvSpPr>
                <a:spLocks noChangeArrowheads="1"/>
              </p:cNvSpPr>
              <p:nvPr/>
            </p:nvSpPr>
            <p:spPr bwMode="auto">
              <a:xfrm>
                <a:off x="4976" y="638"/>
                <a:ext cx="20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53" name="Rectangle 8067"/>
              <p:cNvSpPr>
                <a:spLocks noChangeArrowheads="1"/>
              </p:cNvSpPr>
              <p:nvPr/>
            </p:nvSpPr>
            <p:spPr bwMode="auto">
              <a:xfrm>
                <a:off x="4976" y="638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54" name="Rectangle 8068"/>
              <p:cNvSpPr>
                <a:spLocks noChangeArrowheads="1"/>
              </p:cNvSpPr>
              <p:nvPr/>
            </p:nvSpPr>
            <p:spPr bwMode="auto">
              <a:xfrm>
                <a:off x="4988" y="638"/>
                <a:ext cx="16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55" name="Rectangle 8069"/>
              <p:cNvSpPr>
                <a:spLocks noChangeArrowheads="1"/>
              </p:cNvSpPr>
              <p:nvPr/>
            </p:nvSpPr>
            <p:spPr bwMode="auto">
              <a:xfrm>
                <a:off x="4988" y="638"/>
                <a:ext cx="1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56" name="Rectangle 8070"/>
              <p:cNvSpPr>
                <a:spLocks noChangeArrowheads="1"/>
              </p:cNvSpPr>
              <p:nvPr/>
            </p:nvSpPr>
            <p:spPr bwMode="auto">
              <a:xfrm>
                <a:off x="4996" y="638"/>
                <a:ext cx="20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57" name="Rectangle 8071"/>
              <p:cNvSpPr>
                <a:spLocks noChangeArrowheads="1"/>
              </p:cNvSpPr>
              <p:nvPr/>
            </p:nvSpPr>
            <p:spPr bwMode="auto">
              <a:xfrm>
                <a:off x="4996" y="638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58" name="Rectangle 8072"/>
              <p:cNvSpPr>
                <a:spLocks noChangeArrowheads="1"/>
              </p:cNvSpPr>
              <p:nvPr/>
            </p:nvSpPr>
            <p:spPr bwMode="auto">
              <a:xfrm>
                <a:off x="5008" y="638"/>
                <a:ext cx="16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59" name="Rectangle 8073"/>
              <p:cNvSpPr>
                <a:spLocks noChangeArrowheads="1"/>
              </p:cNvSpPr>
              <p:nvPr/>
            </p:nvSpPr>
            <p:spPr bwMode="auto">
              <a:xfrm>
                <a:off x="5008" y="638"/>
                <a:ext cx="1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60" name="Rectangle 8074"/>
              <p:cNvSpPr>
                <a:spLocks noChangeArrowheads="1"/>
              </p:cNvSpPr>
              <p:nvPr/>
            </p:nvSpPr>
            <p:spPr bwMode="auto">
              <a:xfrm>
                <a:off x="5016" y="586"/>
                <a:ext cx="20" cy="81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61" name="Rectangle 8075"/>
              <p:cNvSpPr>
                <a:spLocks noChangeArrowheads="1"/>
              </p:cNvSpPr>
              <p:nvPr/>
            </p:nvSpPr>
            <p:spPr bwMode="auto">
              <a:xfrm>
                <a:off x="5016" y="586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62" name="Rectangle 8076"/>
              <p:cNvSpPr>
                <a:spLocks noChangeArrowheads="1"/>
              </p:cNvSpPr>
              <p:nvPr/>
            </p:nvSpPr>
            <p:spPr bwMode="auto">
              <a:xfrm>
                <a:off x="5028" y="586"/>
                <a:ext cx="19" cy="81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63" name="Rectangle 8077"/>
              <p:cNvSpPr>
                <a:spLocks noChangeArrowheads="1"/>
              </p:cNvSpPr>
              <p:nvPr/>
            </p:nvSpPr>
            <p:spPr bwMode="auto">
              <a:xfrm>
                <a:off x="5028" y="586"/>
                <a:ext cx="19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64" name="Rectangle 8078"/>
              <p:cNvSpPr>
                <a:spLocks noChangeArrowheads="1"/>
              </p:cNvSpPr>
              <p:nvPr/>
            </p:nvSpPr>
            <p:spPr bwMode="auto">
              <a:xfrm>
                <a:off x="5040" y="586"/>
                <a:ext cx="15" cy="81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65" name="Rectangle 8079"/>
              <p:cNvSpPr>
                <a:spLocks noChangeArrowheads="1"/>
              </p:cNvSpPr>
              <p:nvPr/>
            </p:nvSpPr>
            <p:spPr bwMode="auto">
              <a:xfrm>
                <a:off x="5040" y="586"/>
                <a:ext cx="15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66" name="Rectangle 8080"/>
              <p:cNvSpPr>
                <a:spLocks noChangeArrowheads="1"/>
              </p:cNvSpPr>
              <p:nvPr/>
            </p:nvSpPr>
            <p:spPr bwMode="auto">
              <a:xfrm>
                <a:off x="5047" y="586"/>
                <a:ext cx="20" cy="81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67" name="Rectangle 8081"/>
              <p:cNvSpPr>
                <a:spLocks noChangeArrowheads="1"/>
              </p:cNvSpPr>
              <p:nvPr/>
            </p:nvSpPr>
            <p:spPr bwMode="auto">
              <a:xfrm>
                <a:off x="5047" y="586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68" name="Rectangle 8082"/>
              <p:cNvSpPr>
                <a:spLocks noChangeArrowheads="1"/>
              </p:cNvSpPr>
              <p:nvPr/>
            </p:nvSpPr>
            <p:spPr bwMode="auto">
              <a:xfrm>
                <a:off x="5059" y="586"/>
                <a:ext cx="20" cy="81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69" name="Rectangle 8083"/>
              <p:cNvSpPr>
                <a:spLocks noChangeArrowheads="1"/>
              </p:cNvSpPr>
              <p:nvPr/>
            </p:nvSpPr>
            <p:spPr bwMode="auto">
              <a:xfrm>
                <a:off x="5059" y="586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70" name="Rectangle 8084"/>
              <p:cNvSpPr>
                <a:spLocks noChangeArrowheads="1"/>
              </p:cNvSpPr>
              <p:nvPr/>
            </p:nvSpPr>
            <p:spPr bwMode="auto">
              <a:xfrm>
                <a:off x="5071" y="586"/>
                <a:ext cx="16" cy="81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71" name="Rectangle 8085"/>
              <p:cNvSpPr>
                <a:spLocks noChangeArrowheads="1"/>
              </p:cNvSpPr>
              <p:nvPr/>
            </p:nvSpPr>
            <p:spPr bwMode="auto">
              <a:xfrm>
                <a:off x="5071" y="586"/>
                <a:ext cx="1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72" name="Rectangle 8086"/>
              <p:cNvSpPr>
                <a:spLocks noChangeArrowheads="1"/>
              </p:cNvSpPr>
              <p:nvPr/>
            </p:nvSpPr>
            <p:spPr bwMode="auto">
              <a:xfrm>
                <a:off x="5079" y="586"/>
                <a:ext cx="20" cy="81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73" name="Rectangle 8087"/>
              <p:cNvSpPr>
                <a:spLocks noChangeArrowheads="1"/>
              </p:cNvSpPr>
              <p:nvPr/>
            </p:nvSpPr>
            <p:spPr bwMode="auto">
              <a:xfrm>
                <a:off x="5079" y="586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74" name="Rectangle 8088"/>
              <p:cNvSpPr>
                <a:spLocks noChangeArrowheads="1"/>
              </p:cNvSpPr>
              <p:nvPr/>
            </p:nvSpPr>
            <p:spPr bwMode="auto">
              <a:xfrm>
                <a:off x="5091" y="586"/>
                <a:ext cx="20" cy="81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75" name="Rectangle 8089"/>
              <p:cNvSpPr>
                <a:spLocks noChangeArrowheads="1"/>
              </p:cNvSpPr>
              <p:nvPr/>
            </p:nvSpPr>
            <p:spPr bwMode="auto">
              <a:xfrm>
                <a:off x="5091" y="586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76" name="Rectangle 8090"/>
              <p:cNvSpPr>
                <a:spLocks noChangeArrowheads="1"/>
              </p:cNvSpPr>
              <p:nvPr/>
            </p:nvSpPr>
            <p:spPr bwMode="auto">
              <a:xfrm>
                <a:off x="5103" y="586"/>
                <a:ext cx="16" cy="81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77" name="Rectangle 8091"/>
              <p:cNvSpPr>
                <a:spLocks noChangeArrowheads="1"/>
              </p:cNvSpPr>
              <p:nvPr/>
            </p:nvSpPr>
            <p:spPr bwMode="auto">
              <a:xfrm>
                <a:off x="5103" y="586"/>
                <a:ext cx="1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78" name="Rectangle 8092"/>
              <p:cNvSpPr>
                <a:spLocks noChangeArrowheads="1"/>
              </p:cNvSpPr>
              <p:nvPr/>
            </p:nvSpPr>
            <p:spPr bwMode="auto">
              <a:xfrm>
                <a:off x="5111" y="586"/>
                <a:ext cx="19" cy="81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79" name="Rectangle 8093"/>
              <p:cNvSpPr>
                <a:spLocks noChangeArrowheads="1"/>
              </p:cNvSpPr>
              <p:nvPr/>
            </p:nvSpPr>
            <p:spPr bwMode="auto">
              <a:xfrm>
                <a:off x="5111" y="586"/>
                <a:ext cx="19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80" name="Rectangle 8094"/>
              <p:cNvSpPr>
                <a:spLocks noChangeArrowheads="1"/>
              </p:cNvSpPr>
              <p:nvPr/>
            </p:nvSpPr>
            <p:spPr bwMode="auto">
              <a:xfrm>
                <a:off x="5123" y="586"/>
                <a:ext cx="15" cy="81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81" name="Rectangle 8095"/>
              <p:cNvSpPr>
                <a:spLocks noChangeArrowheads="1"/>
              </p:cNvSpPr>
              <p:nvPr/>
            </p:nvSpPr>
            <p:spPr bwMode="auto">
              <a:xfrm>
                <a:off x="5123" y="586"/>
                <a:ext cx="15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82" name="Rectangle 8096"/>
              <p:cNvSpPr>
                <a:spLocks noChangeArrowheads="1"/>
              </p:cNvSpPr>
              <p:nvPr/>
            </p:nvSpPr>
            <p:spPr bwMode="auto">
              <a:xfrm>
                <a:off x="5130" y="609"/>
                <a:ext cx="20" cy="58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83" name="Rectangle 8097"/>
              <p:cNvSpPr>
                <a:spLocks noChangeArrowheads="1"/>
              </p:cNvSpPr>
              <p:nvPr/>
            </p:nvSpPr>
            <p:spPr bwMode="auto">
              <a:xfrm>
                <a:off x="5130" y="609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84" name="Rectangle 8098"/>
              <p:cNvSpPr>
                <a:spLocks noChangeArrowheads="1"/>
              </p:cNvSpPr>
              <p:nvPr/>
            </p:nvSpPr>
            <p:spPr bwMode="auto">
              <a:xfrm>
                <a:off x="5142" y="586"/>
                <a:ext cx="20" cy="81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85" name="Rectangle 8099"/>
              <p:cNvSpPr>
                <a:spLocks noChangeArrowheads="1"/>
              </p:cNvSpPr>
              <p:nvPr/>
            </p:nvSpPr>
            <p:spPr bwMode="auto">
              <a:xfrm>
                <a:off x="5142" y="586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86" name="Rectangle 8100"/>
              <p:cNvSpPr>
                <a:spLocks noChangeArrowheads="1"/>
              </p:cNvSpPr>
              <p:nvPr/>
            </p:nvSpPr>
            <p:spPr bwMode="auto">
              <a:xfrm>
                <a:off x="5154" y="586"/>
                <a:ext cx="16" cy="81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87" name="Rectangle 8101"/>
              <p:cNvSpPr>
                <a:spLocks noChangeArrowheads="1"/>
              </p:cNvSpPr>
              <p:nvPr/>
            </p:nvSpPr>
            <p:spPr bwMode="auto">
              <a:xfrm>
                <a:off x="5154" y="586"/>
                <a:ext cx="1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88" name="Rectangle 8102"/>
              <p:cNvSpPr>
                <a:spLocks noChangeArrowheads="1"/>
              </p:cNvSpPr>
              <p:nvPr/>
            </p:nvSpPr>
            <p:spPr bwMode="auto">
              <a:xfrm>
                <a:off x="5162" y="586"/>
                <a:ext cx="20" cy="81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89" name="Rectangle 8103"/>
              <p:cNvSpPr>
                <a:spLocks noChangeArrowheads="1"/>
              </p:cNvSpPr>
              <p:nvPr/>
            </p:nvSpPr>
            <p:spPr bwMode="auto">
              <a:xfrm>
                <a:off x="5162" y="586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90" name="Rectangle 8104"/>
              <p:cNvSpPr>
                <a:spLocks noChangeArrowheads="1"/>
              </p:cNvSpPr>
              <p:nvPr/>
            </p:nvSpPr>
            <p:spPr bwMode="auto">
              <a:xfrm>
                <a:off x="5174" y="586"/>
                <a:ext cx="20" cy="81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91" name="Rectangle 8105"/>
              <p:cNvSpPr>
                <a:spLocks noChangeArrowheads="1"/>
              </p:cNvSpPr>
              <p:nvPr/>
            </p:nvSpPr>
            <p:spPr bwMode="auto">
              <a:xfrm>
                <a:off x="5174" y="586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92" name="Rectangle 8106"/>
              <p:cNvSpPr>
                <a:spLocks noChangeArrowheads="1"/>
              </p:cNvSpPr>
              <p:nvPr/>
            </p:nvSpPr>
            <p:spPr bwMode="auto">
              <a:xfrm>
                <a:off x="5186" y="592"/>
                <a:ext cx="15" cy="75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93" name="Rectangle 8107"/>
              <p:cNvSpPr>
                <a:spLocks noChangeArrowheads="1"/>
              </p:cNvSpPr>
              <p:nvPr/>
            </p:nvSpPr>
            <p:spPr bwMode="auto">
              <a:xfrm>
                <a:off x="5186" y="592"/>
                <a:ext cx="15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94" name="Rectangle 8108"/>
              <p:cNvSpPr>
                <a:spLocks noChangeArrowheads="1"/>
              </p:cNvSpPr>
              <p:nvPr/>
            </p:nvSpPr>
            <p:spPr bwMode="auto">
              <a:xfrm>
                <a:off x="5194" y="615"/>
                <a:ext cx="19" cy="52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95" name="Rectangle 8109"/>
              <p:cNvSpPr>
                <a:spLocks noChangeArrowheads="1"/>
              </p:cNvSpPr>
              <p:nvPr/>
            </p:nvSpPr>
            <p:spPr bwMode="auto">
              <a:xfrm>
                <a:off x="5194" y="615"/>
                <a:ext cx="19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96" name="Rectangle 8110"/>
              <p:cNvSpPr>
                <a:spLocks noChangeArrowheads="1"/>
              </p:cNvSpPr>
              <p:nvPr/>
            </p:nvSpPr>
            <p:spPr bwMode="auto">
              <a:xfrm>
                <a:off x="5205" y="609"/>
                <a:ext cx="20" cy="58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97" name="Rectangle 8111"/>
              <p:cNvSpPr>
                <a:spLocks noChangeArrowheads="1"/>
              </p:cNvSpPr>
              <p:nvPr/>
            </p:nvSpPr>
            <p:spPr bwMode="auto">
              <a:xfrm>
                <a:off x="5205" y="609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98" name="Rectangle 8112"/>
              <p:cNvSpPr>
                <a:spLocks noChangeArrowheads="1"/>
              </p:cNvSpPr>
              <p:nvPr/>
            </p:nvSpPr>
            <p:spPr bwMode="auto">
              <a:xfrm>
                <a:off x="5217" y="586"/>
                <a:ext cx="16" cy="81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99" name="Rectangle 8113"/>
              <p:cNvSpPr>
                <a:spLocks noChangeArrowheads="1"/>
              </p:cNvSpPr>
              <p:nvPr/>
            </p:nvSpPr>
            <p:spPr bwMode="auto">
              <a:xfrm>
                <a:off x="5217" y="586"/>
                <a:ext cx="1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00" name="Rectangle 8114"/>
              <p:cNvSpPr>
                <a:spLocks noChangeArrowheads="1"/>
              </p:cNvSpPr>
              <p:nvPr/>
            </p:nvSpPr>
            <p:spPr bwMode="auto">
              <a:xfrm>
                <a:off x="5225" y="586"/>
                <a:ext cx="20" cy="81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01" name="Rectangle 8115"/>
              <p:cNvSpPr>
                <a:spLocks noChangeArrowheads="1"/>
              </p:cNvSpPr>
              <p:nvPr/>
            </p:nvSpPr>
            <p:spPr bwMode="auto">
              <a:xfrm>
                <a:off x="5225" y="586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02" name="Rectangle 8116"/>
              <p:cNvSpPr>
                <a:spLocks noChangeArrowheads="1"/>
              </p:cNvSpPr>
              <p:nvPr/>
            </p:nvSpPr>
            <p:spPr bwMode="auto">
              <a:xfrm>
                <a:off x="5237" y="586"/>
                <a:ext cx="16" cy="81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03" name="Rectangle 8117"/>
              <p:cNvSpPr>
                <a:spLocks noChangeArrowheads="1"/>
              </p:cNvSpPr>
              <p:nvPr/>
            </p:nvSpPr>
            <p:spPr bwMode="auto">
              <a:xfrm>
                <a:off x="5237" y="586"/>
                <a:ext cx="1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04" name="Rectangle 8118"/>
              <p:cNvSpPr>
                <a:spLocks noChangeArrowheads="1"/>
              </p:cNvSpPr>
              <p:nvPr/>
            </p:nvSpPr>
            <p:spPr bwMode="auto">
              <a:xfrm>
                <a:off x="5245" y="586"/>
                <a:ext cx="20" cy="81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05" name="Rectangle 8119"/>
              <p:cNvSpPr>
                <a:spLocks noChangeArrowheads="1"/>
              </p:cNvSpPr>
              <p:nvPr/>
            </p:nvSpPr>
            <p:spPr bwMode="auto">
              <a:xfrm>
                <a:off x="5245" y="586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06" name="Rectangle 8120"/>
              <p:cNvSpPr>
                <a:spLocks noChangeArrowheads="1"/>
              </p:cNvSpPr>
              <p:nvPr/>
            </p:nvSpPr>
            <p:spPr bwMode="auto">
              <a:xfrm>
                <a:off x="5257" y="586"/>
                <a:ext cx="20" cy="81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07" name="Rectangle 8121"/>
              <p:cNvSpPr>
                <a:spLocks noChangeArrowheads="1"/>
              </p:cNvSpPr>
              <p:nvPr/>
            </p:nvSpPr>
            <p:spPr bwMode="auto">
              <a:xfrm>
                <a:off x="5257" y="586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08" name="Rectangle 8122"/>
              <p:cNvSpPr>
                <a:spLocks noChangeArrowheads="1"/>
              </p:cNvSpPr>
              <p:nvPr/>
            </p:nvSpPr>
            <p:spPr bwMode="auto">
              <a:xfrm>
                <a:off x="5268" y="586"/>
                <a:ext cx="16" cy="81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09" name="Rectangle 8123"/>
              <p:cNvSpPr>
                <a:spLocks noChangeArrowheads="1"/>
              </p:cNvSpPr>
              <p:nvPr/>
            </p:nvSpPr>
            <p:spPr bwMode="auto">
              <a:xfrm>
                <a:off x="5268" y="586"/>
                <a:ext cx="1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10" name="Rectangle 8124"/>
              <p:cNvSpPr>
                <a:spLocks noChangeArrowheads="1"/>
              </p:cNvSpPr>
              <p:nvPr/>
            </p:nvSpPr>
            <p:spPr bwMode="auto">
              <a:xfrm>
                <a:off x="5277" y="586"/>
                <a:ext cx="19" cy="81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11" name="Rectangle 8125"/>
              <p:cNvSpPr>
                <a:spLocks noChangeArrowheads="1"/>
              </p:cNvSpPr>
              <p:nvPr/>
            </p:nvSpPr>
            <p:spPr bwMode="auto">
              <a:xfrm>
                <a:off x="5277" y="586"/>
                <a:ext cx="19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12" name="Rectangle 8126"/>
              <p:cNvSpPr>
                <a:spLocks noChangeArrowheads="1"/>
              </p:cNvSpPr>
              <p:nvPr/>
            </p:nvSpPr>
            <p:spPr bwMode="auto">
              <a:xfrm>
                <a:off x="5288" y="586"/>
                <a:ext cx="20" cy="81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13" name="Rectangle 8127"/>
              <p:cNvSpPr>
                <a:spLocks noChangeArrowheads="1"/>
              </p:cNvSpPr>
              <p:nvPr/>
            </p:nvSpPr>
            <p:spPr bwMode="auto">
              <a:xfrm>
                <a:off x="5288" y="586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14" name="Rectangle 8128"/>
              <p:cNvSpPr>
                <a:spLocks noChangeArrowheads="1"/>
              </p:cNvSpPr>
              <p:nvPr/>
            </p:nvSpPr>
            <p:spPr bwMode="auto">
              <a:xfrm>
                <a:off x="5300" y="586"/>
                <a:ext cx="16" cy="81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15" name="Rectangle 8129"/>
              <p:cNvSpPr>
                <a:spLocks noChangeArrowheads="1"/>
              </p:cNvSpPr>
              <p:nvPr/>
            </p:nvSpPr>
            <p:spPr bwMode="auto">
              <a:xfrm>
                <a:off x="5300" y="586"/>
                <a:ext cx="1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16" name="Rectangle 8130"/>
              <p:cNvSpPr>
                <a:spLocks noChangeArrowheads="1"/>
              </p:cNvSpPr>
              <p:nvPr/>
            </p:nvSpPr>
            <p:spPr bwMode="auto">
              <a:xfrm>
                <a:off x="5308" y="586"/>
                <a:ext cx="20" cy="81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17" name="Rectangle 8131"/>
              <p:cNvSpPr>
                <a:spLocks noChangeArrowheads="1"/>
              </p:cNvSpPr>
              <p:nvPr/>
            </p:nvSpPr>
            <p:spPr bwMode="auto">
              <a:xfrm>
                <a:off x="5308" y="586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18" name="Rectangle 8132"/>
              <p:cNvSpPr>
                <a:spLocks noChangeArrowheads="1"/>
              </p:cNvSpPr>
              <p:nvPr/>
            </p:nvSpPr>
            <p:spPr bwMode="auto">
              <a:xfrm>
                <a:off x="5320" y="586"/>
                <a:ext cx="19" cy="81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19" name="Rectangle 8133"/>
              <p:cNvSpPr>
                <a:spLocks noChangeArrowheads="1"/>
              </p:cNvSpPr>
              <p:nvPr/>
            </p:nvSpPr>
            <p:spPr bwMode="auto">
              <a:xfrm>
                <a:off x="5320" y="586"/>
                <a:ext cx="19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20" name="Rectangle 8134"/>
              <p:cNvSpPr>
                <a:spLocks noChangeArrowheads="1"/>
              </p:cNvSpPr>
              <p:nvPr/>
            </p:nvSpPr>
            <p:spPr bwMode="auto">
              <a:xfrm>
                <a:off x="5332" y="586"/>
                <a:ext cx="16" cy="81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21" name="Rectangle 8135"/>
              <p:cNvSpPr>
                <a:spLocks noChangeArrowheads="1"/>
              </p:cNvSpPr>
              <p:nvPr/>
            </p:nvSpPr>
            <p:spPr bwMode="auto">
              <a:xfrm>
                <a:off x="5332" y="586"/>
                <a:ext cx="1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22" name="Rectangle 8136"/>
              <p:cNvSpPr>
                <a:spLocks noChangeArrowheads="1"/>
              </p:cNvSpPr>
              <p:nvPr/>
            </p:nvSpPr>
            <p:spPr bwMode="auto">
              <a:xfrm>
                <a:off x="5339" y="586"/>
                <a:ext cx="20" cy="81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23" name="Rectangle 8137"/>
              <p:cNvSpPr>
                <a:spLocks noChangeArrowheads="1"/>
              </p:cNvSpPr>
              <p:nvPr/>
            </p:nvSpPr>
            <p:spPr bwMode="auto">
              <a:xfrm>
                <a:off x="5339" y="586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24" name="Rectangle 8138"/>
              <p:cNvSpPr>
                <a:spLocks noChangeArrowheads="1"/>
              </p:cNvSpPr>
              <p:nvPr/>
            </p:nvSpPr>
            <p:spPr bwMode="auto">
              <a:xfrm>
                <a:off x="5352" y="586"/>
                <a:ext cx="15" cy="81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25" name="Rectangle 8139"/>
              <p:cNvSpPr>
                <a:spLocks noChangeArrowheads="1"/>
              </p:cNvSpPr>
              <p:nvPr/>
            </p:nvSpPr>
            <p:spPr bwMode="auto">
              <a:xfrm>
                <a:off x="5352" y="586"/>
                <a:ext cx="15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26" name="Rectangle 8140"/>
              <p:cNvSpPr>
                <a:spLocks noChangeArrowheads="1"/>
              </p:cNvSpPr>
              <p:nvPr/>
            </p:nvSpPr>
            <p:spPr bwMode="auto">
              <a:xfrm>
                <a:off x="5359" y="586"/>
                <a:ext cx="20" cy="81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27" name="Rectangle 8141"/>
              <p:cNvSpPr>
                <a:spLocks noChangeArrowheads="1"/>
              </p:cNvSpPr>
              <p:nvPr/>
            </p:nvSpPr>
            <p:spPr bwMode="auto">
              <a:xfrm>
                <a:off x="5359" y="586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28" name="Rectangle 8142"/>
              <p:cNvSpPr>
                <a:spLocks noChangeArrowheads="1"/>
              </p:cNvSpPr>
              <p:nvPr/>
            </p:nvSpPr>
            <p:spPr bwMode="auto">
              <a:xfrm>
                <a:off x="5371" y="586"/>
                <a:ext cx="20" cy="81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29" name="Rectangle 8143"/>
              <p:cNvSpPr>
                <a:spLocks noChangeArrowheads="1"/>
              </p:cNvSpPr>
              <p:nvPr/>
            </p:nvSpPr>
            <p:spPr bwMode="auto">
              <a:xfrm>
                <a:off x="5371" y="586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30" name="Rectangle 8144"/>
              <p:cNvSpPr>
                <a:spLocks noChangeArrowheads="1"/>
              </p:cNvSpPr>
              <p:nvPr/>
            </p:nvSpPr>
            <p:spPr bwMode="auto">
              <a:xfrm>
                <a:off x="5383" y="586"/>
                <a:ext cx="16" cy="81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31" name="Rectangle 8145"/>
              <p:cNvSpPr>
                <a:spLocks noChangeArrowheads="1"/>
              </p:cNvSpPr>
              <p:nvPr/>
            </p:nvSpPr>
            <p:spPr bwMode="auto">
              <a:xfrm>
                <a:off x="5383" y="586"/>
                <a:ext cx="1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32" name="Rectangle 8146"/>
              <p:cNvSpPr>
                <a:spLocks noChangeArrowheads="1"/>
              </p:cNvSpPr>
              <p:nvPr/>
            </p:nvSpPr>
            <p:spPr bwMode="auto">
              <a:xfrm>
                <a:off x="5391" y="586"/>
                <a:ext cx="20" cy="81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33" name="Rectangle 8147"/>
              <p:cNvSpPr>
                <a:spLocks noChangeArrowheads="1"/>
              </p:cNvSpPr>
              <p:nvPr/>
            </p:nvSpPr>
            <p:spPr bwMode="auto">
              <a:xfrm>
                <a:off x="5391" y="586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34" name="Rectangle 8148"/>
              <p:cNvSpPr>
                <a:spLocks noChangeArrowheads="1"/>
              </p:cNvSpPr>
              <p:nvPr/>
            </p:nvSpPr>
            <p:spPr bwMode="auto">
              <a:xfrm>
                <a:off x="5403" y="586"/>
                <a:ext cx="20" cy="81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35" name="Rectangle 8149"/>
              <p:cNvSpPr>
                <a:spLocks noChangeArrowheads="1"/>
              </p:cNvSpPr>
              <p:nvPr/>
            </p:nvSpPr>
            <p:spPr bwMode="auto">
              <a:xfrm>
                <a:off x="5403" y="586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36" name="Rectangle 8150"/>
              <p:cNvSpPr>
                <a:spLocks noChangeArrowheads="1"/>
              </p:cNvSpPr>
              <p:nvPr/>
            </p:nvSpPr>
            <p:spPr bwMode="auto">
              <a:xfrm>
                <a:off x="5415" y="586"/>
                <a:ext cx="16" cy="81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37" name="Rectangle 8151"/>
              <p:cNvSpPr>
                <a:spLocks noChangeArrowheads="1"/>
              </p:cNvSpPr>
              <p:nvPr/>
            </p:nvSpPr>
            <p:spPr bwMode="auto">
              <a:xfrm>
                <a:off x="5415" y="586"/>
                <a:ext cx="1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38" name="Rectangle 8152"/>
              <p:cNvSpPr>
                <a:spLocks noChangeArrowheads="1"/>
              </p:cNvSpPr>
              <p:nvPr/>
            </p:nvSpPr>
            <p:spPr bwMode="auto">
              <a:xfrm>
                <a:off x="5423" y="586"/>
                <a:ext cx="19" cy="81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39" name="Rectangle 8153"/>
              <p:cNvSpPr>
                <a:spLocks noChangeArrowheads="1"/>
              </p:cNvSpPr>
              <p:nvPr/>
            </p:nvSpPr>
            <p:spPr bwMode="auto">
              <a:xfrm>
                <a:off x="5423" y="586"/>
                <a:ext cx="19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40" name="Rectangle 8154"/>
              <p:cNvSpPr>
                <a:spLocks noChangeArrowheads="1"/>
              </p:cNvSpPr>
              <p:nvPr/>
            </p:nvSpPr>
            <p:spPr bwMode="auto">
              <a:xfrm>
                <a:off x="5435" y="586"/>
                <a:ext cx="19" cy="81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41" name="Rectangle 8155"/>
              <p:cNvSpPr>
                <a:spLocks noChangeArrowheads="1"/>
              </p:cNvSpPr>
              <p:nvPr/>
            </p:nvSpPr>
            <p:spPr bwMode="auto">
              <a:xfrm>
                <a:off x="5435" y="586"/>
                <a:ext cx="19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42" name="Rectangle 8156"/>
              <p:cNvSpPr>
                <a:spLocks noChangeArrowheads="1"/>
              </p:cNvSpPr>
              <p:nvPr/>
            </p:nvSpPr>
            <p:spPr bwMode="auto">
              <a:xfrm>
                <a:off x="5446" y="609"/>
                <a:ext cx="16" cy="58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43" name="Rectangle 8157"/>
              <p:cNvSpPr>
                <a:spLocks noChangeArrowheads="1"/>
              </p:cNvSpPr>
              <p:nvPr/>
            </p:nvSpPr>
            <p:spPr bwMode="auto">
              <a:xfrm>
                <a:off x="5446" y="609"/>
                <a:ext cx="1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44" name="Rectangle 8158"/>
              <p:cNvSpPr>
                <a:spLocks noChangeArrowheads="1"/>
              </p:cNvSpPr>
              <p:nvPr/>
            </p:nvSpPr>
            <p:spPr bwMode="auto">
              <a:xfrm>
                <a:off x="5454" y="586"/>
                <a:ext cx="20" cy="81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45" name="Rectangle 8159"/>
              <p:cNvSpPr>
                <a:spLocks noChangeArrowheads="1"/>
              </p:cNvSpPr>
              <p:nvPr/>
            </p:nvSpPr>
            <p:spPr bwMode="auto">
              <a:xfrm>
                <a:off x="5454" y="586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46" name="Rectangle 8160"/>
              <p:cNvSpPr>
                <a:spLocks noChangeArrowheads="1"/>
              </p:cNvSpPr>
              <p:nvPr/>
            </p:nvSpPr>
            <p:spPr bwMode="auto">
              <a:xfrm>
                <a:off x="5466" y="615"/>
                <a:ext cx="16" cy="52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47" name="Rectangle 8161"/>
              <p:cNvSpPr>
                <a:spLocks noChangeArrowheads="1"/>
              </p:cNvSpPr>
              <p:nvPr/>
            </p:nvSpPr>
            <p:spPr bwMode="auto">
              <a:xfrm>
                <a:off x="5466" y="615"/>
                <a:ext cx="1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48" name="Rectangle 8162"/>
              <p:cNvSpPr>
                <a:spLocks noChangeArrowheads="1"/>
              </p:cNvSpPr>
              <p:nvPr/>
            </p:nvSpPr>
            <p:spPr bwMode="auto">
              <a:xfrm>
                <a:off x="5474" y="615"/>
                <a:ext cx="20" cy="52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49" name="Rectangle 8163"/>
              <p:cNvSpPr>
                <a:spLocks noChangeArrowheads="1"/>
              </p:cNvSpPr>
              <p:nvPr/>
            </p:nvSpPr>
            <p:spPr bwMode="auto">
              <a:xfrm>
                <a:off x="5474" y="615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50" name="Rectangle 8164"/>
              <p:cNvSpPr>
                <a:spLocks noChangeArrowheads="1"/>
              </p:cNvSpPr>
              <p:nvPr/>
            </p:nvSpPr>
            <p:spPr bwMode="auto">
              <a:xfrm>
                <a:off x="5486" y="586"/>
                <a:ext cx="20" cy="81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51" name="Rectangle 8165"/>
              <p:cNvSpPr>
                <a:spLocks noChangeArrowheads="1"/>
              </p:cNvSpPr>
              <p:nvPr/>
            </p:nvSpPr>
            <p:spPr bwMode="auto">
              <a:xfrm>
                <a:off x="5486" y="586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52" name="Rectangle 8166"/>
              <p:cNvSpPr>
                <a:spLocks noChangeArrowheads="1"/>
              </p:cNvSpPr>
              <p:nvPr/>
            </p:nvSpPr>
            <p:spPr bwMode="auto">
              <a:xfrm>
                <a:off x="5497" y="586"/>
                <a:ext cx="16" cy="81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53" name="Rectangle 8167"/>
              <p:cNvSpPr>
                <a:spLocks noChangeArrowheads="1"/>
              </p:cNvSpPr>
              <p:nvPr/>
            </p:nvSpPr>
            <p:spPr bwMode="auto">
              <a:xfrm>
                <a:off x="5497" y="586"/>
                <a:ext cx="1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54" name="Rectangle 8168"/>
              <p:cNvSpPr>
                <a:spLocks noChangeArrowheads="1"/>
              </p:cNvSpPr>
              <p:nvPr/>
            </p:nvSpPr>
            <p:spPr bwMode="auto">
              <a:xfrm>
                <a:off x="5506" y="586"/>
                <a:ext cx="19" cy="81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55" name="Rectangle 8169"/>
              <p:cNvSpPr>
                <a:spLocks noChangeArrowheads="1"/>
              </p:cNvSpPr>
              <p:nvPr/>
            </p:nvSpPr>
            <p:spPr bwMode="auto">
              <a:xfrm>
                <a:off x="5506" y="586"/>
                <a:ext cx="19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56" name="Rectangle 8170"/>
              <p:cNvSpPr>
                <a:spLocks noChangeArrowheads="1"/>
              </p:cNvSpPr>
              <p:nvPr/>
            </p:nvSpPr>
            <p:spPr bwMode="auto">
              <a:xfrm>
                <a:off x="5517" y="586"/>
                <a:ext cx="20" cy="81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57" name="Rectangle 8171"/>
              <p:cNvSpPr>
                <a:spLocks noChangeArrowheads="1"/>
              </p:cNvSpPr>
              <p:nvPr/>
            </p:nvSpPr>
            <p:spPr bwMode="auto">
              <a:xfrm>
                <a:off x="5517" y="586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58" name="Rectangle 8172"/>
              <p:cNvSpPr>
                <a:spLocks noChangeArrowheads="1"/>
              </p:cNvSpPr>
              <p:nvPr/>
            </p:nvSpPr>
            <p:spPr bwMode="auto">
              <a:xfrm>
                <a:off x="5529" y="586"/>
                <a:ext cx="16" cy="81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59" name="Rectangle 8173"/>
              <p:cNvSpPr>
                <a:spLocks noChangeArrowheads="1"/>
              </p:cNvSpPr>
              <p:nvPr/>
            </p:nvSpPr>
            <p:spPr bwMode="auto">
              <a:xfrm>
                <a:off x="5529" y="586"/>
                <a:ext cx="1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60" name="Rectangle 8174"/>
              <p:cNvSpPr>
                <a:spLocks noChangeArrowheads="1"/>
              </p:cNvSpPr>
              <p:nvPr/>
            </p:nvSpPr>
            <p:spPr bwMode="auto">
              <a:xfrm>
                <a:off x="5537" y="586"/>
                <a:ext cx="20" cy="81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61" name="Rectangle 8175"/>
              <p:cNvSpPr>
                <a:spLocks noChangeArrowheads="1"/>
              </p:cNvSpPr>
              <p:nvPr/>
            </p:nvSpPr>
            <p:spPr bwMode="auto">
              <a:xfrm>
                <a:off x="5537" y="586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62" name="Rectangle 8176"/>
              <p:cNvSpPr>
                <a:spLocks noChangeArrowheads="1"/>
              </p:cNvSpPr>
              <p:nvPr/>
            </p:nvSpPr>
            <p:spPr bwMode="auto">
              <a:xfrm>
                <a:off x="5549" y="586"/>
                <a:ext cx="20" cy="81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63" name="Rectangle 8177"/>
              <p:cNvSpPr>
                <a:spLocks noChangeArrowheads="1"/>
              </p:cNvSpPr>
              <p:nvPr/>
            </p:nvSpPr>
            <p:spPr bwMode="auto">
              <a:xfrm>
                <a:off x="5549" y="586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64" name="Rectangle 8178"/>
              <p:cNvSpPr>
                <a:spLocks noChangeArrowheads="1"/>
              </p:cNvSpPr>
              <p:nvPr/>
            </p:nvSpPr>
            <p:spPr bwMode="auto">
              <a:xfrm>
                <a:off x="5561" y="586"/>
                <a:ext cx="16" cy="81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65" name="Rectangle 8179"/>
              <p:cNvSpPr>
                <a:spLocks noChangeArrowheads="1"/>
              </p:cNvSpPr>
              <p:nvPr/>
            </p:nvSpPr>
            <p:spPr bwMode="auto">
              <a:xfrm>
                <a:off x="5561" y="586"/>
                <a:ext cx="1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66" name="Rectangle 8180"/>
              <p:cNvSpPr>
                <a:spLocks noChangeArrowheads="1"/>
              </p:cNvSpPr>
              <p:nvPr/>
            </p:nvSpPr>
            <p:spPr bwMode="auto">
              <a:xfrm>
                <a:off x="5569" y="586"/>
                <a:ext cx="20" cy="81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67" name="Rectangle 8181"/>
              <p:cNvSpPr>
                <a:spLocks noChangeArrowheads="1"/>
              </p:cNvSpPr>
              <p:nvPr/>
            </p:nvSpPr>
            <p:spPr bwMode="auto">
              <a:xfrm>
                <a:off x="5569" y="586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68" name="Rectangle 8182"/>
              <p:cNvSpPr>
                <a:spLocks noChangeArrowheads="1"/>
              </p:cNvSpPr>
              <p:nvPr/>
            </p:nvSpPr>
            <p:spPr bwMode="auto">
              <a:xfrm>
                <a:off x="5580" y="586"/>
                <a:ext cx="16" cy="81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69" name="Rectangle 8183"/>
              <p:cNvSpPr>
                <a:spLocks noChangeArrowheads="1"/>
              </p:cNvSpPr>
              <p:nvPr/>
            </p:nvSpPr>
            <p:spPr bwMode="auto">
              <a:xfrm>
                <a:off x="5580" y="586"/>
                <a:ext cx="1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70" name="Rectangle 8184"/>
              <p:cNvSpPr>
                <a:spLocks noChangeArrowheads="1"/>
              </p:cNvSpPr>
              <p:nvPr/>
            </p:nvSpPr>
            <p:spPr bwMode="auto">
              <a:xfrm>
                <a:off x="5589" y="586"/>
                <a:ext cx="19" cy="81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71" name="Rectangle 8185"/>
              <p:cNvSpPr>
                <a:spLocks noChangeArrowheads="1"/>
              </p:cNvSpPr>
              <p:nvPr/>
            </p:nvSpPr>
            <p:spPr bwMode="auto">
              <a:xfrm>
                <a:off x="5589" y="586"/>
                <a:ext cx="19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72" name="Rectangle 8186"/>
              <p:cNvSpPr>
                <a:spLocks noChangeArrowheads="1"/>
              </p:cNvSpPr>
              <p:nvPr/>
            </p:nvSpPr>
            <p:spPr bwMode="auto">
              <a:xfrm>
                <a:off x="5600" y="586"/>
                <a:ext cx="20" cy="81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73" name="Rectangle 8187"/>
              <p:cNvSpPr>
                <a:spLocks noChangeArrowheads="1"/>
              </p:cNvSpPr>
              <p:nvPr/>
            </p:nvSpPr>
            <p:spPr bwMode="auto">
              <a:xfrm>
                <a:off x="5600" y="586"/>
                <a:ext cx="2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74" name="Rectangle 8188"/>
              <p:cNvSpPr>
                <a:spLocks noChangeArrowheads="1"/>
              </p:cNvSpPr>
              <p:nvPr/>
            </p:nvSpPr>
            <p:spPr bwMode="auto">
              <a:xfrm>
                <a:off x="5612" y="586"/>
                <a:ext cx="16" cy="81"/>
              </a:xfrm>
              <a:prstGeom prst="rect">
                <a:avLst/>
              </a:prstGeom>
              <a:solidFill>
                <a:srgbClr val="B2B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sp>
          <p:nvSpPr>
            <p:cNvPr id="12033" name="Rectangle 8190"/>
            <p:cNvSpPr>
              <a:spLocks noChangeArrowheads="1"/>
            </p:cNvSpPr>
            <p:nvPr/>
          </p:nvSpPr>
          <p:spPr bwMode="auto">
            <a:xfrm>
              <a:off x="8909051" y="930275"/>
              <a:ext cx="2540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34" name="Rectangle 8191"/>
            <p:cNvSpPr>
              <a:spLocks noChangeArrowheads="1"/>
            </p:cNvSpPr>
            <p:nvPr/>
          </p:nvSpPr>
          <p:spPr bwMode="auto">
            <a:xfrm>
              <a:off x="8921751" y="930275"/>
              <a:ext cx="31750" cy="128587"/>
            </a:xfrm>
            <a:prstGeom prst="rect">
              <a:avLst/>
            </a:prstGeom>
            <a:solidFill>
              <a:srgbClr val="B2B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35" name="Rectangle 8192"/>
            <p:cNvSpPr>
              <a:spLocks noChangeArrowheads="1"/>
            </p:cNvSpPr>
            <p:nvPr/>
          </p:nvSpPr>
          <p:spPr bwMode="auto">
            <a:xfrm>
              <a:off x="8921751" y="930275"/>
              <a:ext cx="317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36" name="Rectangle 8193"/>
            <p:cNvSpPr>
              <a:spLocks noChangeArrowheads="1"/>
            </p:cNvSpPr>
            <p:nvPr/>
          </p:nvSpPr>
          <p:spPr bwMode="auto">
            <a:xfrm>
              <a:off x="8940801" y="930275"/>
              <a:ext cx="30163" cy="128587"/>
            </a:xfrm>
            <a:prstGeom prst="rect">
              <a:avLst/>
            </a:prstGeom>
            <a:solidFill>
              <a:srgbClr val="B2B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37" name="Rectangle 8194"/>
            <p:cNvSpPr>
              <a:spLocks noChangeArrowheads="1"/>
            </p:cNvSpPr>
            <p:nvPr/>
          </p:nvSpPr>
          <p:spPr bwMode="auto">
            <a:xfrm>
              <a:off x="8940801" y="930275"/>
              <a:ext cx="30163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38" name="Rectangle 8195"/>
            <p:cNvSpPr>
              <a:spLocks noChangeArrowheads="1"/>
            </p:cNvSpPr>
            <p:nvPr/>
          </p:nvSpPr>
          <p:spPr bwMode="auto">
            <a:xfrm>
              <a:off x="8959851" y="930275"/>
              <a:ext cx="25400" cy="128587"/>
            </a:xfrm>
            <a:prstGeom prst="rect">
              <a:avLst/>
            </a:prstGeom>
            <a:solidFill>
              <a:srgbClr val="B2B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39" name="Rectangle 8196"/>
            <p:cNvSpPr>
              <a:spLocks noChangeArrowheads="1"/>
            </p:cNvSpPr>
            <p:nvPr/>
          </p:nvSpPr>
          <p:spPr bwMode="auto">
            <a:xfrm>
              <a:off x="8959851" y="930275"/>
              <a:ext cx="2540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40" name="Rectangle 8197"/>
            <p:cNvSpPr>
              <a:spLocks noChangeArrowheads="1"/>
            </p:cNvSpPr>
            <p:nvPr/>
          </p:nvSpPr>
          <p:spPr bwMode="auto">
            <a:xfrm>
              <a:off x="8970963" y="930275"/>
              <a:ext cx="31750" cy="128587"/>
            </a:xfrm>
            <a:prstGeom prst="rect">
              <a:avLst/>
            </a:prstGeom>
            <a:solidFill>
              <a:srgbClr val="B2B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41" name="Rectangle 8198"/>
            <p:cNvSpPr>
              <a:spLocks noChangeArrowheads="1"/>
            </p:cNvSpPr>
            <p:nvPr/>
          </p:nvSpPr>
          <p:spPr bwMode="auto">
            <a:xfrm>
              <a:off x="8970963" y="930275"/>
              <a:ext cx="317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42" name="Rectangle 8199"/>
            <p:cNvSpPr>
              <a:spLocks noChangeArrowheads="1"/>
            </p:cNvSpPr>
            <p:nvPr/>
          </p:nvSpPr>
          <p:spPr bwMode="auto">
            <a:xfrm>
              <a:off x="8991601" y="930275"/>
              <a:ext cx="30163" cy="128587"/>
            </a:xfrm>
            <a:prstGeom prst="rect">
              <a:avLst/>
            </a:prstGeom>
            <a:solidFill>
              <a:srgbClr val="B2B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43" name="Rectangle 8200"/>
            <p:cNvSpPr>
              <a:spLocks noChangeArrowheads="1"/>
            </p:cNvSpPr>
            <p:nvPr/>
          </p:nvSpPr>
          <p:spPr bwMode="auto">
            <a:xfrm>
              <a:off x="8991601" y="930275"/>
              <a:ext cx="30163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44" name="Rectangle 8201"/>
            <p:cNvSpPr>
              <a:spLocks noChangeArrowheads="1"/>
            </p:cNvSpPr>
            <p:nvPr/>
          </p:nvSpPr>
          <p:spPr bwMode="auto">
            <a:xfrm>
              <a:off x="9009063" y="930275"/>
              <a:ext cx="25400" cy="128587"/>
            </a:xfrm>
            <a:prstGeom prst="rect">
              <a:avLst/>
            </a:prstGeom>
            <a:solidFill>
              <a:srgbClr val="B2B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45" name="Rectangle 8202"/>
            <p:cNvSpPr>
              <a:spLocks noChangeArrowheads="1"/>
            </p:cNvSpPr>
            <p:nvPr/>
          </p:nvSpPr>
          <p:spPr bwMode="auto">
            <a:xfrm>
              <a:off x="9009063" y="930275"/>
              <a:ext cx="2540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46" name="Rectangle 8203"/>
            <p:cNvSpPr>
              <a:spLocks noChangeArrowheads="1"/>
            </p:cNvSpPr>
            <p:nvPr/>
          </p:nvSpPr>
          <p:spPr bwMode="auto">
            <a:xfrm>
              <a:off x="9021763" y="930275"/>
              <a:ext cx="31750" cy="128587"/>
            </a:xfrm>
            <a:prstGeom prst="rect">
              <a:avLst/>
            </a:prstGeom>
            <a:solidFill>
              <a:srgbClr val="B2B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47" name="Rectangle 8204"/>
            <p:cNvSpPr>
              <a:spLocks noChangeArrowheads="1"/>
            </p:cNvSpPr>
            <p:nvPr/>
          </p:nvSpPr>
          <p:spPr bwMode="auto">
            <a:xfrm>
              <a:off x="9021763" y="930275"/>
              <a:ext cx="317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48" name="Rectangle 8205"/>
            <p:cNvSpPr>
              <a:spLocks noChangeArrowheads="1"/>
            </p:cNvSpPr>
            <p:nvPr/>
          </p:nvSpPr>
          <p:spPr bwMode="auto">
            <a:xfrm>
              <a:off x="9040813" y="939800"/>
              <a:ext cx="25400" cy="119062"/>
            </a:xfrm>
            <a:prstGeom prst="rect">
              <a:avLst/>
            </a:prstGeom>
            <a:solidFill>
              <a:srgbClr val="B2B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49" name="Rectangle 8206"/>
            <p:cNvSpPr>
              <a:spLocks noChangeArrowheads="1"/>
            </p:cNvSpPr>
            <p:nvPr/>
          </p:nvSpPr>
          <p:spPr bwMode="auto">
            <a:xfrm>
              <a:off x="9040813" y="939800"/>
              <a:ext cx="2540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50" name="Rectangle 8207"/>
            <p:cNvSpPr>
              <a:spLocks noChangeArrowheads="1"/>
            </p:cNvSpPr>
            <p:nvPr/>
          </p:nvSpPr>
          <p:spPr bwMode="auto">
            <a:xfrm>
              <a:off x="9053513" y="930275"/>
              <a:ext cx="31750" cy="128587"/>
            </a:xfrm>
            <a:prstGeom prst="rect">
              <a:avLst/>
            </a:prstGeom>
            <a:solidFill>
              <a:srgbClr val="B2B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51" name="Rectangle 8208"/>
            <p:cNvSpPr>
              <a:spLocks noChangeArrowheads="1"/>
            </p:cNvSpPr>
            <p:nvPr/>
          </p:nvSpPr>
          <p:spPr bwMode="auto">
            <a:xfrm>
              <a:off x="9053513" y="930275"/>
              <a:ext cx="317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52" name="Rectangle 8209"/>
            <p:cNvSpPr>
              <a:spLocks noChangeArrowheads="1"/>
            </p:cNvSpPr>
            <p:nvPr/>
          </p:nvSpPr>
          <p:spPr bwMode="auto">
            <a:xfrm>
              <a:off x="9072563" y="949325"/>
              <a:ext cx="31750" cy="109537"/>
            </a:xfrm>
            <a:prstGeom prst="rect">
              <a:avLst/>
            </a:prstGeom>
            <a:solidFill>
              <a:srgbClr val="B2B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53" name="Rectangle 8210"/>
            <p:cNvSpPr>
              <a:spLocks noChangeArrowheads="1"/>
            </p:cNvSpPr>
            <p:nvPr/>
          </p:nvSpPr>
          <p:spPr bwMode="auto">
            <a:xfrm>
              <a:off x="9072563" y="949325"/>
              <a:ext cx="31750" cy="793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54" name="Rectangle 8211"/>
            <p:cNvSpPr>
              <a:spLocks noChangeArrowheads="1"/>
            </p:cNvSpPr>
            <p:nvPr/>
          </p:nvSpPr>
          <p:spPr bwMode="auto">
            <a:xfrm>
              <a:off x="9091613" y="930275"/>
              <a:ext cx="23813" cy="128587"/>
            </a:xfrm>
            <a:prstGeom prst="rect">
              <a:avLst/>
            </a:prstGeom>
            <a:solidFill>
              <a:srgbClr val="B2B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55" name="Rectangle 8212"/>
            <p:cNvSpPr>
              <a:spLocks noChangeArrowheads="1"/>
            </p:cNvSpPr>
            <p:nvPr/>
          </p:nvSpPr>
          <p:spPr bwMode="auto">
            <a:xfrm>
              <a:off x="9091613" y="930275"/>
              <a:ext cx="23813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56" name="Rectangle 8213"/>
            <p:cNvSpPr>
              <a:spLocks noChangeArrowheads="1"/>
            </p:cNvSpPr>
            <p:nvPr/>
          </p:nvSpPr>
          <p:spPr bwMode="auto">
            <a:xfrm>
              <a:off x="9104313" y="930275"/>
              <a:ext cx="30163" cy="128587"/>
            </a:xfrm>
            <a:prstGeom prst="rect">
              <a:avLst/>
            </a:prstGeom>
            <a:solidFill>
              <a:srgbClr val="B2B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57" name="Rectangle 8214"/>
            <p:cNvSpPr>
              <a:spLocks noChangeArrowheads="1"/>
            </p:cNvSpPr>
            <p:nvPr/>
          </p:nvSpPr>
          <p:spPr bwMode="auto">
            <a:xfrm>
              <a:off x="9104313" y="930275"/>
              <a:ext cx="30163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58" name="Rectangle 8215"/>
            <p:cNvSpPr>
              <a:spLocks noChangeArrowheads="1"/>
            </p:cNvSpPr>
            <p:nvPr/>
          </p:nvSpPr>
          <p:spPr bwMode="auto">
            <a:xfrm>
              <a:off x="9123363" y="930275"/>
              <a:ext cx="30163" cy="128587"/>
            </a:xfrm>
            <a:prstGeom prst="rect">
              <a:avLst/>
            </a:prstGeom>
            <a:solidFill>
              <a:srgbClr val="B2B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59" name="Rectangle 8216"/>
            <p:cNvSpPr>
              <a:spLocks noChangeArrowheads="1"/>
            </p:cNvSpPr>
            <p:nvPr/>
          </p:nvSpPr>
          <p:spPr bwMode="auto">
            <a:xfrm>
              <a:off x="9123363" y="930275"/>
              <a:ext cx="30163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60" name="Rectangle 8217"/>
            <p:cNvSpPr>
              <a:spLocks noChangeArrowheads="1"/>
            </p:cNvSpPr>
            <p:nvPr/>
          </p:nvSpPr>
          <p:spPr bwMode="auto">
            <a:xfrm>
              <a:off x="9140826" y="930275"/>
              <a:ext cx="25400" cy="128587"/>
            </a:xfrm>
            <a:prstGeom prst="rect">
              <a:avLst/>
            </a:prstGeom>
            <a:solidFill>
              <a:srgbClr val="B2B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61" name="Rectangle 8218"/>
            <p:cNvSpPr>
              <a:spLocks noChangeArrowheads="1"/>
            </p:cNvSpPr>
            <p:nvPr/>
          </p:nvSpPr>
          <p:spPr bwMode="auto">
            <a:xfrm>
              <a:off x="9140826" y="930275"/>
              <a:ext cx="2540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62" name="Rectangle 8219"/>
            <p:cNvSpPr>
              <a:spLocks noChangeArrowheads="1"/>
            </p:cNvSpPr>
            <p:nvPr/>
          </p:nvSpPr>
          <p:spPr bwMode="auto">
            <a:xfrm>
              <a:off x="9153526" y="930275"/>
              <a:ext cx="31750" cy="128587"/>
            </a:xfrm>
            <a:prstGeom prst="rect">
              <a:avLst/>
            </a:prstGeom>
            <a:solidFill>
              <a:srgbClr val="B2B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63" name="Rectangle 8220"/>
            <p:cNvSpPr>
              <a:spLocks noChangeArrowheads="1"/>
            </p:cNvSpPr>
            <p:nvPr/>
          </p:nvSpPr>
          <p:spPr bwMode="auto">
            <a:xfrm>
              <a:off x="9153526" y="930275"/>
              <a:ext cx="317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64" name="Rectangle 8221"/>
            <p:cNvSpPr>
              <a:spLocks noChangeArrowheads="1"/>
            </p:cNvSpPr>
            <p:nvPr/>
          </p:nvSpPr>
          <p:spPr bwMode="auto">
            <a:xfrm>
              <a:off x="9172576" y="930275"/>
              <a:ext cx="31750" cy="128587"/>
            </a:xfrm>
            <a:prstGeom prst="rect">
              <a:avLst/>
            </a:prstGeom>
            <a:solidFill>
              <a:srgbClr val="B2B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65" name="Rectangle 8222"/>
            <p:cNvSpPr>
              <a:spLocks noChangeArrowheads="1"/>
            </p:cNvSpPr>
            <p:nvPr/>
          </p:nvSpPr>
          <p:spPr bwMode="auto">
            <a:xfrm>
              <a:off x="9172576" y="930275"/>
              <a:ext cx="317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66" name="Rectangle 8223"/>
            <p:cNvSpPr>
              <a:spLocks noChangeArrowheads="1"/>
            </p:cNvSpPr>
            <p:nvPr/>
          </p:nvSpPr>
          <p:spPr bwMode="auto">
            <a:xfrm>
              <a:off x="9191626" y="930275"/>
              <a:ext cx="25400" cy="128587"/>
            </a:xfrm>
            <a:prstGeom prst="rect">
              <a:avLst/>
            </a:prstGeom>
            <a:solidFill>
              <a:srgbClr val="B2B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67" name="Rectangle 8224"/>
            <p:cNvSpPr>
              <a:spLocks noChangeArrowheads="1"/>
            </p:cNvSpPr>
            <p:nvPr/>
          </p:nvSpPr>
          <p:spPr bwMode="auto">
            <a:xfrm>
              <a:off x="9191626" y="930275"/>
              <a:ext cx="2540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68" name="Rectangle 8225"/>
            <p:cNvSpPr>
              <a:spLocks noChangeArrowheads="1"/>
            </p:cNvSpPr>
            <p:nvPr/>
          </p:nvSpPr>
          <p:spPr bwMode="auto">
            <a:xfrm>
              <a:off x="9204326" y="930275"/>
              <a:ext cx="31750" cy="128587"/>
            </a:xfrm>
            <a:prstGeom prst="rect">
              <a:avLst/>
            </a:prstGeom>
            <a:solidFill>
              <a:srgbClr val="B2B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69" name="Rectangle 8226"/>
            <p:cNvSpPr>
              <a:spLocks noChangeArrowheads="1"/>
            </p:cNvSpPr>
            <p:nvPr/>
          </p:nvSpPr>
          <p:spPr bwMode="auto">
            <a:xfrm>
              <a:off x="9204326" y="930275"/>
              <a:ext cx="317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70" name="Rectangle 8227"/>
            <p:cNvSpPr>
              <a:spLocks noChangeArrowheads="1"/>
            </p:cNvSpPr>
            <p:nvPr/>
          </p:nvSpPr>
          <p:spPr bwMode="auto">
            <a:xfrm>
              <a:off x="9221788" y="930275"/>
              <a:ext cx="25400" cy="128587"/>
            </a:xfrm>
            <a:prstGeom prst="rect">
              <a:avLst/>
            </a:prstGeom>
            <a:solidFill>
              <a:srgbClr val="B2B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71" name="Rectangle 8228"/>
            <p:cNvSpPr>
              <a:spLocks noChangeArrowheads="1"/>
            </p:cNvSpPr>
            <p:nvPr/>
          </p:nvSpPr>
          <p:spPr bwMode="auto">
            <a:xfrm>
              <a:off x="9221788" y="930275"/>
              <a:ext cx="2540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72" name="Rectangle 8229"/>
            <p:cNvSpPr>
              <a:spLocks noChangeArrowheads="1"/>
            </p:cNvSpPr>
            <p:nvPr/>
          </p:nvSpPr>
          <p:spPr bwMode="auto">
            <a:xfrm>
              <a:off x="9236076" y="930275"/>
              <a:ext cx="30163" cy="128587"/>
            </a:xfrm>
            <a:prstGeom prst="rect">
              <a:avLst/>
            </a:prstGeom>
            <a:solidFill>
              <a:srgbClr val="B2B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73" name="Rectangle 8230"/>
            <p:cNvSpPr>
              <a:spLocks noChangeArrowheads="1"/>
            </p:cNvSpPr>
            <p:nvPr/>
          </p:nvSpPr>
          <p:spPr bwMode="auto">
            <a:xfrm>
              <a:off x="9236076" y="930275"/>
              <a:ext cx="30163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74" name="Rectangle 8231"/>
            <p:cNvSpPr>
              <a:spLocks noChangeArrowheads="1"/>
            </p:cNvSpPr>
            <p:nvPr/>
          </p:nvSpPr>
          <p:spPr bwMode="auto">
            <a:xfrm>
              <a:off x="9253538" y="1012825"/>
              <a:ext cx="31750" cy="46037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75" name="Rectangle 8232"/>
            <p:cNvSpPr>
              <a:spLocks noChangeArrowheads="1"/>
            </p:cNvSpPr>
            <p:nvPr/>
          </p:nvSpPr>
          <p:spPr bwMode="auto">
            <a:xfrm>
              <a:off x="9253538" y="1012825"/>
              <a:ext cx="317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76" name="Rectangle 8233"/>
            <p:cNvSpPr>
              <a:spLocks noChangeArrowheads="1"/>
            </p:cNvSpPr>
            <p:nvPr/>
          </p:nvSpPr>
          <p:spPr bwMode="auto">
            <a:xfrm>
              <a:off x="9272588" y="1012825"/>
              <a:ext cx="25400" cy="46037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77" name="Rectangle 8234"/>
            <p:cNvSpPr>
              <a:spLocks noChangeArrowheads="1"/>
            </p:cNvSpPr>
            <p:nvPr/>
          </p:nvSpPr>
          <p:spPr bwMode="auto">
            <a:xfrm>
              <a:off x="9272588" y="1012825"/>
              <a:ext cx="2540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78" name="Rectangle 8235"/>
            <p:cNvSpPr>
              <a:spLocks noChangeArrowheads="1"/>
            </p:cNvSpPr>
            <p:nvPr/>
          </p:nvSpPr>
          <p:spPr bwMode="auto">
            <a:xfrm>
              <a:off x="9285288" y="1012825"/>
              <a:ext cx="31750" cy="46037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79" name="Rectangle 8236"/>
            <p:cNvSpPr>
              <a:spLocks noChangeArrowheads="1"/>
            </p:cNvSpPr>
            <p:nvPr/>
          </p:nvSpPr>
          <p:spPr bwMode="auto">
            <a:xfrm>
              <a:off x="9285288" y="1012825"/>
              <a:ext cx="317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80" name="Rectangle 8237"/>
            <p:cNvSpPr>
              <a:spLocks noChangeArrowheads="1"/>
            </p:cNvSpPr>
            <p:nvPr/>
          </p:nvSpPr>
          <p:spPr bwMode="auto">
            <a:xfrm>
              <a:off x="9304338" y="1012825"/>
              <a:ext cx="31750" cy="46037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81" name="Rectangle 8238"/>
            <p:cNvSpPr>
              <a:spLocks noChangeArrowheads="1"/>
            </p:cNvSpPr>
            <p:nvPr/>
          </p:nvSpPr>
          <p:spPr bwMode="auto">
            <a:xfrm>
              <a:off x="9304338" y="1012825"/>
              <a:ext cx="317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82" name="Rectangle 8239"/>
            <p:cNvSpPr>
              <a:spLocks noChangeArrowheads="1"/>
            </p:cNvSpPr>
            <p:nvPr/>
          </p:nvSpPr>
          <p:spPr bwMode="auto">
            <a:xfrm>
              <a:off x="9323388" y="1012825"/>
              <a:ext cx="25400" cy="46037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83" name="Rectangle 8240"/>
            <p:cNvSpPr>
              <a:spLocks noChangeArrowheads="1"/>
            </p:cNvSpPr>
            <p:nvPr/>
          </p:nvSpPr>
          <p:spPr bwMode="auto">
            <a:xfrm>
              <a:off x="9323388" y="1012825"/>
              <a:ext cx="2540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84" name="Rectangle 8241"/>
            <p:cNvSpPr>
              <a:spLocks noChangeArrowheads="1"/>
            </p:cNvSpPr>
            <p:nvPr/>
          </p:nvSpPr>
          <p:spPr bwMode="auto">
            <a:xfrm>
              <a:off x="9336088" y="1012825"/>
              <a:ext cx="30163" cy="46037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85" name="Rectangle 8242"/>
            <p:cNvSpPr>
              <a:spLocks noChangeArrowheads="1"/>
            </p:cNvSpPr>
            <p:nvPr/>
          </p:nvSpPr>
          <p:spPr bwMode="auto">
            <a:xfrm>
              <a:off x="9336088" y="1012825"/>
              <a:ext cx="30163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86" name="Rectangle 8243"/>
            <p:cNvSpPr>
              <a:spLocks noChangeArrowheads="1"/>
            </p:cNvSpPr>
            <p:nvPr/>
          </p:nvSpPr>
          <p:spPr bwMode="auto">
            <a:xfrm>
              <a:off x="9353551" y="1012825"/>
              <a:ext cx="31750" cy="46037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87" name="Rectangle 8244"/>
            <p:cNvSpPr>
              <a:spLocks noChangeArrowheads="1"/>
            </p:cNvSpPr>
            <p:nvPr/>
          </p:nvSpPr>
          <p:spPr bwMode="auto">
            <a:xfrm>
              <a:off x="9353551" y="1012825"/>
              <a:ext cx="317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88" name="Rectangle 8245"/>
            <p:cNvSpPr>
              <a:spLocks noChangeArrowheads="1"/>
            </p:cNvSpPr>
            <p:nvPr/>
          </p:nvSpPr>
          <p:spPr bwMode="auto">
            <a:xfrm>
              <a:off x="9372601" y="1012825"/>
              <a:ext cx="25400" cy="46037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89" name="Rectangle 8246"/>
            <p:cNvSpPr>
              <a:spLocks noChangeArrowheads="1"/>
            </p:cNvSpPr>
            <p:nvPr/>
          </p:nvSpPr>
          <p:spPr bwMode="auto">
            <a:xfrm>
              <a:off x="9372601" y="1012825"/>
              <a:ext cx="2540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90" name="Rectangle 8247"/>
            <p:cNvSpPr>
              <a:spLocks noChangeArrowheads="1"/>
            </p:cNvSpPr>
            <p:nvPr/>
          </p:nvSpPr>
          <p:spPr bwMode="auto">
            <a:xfrm>
              <a:off x="9385301" y="1012825"/>
              <a:ext cx="31750" cy="46037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91" name="Rectangle 8248"/>
            <p:cNvSpPr>
              <a:spLocks noChangeArrowheads="1"/>
            </p:cNvSpPr>
            <p:nvPr/>
          </p:nvSpPr>
          <p:spPr bwMode="auto">
            <a:xfrm>
              <a:off x="9385301" y="1012825"/>
              <a:ext cx="317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92" name="Rectangle 8249"/>
            <p:cNvSpPr>
              <a:spLocks noChangeArrowheads="1"/>
            </p:cNvSpPr>
            <p:nvPr/>
          </p:nvSpPr>
          <p:spPr bwMode="auto">
            <a:xfrm>
              <a:off x="9404351" y="1012825"/>
              <a:ext cx="25400" cy="46037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93" name="Rectangle 8250"/>
            <p:cNvSpPr>
              <a:spLocks noChangeArrowheads="1"/>
            </p:cNvSpPr>
            <p:nvPr/>
          </p:nvSpPr>
          <p:spPr bwMode="auto">
            <a:xfrm>
              <a:off x="9404351" y="1012825"/>
              <a:ext cx="2540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94" name="Rectangle 8251"/>
            <p:cNvSpPr>
              <a:spLocks noChangeArrowheads="1"/>
            </p:cNvSpPr>
            <p:nvPr/>
          </p:nvSpPr>
          <p:spPr bwMode="auto">
            <a:xfrm>
              <a:off x="9417051" y="1012825"/>
              <a:ext cx="31750" cy="46037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95" name="Rectangle 8252"/>
            <p:cNvSpPr>
              <a:spLocks noChangeArrowheads="1"/>
            </p:cNvSpPr>
            <p:nvPr/>
          </p:nvSpPr>
          <p:spPr bwMode="auto">
            <a:xfrm>
              <a:off x="9417051" y="1012825"/>
              <a:ext cx="317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96" name="Rectangle 8253"/>
            <p:cNvSpPr>
              <a:spLocks noChangeArrowheads="1"/>
            </p:cNvSpPr>
            <p:nvPr/>
          </p:nvSpPr>
          <p:spPr bwMode="auto">
            <a:xfrm>
              <a:off x="9436101" y="1012825"/>
              <a:ext cx="30163" cy="46037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97" name="Rectangle 8254"/>
            <p:cNvSpPr>
              <a:spLocks noChangeArrowheads="1"/>
            </p:cNvSpPr>
            <p:nvPr/>
          </p:nvSpPr>
          <p:spPr bwMode="auto">
            <a:xfrm>
              <a:off x="9436101" y="1012825"/>
              <a:ext cx="30163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98" name="Rectangle 8255"/>
            <p:cNvSpPr>
              <a:spLocks noChangeArrowheads="1"/>
            </p:cNvSpPr>
            <p:nvPr/>
          </p:nvSpPr>
          <p:spPr bwMode="auto">
            <a:xfrm>
              <a:off x="9455151" y="1012825"/>
              <a:ext cx="25400" cy="46037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99" name="Rectangle 8256"/>
            <p:cNvSpPr>
              <a:spLocks noChangeArrowheads="1"/>
            </p:cNvSpPr>
            <p:nvPr/>
          </p:nvSpPr>
          <p:spPr bwMode="auto">
            <a:xfrm>
              <a:off x="9455151" y="1012825"/>
              <a:ext cx="2540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00" name="Rectangle 8257"/>
            <p:cNvSpPr>
              <a:spLocks noChangeArrowheads="1"/>
            </p:cNvSpPr>
            <p:nvPr/>
          </p:nvSpPr>
          <p:spPr bwMode="auto">
            <a:xfrm>
              <a:off x="9466263" y="1012825"/>
              <a:ext cx="31750" cy="46037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01" name="Rectangle 8258"/>
            <p:cNvSpPr>
              <a:spLocks noChangeArrowheads="1"/>
            </p:cNvSpPr>
            <p:nvPr/>
          </p:nvSpPr>
          <p:spPr bwMode="auto">
            <a:xfrm>
              <a:off x="9466263" y="1012825"/>
              <a:ext cx="317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02" name="Rectangle 8259"/>
            <p:cNvSpPr>
              <a:spLocks noChangeArrowheads="1"/>
            </p:cNvSpPr>
            <p:nvPr/>
          </p:nvSpPr>
          <p:spPr bwMode="auto">
            <a:xfrm>
              <a:off x="9485313" y="1012825"/>
              <a:ext cx="31750" cy="46037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03" name="Rectangle 8260"/>
            <p:cNvSpPr>
              <a:spLocks noChangeArrowheads="1"/>
            </p:cNvSpPr>
            <p:nvPr/>
          </p:nvSpPr>
          <p:spPr bwMode="auto">
            <a:xfrm>
              <a:off x="9485313" y="1012825"/>
              <a:ext cx="317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04" name="Rectangle 8261"/>
            <p:cNvSpPr>
              <a:spLocks noChangeArrowheads="1"/>
            </p:cNvSpPr>
            <p:nvPr/>
          </p:nvSpPr>
          <p:spPr bwMode="auto">
            <a:xfrm>
              <a:off x="9504363" y="1012825"/>
              <a:ext cx="25400" cy="46037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05" name="Rectangle 8262"/>
            <p:cNvSpPr>
              <a:spLocks noChangeArrowheads="1"/>
            </p:cNvSpPr>
            <p:nvPr/>
          </p:nvSpPr>
          <p:spPr bwMode="auto">
            <a:xfrm>
              <a:off x="9504363" y="1012825"/>
              <a:ext cx="2540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06" name="Rectangle 8263"/>
            <p:cNvSpPr>
              <a:spLocks noChangeArrowheads="1"/>
            </p:cNvSpPr>
            <p:nvPr/>
          </p:nvSpPr>
          <p:spPr bwMode="auto">
            <a:xfrm>
              <a:off x="9517063" y="1012825"/>
              <a:ext cx="31750" cy="46037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07" name="Rectangle 8264"/>
            <p:cNvSpPr>
              <a:spLocks noChangeArrowheads="1"/>
            </p:cNvSpPr>
            <p:nvPr/>
          </p:nvSpPr>
          <p:spPr bwMode="auto">
            <a:xfrm>
              <a:off x="9517063" y="1012825"/>
              <a:ext cx="317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08" name="Rectangle 8265"/>
            <p:cNvSpPr>
              <a:spLocks noChangeArrowheads="1"/>
            </p:cNvSpPr>
            <p:nvPr/>
          </p:nvSpPr>
          <p:spPr bwMode="auto">
            <a:xfrm>
              <a:off x="9536113" y="1012825"/>
              <a:ext cx="31750" cy="46037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09" name="Rectangle 8266"/>
            <p:cNvSpPr>
              <a:spLocks noChangeArrowheads="1"/>
            </p:cNvSpPr>
            <p:nvPr/>
          </p:nvSpPr>
          <p:spPr bwMode="auto">
            <a:xfrm>
              <a:off x="9536113" y="1012825"/>
              <a:ext cx="317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10" name="Rectangle 8267"/>
            <p:cNvSpPr>
              <a:spLocks noChangeArrowheads="1"/>
            </p:cNvSpPr>
            <p:nvPr/>
          </p:nvSpPr>
          <p:spPr bwMode="auto">
            <a:xfrm>
              <a:off x="9555163" y="1012825"/>
              <a:ext cx="23813" cy="46037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11" name="Rectangle 8268"/>
            <p:cNvSpPr>
              <a:spLocks noChangeArrowheads="1"/>
            </p:cNvSpPr>
            <p:nvPr/>
          </p:nvSpPr>
          <p:spPr bwMode="auto">
            <a:xfrm>
              <a:off x="9555163" y="1012825"/>
              <a:ext cx="23813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12" name="Rectangle 8269"/>
            <p:cNvSpPr>
              <a:spLocks noChangeArrowheads="1"/>
            </p:cNvSpPr>
            <p:nvPr/>
          </p:nvSpPr>
          <p:spPr bwMode="auto">
            <a:xfrm>
              <a:off x="9567863" y="1012825"/>
              <a:ext cx="30163" cy="46037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13" name="Rectangle 8270"/>
            <p:cNvSpPr>
              <a:spLocks noChangeArrowheads="1"/>
            </p:cNvSpPr>
            <p:nvPr/>
          </p:nvSpPr>
          <p:spPr bwMode="auto">
            <a:xfrm>
              <a:off x="9567863" y="1012825"/>
              <a:ext cx="30163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14" name="Rectangle 8271"/>
            <p:cNvSpPr>
              <a:spLocks noChangeArrowheads="1"/>
            </p:cNvSpPr>
            <p:nvPr/>
          </p:nvSpPr>
          <p:spPr bwMode="auto">
            <a:xfrm>
              <a:off x="9586913" y="1012825"/>
              <a:ext cx="30163" cy="46037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15" name="Rectangle 8272"/>
            <p:cNvSpPr>
              <a:spLocks noChangeArrowheads="1"/>
            </p:cNvSpPr>
            <p:nvPr/>
          </p:nvSpPr>
          <p:spPr bwMode="auto">
            <a:xfrm>
              <a:off x="9586913" y="1012825"/>
              <a:ext cx="30163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16" name="Rectangle 8273"/>
            <p:cNvSpPr>
              <a:spLocks noChangeArrowheads="1"/>
            </p:cNvSpPr>
            <p:nvPr/>
          </p:nvSpPr>
          <p:spPr bwMode="auto">
            <a:xfrm>
              <a:off x="165101" y="506413"/>
              <a:ext cx="417513" cy="103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ans-serif"/>
                </a:rPr>
                <a:t>Consensus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117" name="Rectangle 8274"/>
            <p:cNvSpPr>
              <a:spLocks noChangeArrowheads="1"/>
            </p:cNvSpPr>
            <p:nvPr/>
          </p:nvSpPr>
          <p:spPr bwMode="auto">
            <a:xfrm>
              <a:off x="165101" y="1135063"/>
              <a:ext cx="515938" cy="103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ans-serif"/>
                </a:rPr>
                <a:t>1. Yaku115_C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118" name="Rectangle 8275"/>
            <p:cNvSpPr>
              <a:spLocks noChangeArrowheads="1"/>
            </p:cNvSpPr>
            <p:nvPr/>
          </p:nvSpPr>
          <p:spPr bwMode="auto">
            <a:xfrm>
              <a:off x="165101" y="1236663"/>
              <a:ext cx="450850" cy="103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ans-serif"/>
                </a:rPr>
                <a:t>2. LBN6a_C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119" name="Rectangle 8276"/>
            <p:cNvSpPr>
              <a:spLocks noChangeArrowheads="1"/>
            </p:cNvSpPr>
            <p:nvPr/>
          </p:nvSpPr>
          <p:spPr bwMode="auto">
            <a:xfrm>
              <a:off x="165101" y="1336675"/>
              <a:ext cx="515938" cy="103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ans-serif"/>
                </a:rPr>
                <a:t>3. Yaku118_C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120" name="Rectangle 8277"/>
            <p:cNvSpPr>
              <a:spLocks noChangeArrowheads="1"/>
            </p:cNvSpPr>
            <p:nvPr/>
          </p:nvSpPr>
          <p:spPr bwMode="auto">
            <a:xfrm>
              <a:off x="165101" y="1436688"/>
              <a:ext cx="515938" cy="103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ans-serif"/>
                </a:rPr>
                <a:t>4. Yaku114_C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121" name="Rectangle 8278"/>
            <p:cNvSpPr>
              <a:spLocks noChangeArrowheads="1"/>
            </p:cNvSpPr>
            <p:nvPr/>
          </p:nvSpPr>
          <p:spPr bwMode="auto">
            <a:xfrm>
              <a:off x="165101" y="1536700"/>
              <a:ext cx="493713" cy="103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ans-serif"/>
                </a:rPr>
                <a:t>5. LB612_NC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122" name="Rectangle 8279"/>
            <p:cNvSpPr>
              <a:spLocks noChangeArrowheads="1"/>
            </p:cNvSpPr>
            <p:nvPr/>
          </p:nvSpPr>
          <p:spPr bwMode="auto">
            <a:xfrm>
              <a:off x="165101" y="1636713"/>
              <a:ext cx="515938" cy="103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ans-serif"/>
                </a:rPr>
                <a:t>6. Yaku124_C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123" name="Rectangle 8280"/>
            <p:cNvSpPr>
              <a:spLocks noChangeArrowheads="1"/>
            </p:cNvSpPr>
            <p:nvPr/>
          </p:nvSpPr>
          <p:spPr bwMode="auto">
            <a:xfrm>
              <a:off x="165101" y="1736725"/>
              <a:ext cx="650875" cy="103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ans-serif"/>
                </a:rPr>
                <a:t>7. GRAL1835_NC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124" name="Rectangle 8281"/>
            <p:cNvSpPr>
              <a:spLocks noChangeArrowheads="1"/>
            </p:cNvSpPr>
            <p:nvPr/>
          </p:nvSpPr>
          <p:spPr bwMode="auto">
            <a:xfrm>
              <a:off x="165101" y="1836738"/>
              <a:ext cx="552450" cy="103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ans-serif"/>
                </a:rPr>
                <a:t>8. GRAL238_C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125" name="Rectangle 8282"/>
            <p:cNvSpPr>
              <a:spLocks noChangeArrowheads="1"/>
            </p:cNvSpPr>
            <p:nvPr/>
          </p:nvSpPr>
          <p:spPr bwMode="auto">
            <a:xfrm>
              <a:off x="165101" y="1938338"/>
              <a:ext cx="552450" cy="103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ans-serif"/>
                </a:rPr>
                <a:t>9. GRAL232_C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126" name="Rectangle 8283"/>
            <p:cNvSpPr>
              <a:spLocks noChangeArrowheads="1"/>
            </p:cNvSpPr>
            <p:nvPr/>
          </p:nvSpPr>
          <p:spPr bwMode="auto">
            <a:xfrm>
              <a:off x="165101" y="2036763"/>
              <a:ext cx="650875" cy="103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ans-serif"/>
                </a:rPr>
                <a:t>10. GRAL234_NC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127" name="Rectangle 8284"/>
            <p:cNvSpPr>
              <a:spLocks noChangeArrowheads="1"/>
            </p:cNvSpPr>
            <p:nvPr/>
          </p:nvSpPr>
          <p:spPr bwMode="auto">
            <a:xfrm>
              <a:off x="165101" y="2138363"/>
              <a:ext cx="552450" cy="103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ans-serif"/>
                </a:rPr>
                <a:t>11. GRAL25_C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128" name="Rectangle 8285"/>
            <p:cNvSpPr>
              <a:spLocks noChangeArrowheads="1"/>
            </p:cNvSpPr>
            <p:nvPr/>
          </p:nvSpPr>
          <p:spPr bwMode="auto">
            <a:xfrm>
              <a:off x="165101" y="2238375"/>
              <a:ext cx="647700" cy="103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ans-serif"/>
                </a:rPr>
                <a:t>12. Arq78531_NC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129" name="Rectangle 8286"/>
            <p:cNvSpPr>
              <a:spLocks noChangeArrowheads="1"/>
            </p:cNvSpPr>
            <p:nvPr/>
          </p:nvSpPr>
          <p:spPr bwMode="auto">
            <a:xfrm>
              <a:off x="165101" y="2338388"/>
              <a:ext cx="690563" cy="103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ans-serif"/>
                </a:rPr>
                <a:t>13. Arq101075_NC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130" name="Rectangle 8287"/>
            <p:cNvSpPr>
              <a:spLocks noChangeArrowheads="1"/>
            </p:cNvSpPr>
            <p:nvPr/>
          </p:nvSpPr>
          <p:spPr bwMode="auto">
            <a:xfrm>
              <a:off x="165101" y="2438400"/>
              <a:ext cx="647700" cy="103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ans-serif"/>
                </a:rPr>
                <a:t>14. Arq64324_NC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131" name="Rectangle 8288"/>
            <p:cNvSpPr>
              <a:spLocks noChangeArrowheads="1"/>
            </p:cNvSpPr>
            <p:nvPr/>
          </p:nvSpPr>
          <p:spPr bwMode="auto">
            <a:xfrm>
              <a:off x="165101" y="2538413"/>
              <a:ext cx="519113" cy="103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ans-serif"/>
                </a:rPr>
                <a:t>15. Arq18_NC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132" name="Rectangle 8289"/>
            <p:cNvSpPr>
              <a:spLocks noChangeArrowheads="1"/>
            </p:cNvSpPr>
            <p:nvPr/>
          </p:nvSpPr>
          <p:spPr bwMode="auto">
            <a:xfrm>
              <a:off x="165101" y="2638425"/>
              <a:ext cx="519113" cy="103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ans-serif"/>
                </a:rPr>
                <a:t>16. Arq63_NC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133" name="Rectangle 8290"/>
            <p:cNvSpPr>
              <a:spLocks noChangeArrowheads="1"/>
            </p:cNvSpPr>
            <p:nvPr/>
          </p:nvSpPr>
          <p:spPr bwMode="auto">
            <a:xfrm>
              <a:off x="165101" y="2738438"/>
              <a:ext cx="579438" cy="103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ans-serif"/>
                </a:rPr>
                <a:t>17. LP1874_NC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134" name="Rectangle 8291"/>
            <p:cNvSpPr>
              <a:spLocks noChangeArrowheads="1"/>
            </p:cNvSpPr>
            <p:nvPr/>
          </p:nvSpPr>
          <p:spPr bwMode="auto">
            <a:xfrm>
              <a:off x="165101" y="2840038"/>
              <a:ext cx="604838" cy="103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ans-serif"/>
                </a:rPr>
                <a:t>18. Arq4445_NC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135" name="Rectangle 8292"/>
            <p:cNvSpPr>
              <a:spLocks noChangeArrowheads="1"/>
            </p:cNvSpPr>
            <p:nvPr/>
          </p:nvSpPr>
          <p:spPr bwMode="auto">
            <a:xfrm>
              <a:off x="165101" y="2938463"/>
              <a:ext cx="530225" cy="103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ans-serif"/>
                </a:rPr>
                <a:t>19. Mez126_C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136" name="Rectangle 8293"/>
            <p:cNvSpPr>
              <a:spLocks noChangeArrowheads="1"/>
            </p:cNvSpPr>
            <p:nvPr/>
          </p:nvSpPr>
          <p:spPr bwMode="auto">
            <a:xfrm>
              <a:off x="165101" y="3040063"/>
              <a:ext cx="530225" cy="103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ans-serif"/>
                </a:rPr>
                <a:t>20. Mez127_C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137" name="Rectangle 8294"/>
            <p:cNvSpPr>
              <a:spLocks noChangeArrowheads="1"/>
            </p:cNvSpPr>
            <p:nvPr/>
          </p:nvSpPr>
          <p:spPr bwMode="auto">
            <a:xfrm>
              <a:off x="165101" y="3140075"/>
              <a:ext cx="530225" cy="103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ans-serif"/>
                </a:rPr>
                <a:t>21. Mez131_C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138" name="Rectangle 8295"/>
            <p:cNvSpPr>
              <a:spLocks noChangeArrowheads="1"/>
            </p:cNvSpPr>
            <p:nvPr/>
          </p:nvSpPr>
          <p:spPr bwMode="auto">
            <a:xfrm>
              <a:off x="165101" y="3240088"/>
              <a:ext cx="530225" cy="103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ans-serif"/>
                </a:rPr>
                <a:t>22. Mez128_C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139" name="Rectangle 8296"/>
            <p:cNvSpPr>
              <a:spLocks noChangeArrowheads="1"/>
            </p:cNvSpPr>
            <p:nvPr/>
          </p:nvSpPr>
          <p:spPr bwMode="auto">
            <a:xfrm>
              <a:off x="165101" y="3340100"/>
              <a:ext cx="585788" cy="103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ans-serif"/>
                </a:rPr>
                <a:t>23. Mez129_NC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140" name="Rectangle 8297"/>
            <p:cNvSpPr>
              <a:spLocks noChangeArrowheads="1"/>
            </p:cNvSpPr>
            <p:nvPr/>
          </p:nvSpPr>
          <p:spPr bwMode="auto">
            <a:xfrm>
              <a:off x="165101" y="3440113"/>
              <a:ext cx="458788" cy="103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ans-serif"/>
                </a:rPr>
                <a:t>24. BBC6_C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141" name="Rectangle 8298"/>
            <p:cNvSpPr>
              <a:spLocks noChangeArrowheads="1"/>
            </p:cNvSpPr>
            <p:nvPr/>
          </p:nvSpPr>
          <p:spPr bwMode="auto">
            <a:xfrm>
              <a:off x="165101" y="3540125"/>
              <a:ext cx="501650" cy="103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ans-serif"/>
                </a:rPr>
                <a:t>25. BBC20_C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142" name="Rectangle 8299"/>
            <p:cNvSpPr>
              <a:spLocks noChangeArrowheads="1"/>
            </p:cNvSpPr>
            <p:nvPr/>
          </p:nvSpPr>
          <p:spPr bwMode="auto">
            <a:xfrm>
              <a:off x="165101" y="3640138"/>
              <a:ext cx="474663" cy="103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ans-serif"/>
                </a:rPr>
                <a:t>26. Wis32_C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143" name="Rectangle 8300"/>
            <p:cNvSpPr>
              <a:spLocks noChangeArrowheads="1"/>
            </p:cNvSpPr>
            <p:nvPr/>
          </p:nvSpPr>
          <p:spPr bwMode="auto">
            <a:xfrm>
              <a:off x="165101" y="3741738"/>
              <a:ext cx="474663" cy="103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ans-serif"/>
                </a:rPr>
                <a:t>27. Wis38_C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144" name="Rectangle 8301"/>
            <p:cNvSpPr>
              <a:spLocks noChangeArrowheads="1"/>
            </p:cNvSpPr>
            <p:nvPr/>
          </p:nvSpPr>
          <p:spPr bwMode="auto">
            <a:xfrm>
              <a:off x="165101" y="3840163"/>
              <a:ext cx="474663" cy="103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ans-serif"/>
                </a:rPr>
                <a:t>28. Wis44_C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145" name="Rectangle 8302"/>
            <p:cNvSpPr>
              <a:spLocks noChangeArrowheads="1"/>
            </p:cNvSpPr>
            <p:nvPr/>
          </p:nvSpPr>
          <p:spPr bwMode="auto">
            <a:xfrm>
              <a:off x="165101" y="3941763"/>
              <a:ext cx="501650" cy="103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ans-serif"/>
                </a:rPr>
                <a:t>29. BBC24_C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146" name="Rectangle 8303"/>
            <p:cNvSpPr>
              <a:spLocks noChangeArrowheads="1"/>
            </p:cNvSpPr>
            <p:nvPr/>
          </p:nvSpPr>
          <p:spPr bwMode="auto">
            <a:xfrm>
              <a:off x="165101" y="4041775"/>
              <a:ext cx="501650" cy="103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ans-serif"/>
                </a:rPr>
                <a:t>30. BBC27_C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147" name="Rectangle 8304"/>
            <p:cNvSpPr>
              <a:spLocks noChangeArrowheads="1"/>
            </p:cNvSpPr>
            <p:nvPr/>
          </p:nvSpPr>
          <p:spPr bwMode="auto">
            <a:xfrm>
              <a:off x="165101" y="4141788"/>
              <a:ext cx="474663" cy="103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ans-serif"/>
                </a:rPr>
                <a:t>31. Wis36_C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148" name="Rectangle 8305"/>
            <p:cNvSpPr>
              <a:spLocks noChangeArrowheads="1"/>
            </p:cNvSpPr>
            <p:nvPr/>
          </p:nvSpPr>
          <p:spPr bwMode="auto">
            <a:xfrm>
              <a:off x="165101" y="4241800"/>
              <a:ext cx="474663" cy="103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ans-serif"/>
                </a:rPr>
                <a:t>32. Wis57_C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149" name="Rectangle 8306"/>
            <p:cNvSpPr>
              <a:spLocks noChangeArrowheads="1"/>
            </p:cNvSpPr>
            <p:nvPr/>
          </p:nvSpPr>
          <p:spPr bwMode="auto">
            <a:xfrm>
              <a:off x="165101" y="4341813"/>
              <a:ext cx="474663" cy="103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ans-serif"/>
                </a:rPr>
                <a:t>33. Wis52_C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150" name="Rectangle 8307"/>
            <p:cNvSpPr>
              <a:spLocks noChangeArrowheads="1"/>
            </p:cNvSpPr>
            <p:nvPr/>
          </p:nvSpPr>
          <p:spPr bwMode="auto">
            <a:xfrm>
              <a:off x="165101" y="4441825"/>
              <a:ext cx="403225" cy="103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ans-serif"/>
                </a:rPr>
                <a:t>34. KSL_C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151" name="Rectangle 8308"/>
            <p:cNvSpPr>
              <a:spLocks noChangeArrowheads="1"/>
            </p:cNvSpPr>
            <p:nvPr/>
          </p:nvSpPr>
          <p:spPr bwMode="auto">
            <a:xfrm>
              <a:off x="165101" y="4541838"/>
              <a:ext cx="474663" cy="103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ans-serif"/>
                </a:rPr>
                <a:t>35. Wis31_C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152" name="Rectangle 8309"/>
            <p:cNvSpPr>
              <a:spLocks noChangeArrowheads="1"/>
            </p:cNvSpPr>
            <p:nvPr/>
          </p:nvSpPr>
          <p:spPr bwMode="auto">
            <a:xfrm>
              <a:off x="165101" y="4643438"/>
              <a:ext cx="474663" cy="103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ans-serif"/>
                </a:rPr>
                <a:t>36. Wis33_C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153" name="Rectangle 8310"/>
            <p:cNvSpPr>
              <a:spLocks noChangeArrowheads="1"/>
            </p:cNvSpPr>
            <p:nvPr/>
          </p:nvSpPr>
          <p:spPr bwMode="auto">
            <a:xfrm>
              <a:off x="165101" y="4741863"/>
              <a:ext cx="474663" cy="103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ans-serif"/>
                </a:rPr>
                <a:t>37. Wis34_C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154" name="Rectangle 8311"/>
            <p:cNvSpPr>
              <a:spLocks noChangeArrowheads="1"/>
            </p:cNvSpPr>
            <p:nvPr/>
          </p:nvSpPr>
          <p:spPr bwMode="auto">
            <a:xfrm>
              <a:off x="165101" y="4843463"/>
              <a:ext cx="474663" cy="103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ans-serif"/>
                </a:rPr>
                <a:t>38. Wis35_C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155" name="Rectangle 8312"/>
            <p:cNvSpPr>
              <a:spLocks noChangeArrowheads="1"/>
            </p:cNvSpPr>
            <p:nvPr/>
          </p:nvSpPr>
          <p:spPr bwMode="auto">
            <a:xfrm>
              <a:off x="165101" y="4943475"/>
              <a:ext cx="474663" cy="103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ans-serif"/>
                </a:rPr>
                <a:t>39. Wis37_C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156" name="Rectangle 8313"/>
            <p:cNvSpPr>
              <a:spLocks noChangeArrowheads="1"/>
            </p:cNvSpPr>
            <p:nvPr/>
          </p:nvSpPr>
          <p:spPr bwMode="auto">
            <a:xfrm>
              <a:off x="165101" y="5043488"/>
              <a:ext cx="474663" cy="103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ans-serif"/>
                </a:rPr>
                <a:t>40. Wis45_C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157" name="Rectangle 8314"/>
            <p:cNvSpPr>
              <a:spLocks noChangeArrowheads="1"/>
            </p:cNvSpPr>
            <p:nvPr/>
          </p:nvSpPr>
          <p:spPr bwMode="auto">
            <a:xfrm>
              <a:off x="165101" y="5143500"/>
              <a:ext cx="474663" cy="103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ans-serif"/>
                </a:rPr>
                <a:t>41. Wis46_C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158" name="Rectangle 8315"/>
            <p:cNvSpPr>
              <a:spLocks noChangeArrowheads="1"/>
            </p:cNvSpPr>
            <p:nvPr/>
          </p:nvSpPr>
          <p:spPr bwMode="auto">
            <a:xfrm>
              <a:off x="165101" y="5243513"/>
              <a:ext cx="474663" cy="103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ans-serif"/>
                </a:rPr>
                <a:t>42. Wis47_C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159" name="Rectangle 8316"/>
            <p:cNvSpPr>
              <a:spLocks noChangeArrowheads="1"/>
            </p:cNvSpPr>
            <p:nvPr/>
          </p:nvSpPr>
          <p:spPr bwMode="auto">
            <a:xfrm>
              <a:off x="165101" y="5343525"/>
              <a:ext cx="474663" cy="103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ans-serif"/>
                </a:rPr>
                <a:t>43. Wis48_C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160" name="Rectangle 8317"/>
            <p:cNvSpPr>
              <a:spLocks noChangeArrowheads="1"/>
            </p:cNvSpPr>
            <p:nvPr/>
          </p:nvSpPr>
          <p:spPr bwMode="auto">
            <a:xfrm>
              <a:off x="165101" y="5443538"/>
              <a:ext cx="474663" cy="103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ans-serif"/>
                </a:rPr>
                <a:t>44. Wis50_C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161" name="Rectangle 8318"/>
            <p:cNvSpPr>
              <a:spLocks noChangeArrowheads="1"/>
            </p:cNvSpPr>
            <p:nvPr/>
          </p:nvSpPr>
          <p:spPr bwMode="auto">
            <a:xfrm>
              <a:off x="165101" y="5545138"/>
              <a:ext cx="474663" cy="103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ans-serif"/>
                </a:rPr>
                <a:t>45. Wis54_C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162" name="Rectangle 8319"/>
            <p:cNvSpPr>
              <a:spLocks noChangeArrowheads="1"/>
            </p:cNvSpPr>
            <p:nvPr/>
          </p:nvSpPr>
          <p:spPr bwMode="auto">
            <a:xfrm>
              <a:off x="165101" y="5643563"/>
              <a:ext cx="474663" cy="103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ans-serif"/>
                </a:rPr>
                <a:t>46. Wis55_C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163" name="Rectangle 8320"/>
            <p:cNvSpPr>
              <a:spLocks noChangeArrowheads="1"/>
            </p:cNvSpPr>
            <p:nvPr/>
          </p:nvSpPr>
          <p:spPr bwMode="auto">
            <a:xfrm>
              <a:off x="165101" y="5745163"/>
              <a:ext cx="474663" cy="103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ans-serif"/>
                </a:rPr>
                <a:t>47. Wis59_C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164" name="Rectangle 8321"/>
            <p:cNvSpPr>
              <a:spLocks noChangeArrowheads="1"/>
            </p:cNvSpPr>
            <p:nvPr/>
          </p:nvSpPr>
          <p:spPr bwMode="auto">
            <a:xfrm>
              <a:off x="165101" y="5845175"/>
              <a:ext cx="560388" cy="103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ans-serif"/>
                </a:rPr>
                <a:t>48. Ost394_NC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165" name="Rectangle 8322"/>
            <p:cNvSpPr>
              <a:spLocks noChangeArrowheads="1"/>
            </p:cNvSpPr>
            <p:nvPr/>
          </p:nvSpPr>
          <p:spPr bwMode="auto">
            <a:xfrm>
              <a:off x="165101" y="5945188"/>
              <a:ext cx="504825" cy="103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ans-serif"/>
                </a:rPr>
                <a:t>49. Ost486_C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166" name="Rectangle 8323"/>
            <p:cNvSpPr>
              <a:spLocks noChangeArrowheads="1"/>
            </p:cNvSpPr>
            <p:nvPr/>
          </p:nvSpPr>
          <p:spPr bwMode="auto">
            <a:xfrm>
              <a:off x="165101" y="6045200"/>
              <a:ext cx="504825" cy="103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ans-serif"/>
                </a:rPr>
                <a:t>50. Ost487_C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167" name="Rectangle 8324"/>
            <p:cNvSpPr>
              <a:spLocks noChangeArrowheads="1"/>
            </p:cNvSpPr>
            <p:nvPr/>
          </p:nvSpPr>
          <p:spPr bwMode="auto">
            <a:xfrm>
              <a:off x="165101" y="6145213"/>
              <a:ext cx="511175" cy="103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ans-serif"/>
                </a:rPr>
                <a:t>51. CHL8_NC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168" name="Rectangle 8325"/>
            <p:cNvSpPr>
              <a:spLocks noChangeArrowheads="1"/>
            </p:cNvSpPr>
            <p:nvPr/>
          </p:nvSpPr>
          <p:spPr bwMode="auto">
            <a:xfrm>
              <a:off x="165101" y="6245225"/>
              <a:ext cx="554038" cy="103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ans-serif"/>
                </a:rPr>
                <a:t>52. CHL16_NC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169" name="Rectangle 8326"/>
            <p:cNvSpPr>
              <a:spLocks noChangeArrowheads="1"/>
            </p:cNvSpPr>
            <p:nvPr/>
          </p:nvSpPr>
          <p:spPr bwMode="auto">
            <a:xfrm>
              <a:off x="165101" y="6345238"/>
              <a:ext cx="595313" cy="103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ans-serif"/>
                </a:rPr>
                <a:t>53. GRAL125_C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170" name="Rectangle 8327"/>
            <p:cNvSpPr>
              <a:spLocks noChangeArrowheads="1"/>
            </p:cNvSpPr>
            <p:nvPr/>
          </p:nvSpPr>
          <p:spPr bwMode="auto">
            <a:xfrm>
              <a:off x="165101" y="6446838"/>
              <a:ext cx="552450" cy="103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ans-serif"/>
                </a:rPr>
                <a:t>54. GRAL76_C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171" name="Rectangle 8328"/>
            <p:cNvSpPr>
              <a:spLocks noChangeArrowheads="1"/>
            </p:cNvSpPr>
            <p:nvPr/>
          </p:nvSpPr>
          <p:spPr bwMode="auto">
            <a:xfrm>
              <a:off x="165101" y="6545263"/>
              <a:ext cx="523875" cy="103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ans-serif"/>
                </a:rPr>
                <a:t>55. Kud133_C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172" name="Rectangle 8329"/>
            <p:cNvSpPr>
              <a:spLocks noChangeArrowheads="1"/>
            </p:cNvSpPr>
            <p:nvPr/>
          </p:nvSpPr>
          <p:spPr bwMode="auto">
            <a:xfrm>
              <a:off x="165101" y="6646863"/>
              <a:ext cx="530225" cy="103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ans-serif"/>
                </a:rPr>
                <a:t>56. Mez130_C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173" name="Rectangle 8330"/>
            <p:cNvSpPr>
              <a:spLocks noChangeArrowheads="1"/>
            </p:cNvSpPr>
            <p:nvPr/>
          </p:nvSpPr>
          <p:spPr bwMode="auto">
            <a:xfrm>
              <a:off x="165101" y="6746875"/>
              <a:ext cx="523875" cy="103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ans-serif"/>
                </a:rPr>
                <a:t>57. Kud136_C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174" name="Rectangle 8331"/>
            <p:cNvSpPr>
              <a:spLocks noChangeArrowheads="1"/>
            </p:cNvSpPr>
            <p:nvPr/>
          </p:nvSpPr>
          <p:spPr bwMode="auto">
            <a:xfrm>
              <a:off x="165101" y="944563"/>
              <a:ext cx="274638" cy="103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ans-serif"/>
                </a:rPr>
                <a:t>Identity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005" name="Rectangle 2929"/>
            <p:cNvSpPr>
              <a:spLocks noChangeArrowheads="1"/>
            </p:cNvSpPr>
            <p:nvPr/>
          </p:nvSpPr>
          <p:spPr bwMode="auto">
            <a:xfrm>
              <a:off x="1017446" y="269807"/>
              <a:ext cx="216406" cy="92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600" b="0" i="0" strike="noStrike" cap="none" normalizeH="0" baseline="0" dirty="0">
                  <a:ln>
                    <a:noFill/>
                  </a:ln>
                  <a:solidFill>
                    <a:srgbClr val="404040"/>
                  </a:solidFill>
                  <a:effectLst/>
                  <a:latin typeface="sans-serif"/>
                </a:rPr>
                <a:t>15766</a:t>
              </a:r>
              <a:endParaRPr kumimoji="0" lang="fr-FR" altLang="fr-FR" sz="600" b="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2006" name="Rectangle 2979"/>
            <p:cNvSpPr>
              <a:spLocks noChangeArrowheads="1"/>
            </p:cNvSpPr>
            <p:nvPr/>
          </p:nvSpPr>
          <p:spPr bwMode="auto">
            <a:xfrm>
              <a:off x="9408056" y="269807"/>
              <a:ext cx="216406" cy="92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r-FR" altLang="fr-FR" sz="600" dirty="0">
                  <a:solidFill>
                    <a:srgbClr val="000000"/>
                  </a:solidFill>
                  <a:latin typeface="sans-serif"/>
                </a:rPr>
                <a:t>16311</a:t>
              </a:r>
              <a:endParaRPr kumimoji="0" lang="fr-FR" altLang="fr-FR" sz="600" b="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2007" name="Rectangle 2951"/>
            <p:cNvSpPr>
              <a:spLocks noChangeArrowheads="1"/>
            </p:cNvSpPr>
            <p:nvPr/>
          </p:nvSpPr>
          <p:spPr bwMode="auto">
            <a:xfrm>
              <a:off x="4549773" y="269807"/>
              <a:ext cx="216406" cy="92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r-FR" altLang="fr-FR" sz="600" dirty="0">
                  <a:solidFill>
                    <a:srgbClr val="000000"/>
                  </a:solidFill>
                  <a:latin typeface="sans-serif"/>
                </a:rPr>
                <a:t>1600</a:t>
              </a:r>
              <a:r>
                <a:rPr kumimoji="0" lang="fr-FR" altLang="fr-FR" sz="600" b="0" i="0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sans-serif"/>
                </a:rPr>
                <a:t>0</a:t>
              </a:r>
              <a:endParaRPr kumimoji="0" lang="fr-FR" altLang="fr-FR" sz="600" b="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2008" name="Line 2952"/>
            <p:cNvSpPr>
              <a:spLocks noChangeShapeType="1"/>
            </p:cNvSpPr>
            <p:nvPr/>
          </p:nvSpPr>
          <p:spPr bwMode="auto">
            <a:xfrm>
              <a:off x="4614026" y="347764"/>
              <a:ext cx="0" cy="144000"/>
            </a:xfrm>
            <a:prstGeom prst="line">
              <a:avLst/>
            </a:prstGeom>
            <a:noFill/>
            <a:ln w="7938" cap="sq">
              <a:solidFill>
                <a:srgbClr val="40404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500"/>
            </a:p>
          </p:txBody>
        </p:sp>
      </p:grpSp>
    </p:spTree>
    <p:extLst>
      <p:ext uri="{BB962C8B-B14F-4D97-AF65-F5344CB8AC3E}">
        <p14:creationId xmlns:p14="http://schemas.microsoft.com/office/powerpoint/2010/main" val="16875299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42459</TotalTime>
  <Words>212</Words>
  <Application>Microsoft Office PowerPoint</Application>
  <PresentationFormat>A4 Paper (210x297 mm)</PresentationFormat>
  <Paragraphs>98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sans-serif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Thierry</dc:creator>
  <cp:lastModifiedBy>Thierry</cp:lastModifiedBy>
  <cp:revision>631</cp:revision>
  <cp:lastPrinted>2016-06-28T16:42:36Z</cp:lastPrinted>
  <dcterms:created xsi:type="dcterms:W3CDTF">2016-01-20T20:41:47Z</dcterms:created>
  <dcterms:modified xsi:type="dcterms:W3CDTF">2016-09-13T21:26:32Z</dcterms:modified>
</cp:coreProperties>
</file>