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4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rofumi%20Kato\Desktop\kato\SFTS&#30740;&#31350;\SFTS&#30740;&#31350;\&#35352;&#36848;&#30123;&#23398;&#30740;&#31350;\data\SFTS&#12521;&#12452;&#12531;&#12522;&#12473;&#12488;&#30330;&#36865;&#29992;&#12288;&#20840;&#20307;.xlsx" TargetMode="External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month!$C$25:$D$45</c:f>
              <c:multiLvlStrCache>
                <c:ptCount val="21"/>
                <c:lvl>
                  <c:pt idx="0">
                    <c:v>Jan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Apr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July</c:v>
                  </c:pt>
                  <c:pt idx="7">
                    <c:v>Aug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Dec</c:v>
                  </c:pt>
                  <c:pt idx="12">
                    <c:v>Jan</c:v>
                  </c:pt>
                  <c:pt idx="13">
                    <c:v>Feb</c:v>
                  </c:pt>
                  <c:pt idx="14">
                    <c:v>Mar</c:v>
                  </c:pt>
                  <c:pt idx="15">
                    <c:v>Apr</c:v>
                  </c:pt>
                  <c:pt idx="16">
                    <c:v>May</c:v>
                  </c:pt>
                  <c:pt idx="17">
                    <c:v>Jun</c:v>
                  </c:pt>
                  <c:pt idx="18">
                    <c:v>July</c:v>
                  </c:pt>
                  <c:pt idx="19">
                    <c:v>Aug</c:v>
                  </c:pt>
                  <c:pt idx="20">
                    <c:v>Sep</c:v>
                  </c:pt>
                </c:lvl>
                <c:lvl>
                  <c:pt idx="0">
                    <c:v>2013</c:v>
                  </c:pt>
                  <c:pt idx="12">
                    <c:v>2014</c:v>
                  </c:pt>
                </c:lvl>
              </c:multiLvlStrCache>
            </c:multiLvlStrRef>
          </c:cat>
          <c:val>
            <c:numRef>
              <c:f>month!$E$25:$E$45</c:f>
              <c:numCache>
                <c:formatCode>General</c:formatCode>
                <c:ptCount val="21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3.0</c:v>
                </c:pt>
                <c:pt idx="4">
                  <c:v>12.0</c:v>
                </c:pt>
                <c:pt idx="5">
                  <c:v>3.0</c:v>
                </c:pt>
                <c:pt idx="6">
                  <c:v>8.0</c:v>
                </c:pt>
                <c:pt idx="7">
                  <c:v>5.0</c:v>
                </c:pt>
                <c:pt idx="8">
                  <c:v>1.0</c:v>
                </c:pt>
                <c:pt idx="9">
                  <c:v>3.0</c:v>
                </c:pt>
                <c:pt idx="10">
                  <c:v>3.0</c:v>
                </c:pt>
                <c:pt idx="11">
                  <c:v>1.0</c:v>
                </c:pt>
                <c:pt idx="12">
                  <c:v>1.0</c:v>
                </c:pt>
                <c:pt idx="13">
                  <c:v>2.0</c:v>
                </c:pt>
                <c:pt idx="14">
                  <c:v>1.0</c:v>
                </c:pt>
                <c:pt idx="15">
                  <c:v>5.0</c:v>
                </c:pt>
                <c:pt idx="16">
                  <c:v>11.0</c:v>
                </c:pt>
                <c:pt idx="17">
                  <c:v>13.0</c:v>
                </c:pt>
                <c:pt idx="18">
                  <c:v>9.0</c:v>
                </c:pt>
                <c:pt idx="19">
                  <c:v>13.0</c:v>
                </c:pt>
                <c:pt idx="20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2085854504"/>
        <c:axId val="2084862808"/>
      </c:barChart>
      <c:catAx>
        <c:axId val="20858545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Disease</a:t>
                </a:r>
                <a:r>
                  <a:rPr lang="ja-JP"/>
                  <a:t> </a:t>
                </a:r>
                <a:r>
                  <a:rPr lang="en-US"/>
                  <a:t>onset</a:t>
                </a:r>
                <a:endParaRPr lang="ja-JP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pPr>
            <a:endParaRPr lang="ja-JP"/>
          </a:p>
        </c:txPr>
        <c:crossAx val="2084862808"/>
        <c:crosses val="autoZero"/>
        <c:auto val="1"/>
        <c:lblAlgn val="ctr"/>
        <c:lblOffset val="100"/>
        <c:noMultiLvlLbl val="0"/>
      </c:catAx>
      <c:valAx>
        <c:axId val="20848628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+mn-ea"/>
                    <a:cs typeface="+mn-cs"/>
                  </a:defRPr>
                </a:pPr>
                <a:r>
                  <a:rPr lang="en-US">
                    <a:latin typeface="Arial"/>
                  </a:rPr>
                  <a:t>Number</a:t>
                </a:r>
                <a:r>
                  <a:rPr lang="ja-JP">
                    <a:latin typeface="Arial"/>
                  </a:rPr>
                  <a:t> </a:t>
                </a:r>
                <a:r>
                  <a:rPr lang="en-US">
                    <a:latin typeface="Arial"/>
                  </a:rPr>
                  <a:t>of</a:t>
                </a:r>
                <a:r>
                  <a:rPr lang="ja-JP">
                    <a:latin typeface="Arial"/>
                  </a:rPr>
                  <a:t> </a:t>
                </a:r>
                <a:r>
                  <a:rPr lang="en-US">
                    <a:latin typeface="Arial"/>
                  </a:rPr>
                  <a:t>cases</a:t>
                </a:r>
                <a:endParaRPr lang="ja-JP">
                  <a:latin typeface="Arial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9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85854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D363C-A0B1-40F6-947B-D1F6D4E87BFF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DCE09-1CB5-4BBF-9776-9713A11432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318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BDD0-55AC-4C61-B947-AF801E5E7973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0785-5D96-4D0D-B151-A89924C338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BDD0-55AC-4C61-B947-AF801E5E7973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0785-5D96-4D0D-B151-A89924C338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BDD0-55AC-4C61-B947-AF801E5E7973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0785-5D96-4D0D-B151-A89924C338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BDD0-55AC-4C61-B947-AF801E5E7973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0785-5D96-4D0D-B151-A89924C338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BDD0-55AC-4C61-B947-AF801E5E7973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0785-5D96-4D0D-B151-A89924C338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BDD0-55AC-4C61-B947-AF801E5E7973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0785-5D96-4D0D-B151-A89924C338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BDD0-55AC-4C61-B947-AF801E5E7973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0785-5D96-4D0D-B151-A89924C338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BDD0-55AC-4C61-B947-AF801E5E7973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0785-5D96-4D0D-B151-A89924C338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BDD0-55AC-4C61-B947-AF801E5E7973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0785-5D96-4D0D-B151-A89924C338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BDD0-55AC-4C61-B947-AF801E5E7973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0785-5D96-4D0D-B151-A89924C338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BDD0-55AC-4C61-B947-AF801E5E7973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0785-5D96-4D0D-B151-A89924C338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ABDD0-55AC-4C61-B947-AF801E5E7973}" type="datetimeFigureOut">
              <a:rPr kumimoji="1" lang="ja-JP" altLang="en-US" smtClean="0"/>
              <a:pPr/>
              <a:t>16/08/09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20785-5D96-4D0D-B151-A89924C338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7449974"/>
              </p:ext>
            </p:extLst>
          </p:nvPr>
        </p:nvGraphicFramePr>
        <p:xfrm>
          <a:off x="0" y="764704"/>
          <a:ext cx="9143999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395536" y="404664"/>
            <a:ext cx="23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  <a:cs typeface="Arial"/>
              </a:rPr>
              <a:t>Supplementary Fig 2. 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9668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9</Words>
  <Application>Microsoft Macintosh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Hirofumi Kato</dc:creator>
  <cp:lastModifiedBy>大石 和徳</cp:lastModifiedBy>
  <cp:revision>17</cp:revision>
  <dcterms:created xsi:type="dcterms:W3CDTF">2016-03-19T10:58:12Z</dcterms:created>
  <dcterms:modified xsi:type="dcterms:W3CDTF">2016-08-09T08:51:43Z</dcterms:modified>
</cp:coreProperties>
</file>