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956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3C654DD-577F-884F-950C-3A588AD6AF8E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7A3AF05-4104-524C-BC08-91C81048B4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40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83306">
              <a:defRPr/>
            </a:pPr>
            <a:endParaRPr lang="en-US" sz="13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3AF05-4104-524C-BC08-91C81048B42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4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55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22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9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3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96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3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5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9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13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57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06A33-3245-004B-B014-C08250CB8C2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DD5FE-421A-DF4A-8F87-25036AB864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930" y="1616406"/>
            <a:ext cx="3229356" cy="39030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396" y="1605308"/>
            <a:ext cx="3225906" cy="391033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1344930" y="1616406"/>
            <a:ext cx="3229356" cy="3899232"/>
          </a:xfrm>
          <a:prstGeom prst="rect">
            <a:avLst/>
          </a:prstGeom>
          <a:noFill/>
          <a:ln w="762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51354" y="1614418"/>
            <a:ext cx="3229356" cy="3899232"/>
          </a:xfrm>
          <a:prstGeom prst="rect">
            <a:avLst/>
          </a:prstGeom>
          <a:noFill/>
          <a:ln w="762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Box 15"/>
          <p:cNvSpPr txBox="1">
            <a:spLocks/>
          </p:cNvSpPr>
          <p:nvPr/>
        </p:nvSpPr>
        <p:spPr>
          <a:xfrm>
            <a:off x="4732828" y="1400488"/>
            <a:ext cx="538480" cy="406400"/>
          </a:xfrm>
          <a:prstGeom prst="rect">
            <a:avLst/>
          </a:prstGeom>
          <a:noFill/>
          <a:ln>
            <a:noFill/>
          </a:ln>
          <a:effectLst/>
          <a:ex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latin typeface="Arial"/>
                <a:ea typeface="ＭＳ 明朝"/>
                <a:cs typeface="Times New Roman"/>
              </a:rPr>
              <a:t>B</a:t>
            </a:r>
            <a:endParaRPr lang="en-US" dirty="0">
              <a:effectLst/>
              <a:ea typeface="ＭＳ 明朝"/>
              <a:cs typeface="Times New Roman"/>
            </a:endParaRPr>
          </a:p>
        </p:txBody>
      </p:sp>
      <p:sp>
        <p:nvSpPr>
          <p:cNvPr id="5" name="Text Box 13"/>
          <p:cNvSpPr txBox="1">
            <a:spLocks/>
          </p:cNvSpPr>
          <p:nvPr/>
        </p:nvSpPr>
        <p:spPr>
          <a:xfrm>
            <a:off x="1055488" y="1400488"/>
            <a:ext cx="538480" cy="406400"/>
          </a:xfrm>
          <a:prstGeom prst="rect">
            <a:avLst/>
          </a:prstGeom>
          <a:noFill/>
          <a:ln>
            <a:noFill/>
          </a:ln>
          <a:effectLst/>
          <a:ex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latin typeface="Arial"/>
                <a:ea typeface="ＭＳ 明朝"/>
                <a:cs typeface="Times New Roman"/>
              </a:rPr>
              <a:t>A</a:t>
            </a:r>
            <a:endParaRPr lang="en-US" dirty="0">
              <a:effectLst/>
              <a:ea typeface="ＭＳ 明朝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445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</a:t>
            </a:r>
            <a:r>
              <a:rPr lang="en-US" b="1" smtClean="0"/>
              <a:t>FIGURE </a:t>
            </a:r>
            <a:r>
              <a:rPr lang="en-US" b="1" smtClean="0"/>
              <a:t>2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200025" y="5753070"/>
            <a:ext cx="87915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83306">
              <a:defRPr/>
            </a:pP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Supplemental Fig. 2: </a:t>
            </a:r>
            <a:r>
              <a:rPr lang="en-US" sz="1000" b="1" i="1">
                <a:latin typeface="Arial" panose="020B0604020202020204" pitchFamily="34" charset="0"/>
                <a:cs typeface="Arial" panose="020B0604020202020204" pitchFamily="34" charset="0"/>
              </a:rPr>
              <a:t>FOXA2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 mutations are </a:t>
            </a:r>
            <a:r>
              <a:rPr lang="en-US" sz="1000" b="1" i="1">
                <a:latin typeface="Arial" panose="020B0604020202020204" pitchFamily="34" charset="0"/>
                <a:cs typeface="Arial" panose="020B0604020202020204" pitchFamily="34" charset="0"/>
              </a:rPr>
              <a:t>in trans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 in tumors caring two mutations.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 Tumor 1829 in exon 2 shows mutations at c.148InsA and c.1056_1075del (absent in normal blood). Lower panels show sequences for separate clones carrying either c.148InsA or c.1056_1075del. </a:t>
            </a:r>
            <a:r>
              <a:rPr lang="en-US" sz="1000" b="1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Tumor 1780 harbors mutations at c.363InsG and c.879_902del (absent in normal   blood). Lower panel sequence for separate clones carrying either c.363InsG or c.879_902del. WT, wild-type.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395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</TotalTime>
  <Words>88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Blair Smith</dc:creator>
  <cp:lastModifiedBy>Windows User</cp:lastModifiedBy>
  <cp:revision>121</cp:revision>
  <dcterms:created xsi:type="dcterms:W3CDTF">2016-05-22T23:55:51Z</dcterms:created>
  <dcterms:modified xsi:type="dcterms:W3CDTF">2016-06-09T14:47:48Z</dcterms:modified>
</cp:coreProperties>
</file>