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271" d="100"/>
          <a:sy n="271" d="100"/>
        </p:scale>
        <p:origin x="2928" y="3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32275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866360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008286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64710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83913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9160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525786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9609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70427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2709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54767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59693-F6BF-422D-AB81-B3F7416321DE}" type="datetimeFigureOut">
              <a:rPr lang="it-IT" smtClean="0"/>
              <a:t>09/03/2016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F5710-9C67-489A-B2BE-C1DEC89A970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857438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tiff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2.png"/><Relationship Id="rId9" Type="http://schemas.openxmlformats.org/officeDocument/2006/relationships/image" Target="../media/image5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C:\Users\Barone\Desktop\manlio\5_2_16\05_02_2016.lif_Series110Snapshot3.t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1809" y="3501288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Users\Barone\Desktop\manlio\5_2_16\05_02_2016.lif_Series110Snapshot1.t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529" y="3501288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Barone\Desktop\manlio\5_2_16\05_02_2016.lif_Series110Snapshot2.t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241" y="3501288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Connettore 2 18"/>
          <p:cNvCxnSpPr/>
          <p:nvPr/>
        </p:nvCxnSpPr>
        <p:spPr>
          <a:xfrm flipH="1">
            <a:off x="5084659" y="4869440"/>
            <a:ext cx="108152" cy="21602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ttore 2 20"/>
          <p:cNvCxnSpPr/>
          <p:nvPr/>
        </p:nvCxnSpPr>
        <p:spPr>
          <a:xfrm flipH="1" flipV="1">
            <a:off x="5196642" y="3607536"/>
            <a:ext cx="108788" cy="21602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CasellaDiTesto 22"/>
          <p:cNvSpPr txBox="1"/>
          <p:nvPr/>
        </p:nvSpPr>
        <p:spPr>
          <a:xfrm>
            <a:off x="1331924" y="662779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Perilipin</a:t>
            </a:r>
            <a:r>
              <a:rPr lang="it-IT" sz="1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FITC</a:t>
            </a:r>
            <a:r>
              <a:rPr lang="it-IT" sz="1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sellaDiTesto 23"/>
          <p:cNvSpPr txBox="1"/>
          <p:nvPr/>
        </p:nvSpPr>
        <p:spPr>
          <a:xfrm>
            <a:off x="2334472" y="662778"/>
            <a:ext cx="134363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Nucleus HOECHST</a:t>
            </a:r>
            <a:endParaRPr lang="it-IT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asellaDiTesto 24"/>
          <p:cNvSpPr txBox="1"/>
          <p:nvPr/>
        </p:nvSpPr>
        <p:spPr>
          <a:xfrm>
            <a:off x="3922352" y="662779"/>
            <a:ext cx="104387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err="1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Perilipin</a:t>
            </a:r>
            <a:r>
              <a:rPr lang="it-IT" sz="1000" b="1" dirty="0" smtClean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FITC</a:t>
            </a:r>
            <a:r>
              <a:rPr lang="it-IT" sz="1000" b="1" dirty="0" smtClean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it-IT" sz="1000" b="1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CasellaDiTesto 25"/>
          <p:cNvSpPr txBox="1"/>
          <p:nvPr/>
        </p:nvSpPr>
        <p:spPr>
          <a:xfrm>
            <a:off x="4957393" y="653253"/>
            <a:ext cx="141033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MacroH2A1.2 TRITC</a:t>
            </a:r>
            <a:endParaRPr lang="it-IT" sz="10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CasellaDiTesto 26"/>
          <p:cNvSpPr txBox="1"/>
          <p:nvPr/>
        </p:nvSpPr>
        <p:spPr>
          <a:xfrm>
            <a:off x="7356209" y="653253"/>
            <a:ext cx="5613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Merge</a:t>
            </a:r>
            <a:endParaRPr lang="it-IT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" name="Picture 2" descr="C:\Users\Barone\Desktop\manlio\5_2_16\05_02_2016.lif_Series082Snapshot1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5529" y="909000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3" descr="C:\Users\Barone\Desktop\manlio\5_2_16\05_02_2016.lif_Series082Snapshot2.ti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9242" y="909000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C:\Users\Barone\Desktop\manlio\5_2_16\05_02_2016.lif_Series082Snapshot1.t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480" y="909000"/>
            <a:ext cx="2520000" cy="25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CasellaDiTesto 26"/>
          <p:cNvSpPr txBox="1"/>
          <p:nvPr/>
        </p:nvSpPr>
        <p:spPr>
          <a:xfrm>
            <a:off x="169397" y="1988840"/>
            <a:ext cx="10182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Wild </a:t>
            </a:r>
            <a:r>
              <a:rPr lang="it-IT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Type</a:t>
            </a:r>
            <a:endParaRPr 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CasellaDiTesto 26"/>
          <p:cNvSpPr txBox="1"/>
          <p:nvPr/>
        </p:nvSpPr>
        <p:spPr>
          <a:xfrm>
            <a:off x="461519" y="4653136"/>
            <a:ext cx="4339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TG</a:t>
            </a:r>
            <a:endParaRPr lang="it-IT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" name="Connettore 2 18"/>
          <p:cNvCxnSpPr/>
          <p:nvPr/>
        </p:nvCxnSpPr>
        <p:spPr>
          <a:xfrm flipH="1">
            <a:off x="7649270" y="4869160"/>
            <a:ext cx="108152" cy="21602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ttore 2 20"/>
          <p:cNvCxnSpPr/>
          <p:nvPr/>
        </p:nvCxnSpPr>
        <p:spPr>
          <a:xfrm flipH="1" flipV="1">
            <a:off x="7761253" y="3607256"/>
            <a:ext cx="108788" cy="216024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2953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12</Words>
  <Application>Microsoft Office PowerPoint</Application>
  <PresentationFormat>Presentazione su schermo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Barone</dc:creator>
  <cp:lastModifiedBy>Valerio Pazienza</cp:lastModifiedBy>
  <cp:revision>6</cp:revision>
  <dcterms:created xsi:type="dcterms:W3CDTF">2016-02-05T15:54:03Z</dcterms:created>
  <dcterms:modified xsi:type="dcterms:W3CDTF">2016-03-09T16:26:34Z</dcterms:modified>
</cp:coreProperties>
</file>