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-212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541D9-7DCE-4145-B9EC-B1646E7B7F3F}" type="datetimeFigureOut">
              <a:rPr lang="it-IT" smtClean="0"/>
              <a:t>03/08/16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3038-1D1C-4201-949B-55B97EFC3C1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854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541D9-7DCE-4145-B9EC-B1646E7B7F3F}" type="datetimeFigureOut">
              <a:rPr lang="it-IT" smtClean="0"/>
              <a:t>03/08/16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3038-1D1C-4201-949B-55B97EFC3C1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0659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541D9-7DCE-4145-B9EC-B1646E7B7F3F}" type="datetimeFigureOut">
              <a:rPr lang="it-IT" smtClean="0"/>
              <a:t>03/08/16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3038-1D1C-4201-949B-55B97EFC3C1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5083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541D9-7DCE-4145-B9EC-B1646E7B7F3F}" type="datetimeFigureOut">
              <a:rPr lang="it-IT" smtClean="0"/>
              <a:t>03/08/16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3038-1D1C-4201-949B-55B97EFC3C1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567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541D9-7DCE-4145-B9EC-B1646E7B7F3F}" type="datetimeFigureOut">
              <a:rPr lang="it-IT" smtClean="0"/>
              <a:t>03/08/16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3038-1D1C-4201-949B-55B97EFC3C1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0190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541D9-7DCE-4145-B9EC-B1646E7B7F3F}" type="datetimeFigureOut">
              <a:rPr lang="it-IT" smtClean="0"/>
              <a:t>03/08/16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3038-1D1C-4201-949B-55B97EFC3C1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3991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541D9-7DCE-4145-B9EC-B1646E7B7F3F}" type="datetimeFigureOut">
              <a:rPr lang="it-IT" smtClean="0"/>
              <a:t>03/08/16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3038-1D1C-4201-949B-55B97EFC3C1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882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541D9-7DCE-4145-B9EC-B1646E7B7F3F}" type="datetimeFigureOut">
              <a:rPr lang="it-IT" smtClean="0"/>
              <a:t>03/08/16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3038-1D1C-4201-949B-55B97EFC3C1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6080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541D9-7DCE-4145-B9EC-B1646E7B7F3F}" type="datetimeFigureOut">
              <a:rPr lang="it-IT" smtClean="0"/>
              <a:t>03/08/16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3038-1D1C-4201-949B-55B97EFC3C1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8874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541D9-7DCE-4145-B9EC-B1646E7B7F3F}" type="datetimeFigureOut">
              <a:rPr lang="it-IT" smtClean="0"/>
              <a:t>03/08/16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3038-1D1C-4201-949B-55B97EFC3C1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487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541D9-7DCE-4145-B9EC-B1646E7B7F3F}" type="datetimeFigureOut">
              <a:rPr lang="it-IT" smtClean="0"/>
              <a:t>03/08/16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3038-1D1C-4201-949B-55B97EFC3C1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1558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541D9-7DCE-4145-B9EC-B1646E7B7F3F}" type="datetimeFigureOut">
              <a:rPr lang="it-IT" smtClean="0"/>
              <a:t>03/08/16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B3038-1D1C-4201-949B-55B97EFC3C1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0021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tiff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469771" y="3129898"/>
            <a:ext cx="9892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MacroH2A1.2</a:t>
            </a:r>
            <a:endParaRPr lang="it-IT" sz="11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569599" y="3762466"/>
            <a:ext cx="8284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err="1" smtClean="0"/>
              <a:t>Histone</a:t>
            </a:r>
            <a:r>
              <a:rPr lang="it-IT" sz="1100" b="1" dirty="0" smtClean="0"/>
              <a:t> H3</a:t>
            </a:r>
            <a:endParaRPr lang="it-IT" sz="1100" b="1" dirty="0"/>
          </a:p>
        </p:txBody>
      </p:sp>
      <p:sp>
        <p:nvSpPr>
          <p:cNvPr id="6" name="CasellaDiTesto 5"/>
          <p:cNvSpPr txBox="1"/>
          <p:nvPr/>
        </p:nvSpPr>
        <p:spPr>
          <a:xfrm rot="18018840">
            <a:off x="4438403" y="4118020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CTRL</a:t>
            </a:r>
            <a:endParaRPr lang="it-IT" sz="1000" dirty="0"/>
          </a:p>
        </p:txBody>
      </p:sp>
      <p:sp>
        <p:nvSpPr>
          <p:cNvPr id="7" name="CasellaDiTesto 6"/>
          <p:cNvSpPr txBox="1"/>
          <p:nvPr/>
        </p:nvSpPr>
        <p:spPr>
          <a:xfrm rot="18000000">
            <a:off x="4454365" y="4224242"/>
            <a:ext cx="6848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Macro1.1</a:t>
            </a:r>
            <a:endParaRPr lang="it-IT" sz="1000" dirty="0"/>
          </a:p>
        </p:txBody>
      </p:sp>
      <p:sp>
        <p:nvSpPr>
          <p:cNvPr id="8" name="CasellaDiTesto 7"/>
          <p:cNvSpPr txBox="1"/>
          <p:nvPr/>
        </p:nvSpPr>
        <p:spPr>
          <a:xfrm rot="18000000">
            <a:off x="4670389" y="4224242"/>
            <a:ext cx="6848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Macro1.2</a:t>
            </a:r>
            <a:endParaRPr lang="it-IT" sz="1000" dirty="0"/>
          </a:p>
        </p:txBody>
      </p:sp>
      <p:sp>
        <p:nvSpPr>
          <p:cNvPr id="9" name="CasellaDiTesto 8"/>
          <p:cNvSpPr txBox="1"/>
          <p:nvPr/>
        </p:nvSpPr>
        <p:spPr>
          <a:xfrm rot="18018840">
            <a:off x="3867899" y="4118020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CTRL</a:t>
            </a:r>
            <a:endParaRPr lang="it-IT" sz="1000" dirty="0"/>
          </a:p>
        </p:txBody>
      </p:sp>
      <p:sp>
        <p:nvSpPr>
          <p:cNvPr id="10" name="CasellaDiTesto 9"/>
          <p:cNvSpPr txBox="1"/>
          <p:nvPr/>
        </p:nvSpPr>
        <p:spPr>
          <a:xfrm rot="18000000">
            <a:off x="3866115" y="4224242"/>
            <a:ext cx="6848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Macro1.1</a:t>
            </a:r>
            <a:endParaRPr lang="it-IT" sz="1000" dirty="0"/>
          </a:p>
        </p:txBody>
      </p:sp>
      <p:sp>
        <p:nvSpPr>
          <p:cNvPr id="11" name="CasellaDiTesto 10"/>
          <p:cNvSpPr txBox="1"/>
          <p:nvPr/>
        </p:nvSpPr>
        <p:spPr>
          <a:xfrm rot="18000000">
            <a:off x="4048609" y="4224242"/>
            <a:ext cx="6848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Macro1.2</a:t>
            </a:r>
            <a:endParaRPr lang="it-IT" sz="1000" dirty="0"/>
          </a:p>
        </p:txBody>
      </p:sp>
      <p:sp>
        <p:nvSpPr>
          <p:cNvPr id="12" name="CasellaDiTesto 11"/>
          <p:cNvSpPr txBox="1"/>
          <p:nvPr/>
        </p:nvSpPr>
        <p:spPr>
          <a:xfrm rot="18018840">
            <a:off x="3274089" y="4118020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CTRL</a:t>
            </a:r>
            <a:endParaRPr lang="it-IT" sz="1000" dirty="0"/>
          </a:p>
        </p:txBody>
      </p:sp>
      <p:sp>
        <p:nvSpPr>
          <p:cNvPr id="13" name="CasellaDiTesto 12"/>
          <p:cNvSpPr txBox="1"/>
          <p:nvPr/>
        </p:nvSpPr>
        <p:spPr>
          <a:xfrm rot="18000000">
            <a:off x="3272305" y="4224242"/>
            <a:ext cx="6848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Macro1.1</a:t>
            </a:r>
            <a:endParaRPr lang="it-IT" sz="1000" dirty="0"/>
          </a:p>
        </p:txBody>
      </p:sp>
      <p:sp>
        <p:nvSpPr>
          <p:cNvPr id="14" name="CasellaDiTesto 13"/>
          <p:cNvSpPr txBox="1"/>
          <p:nvPr/>
        </p:nvSpPr>
        <p:spPr>
          <a:xfrm rot="18000000">
            <a:off x="3480437" y="4224242"/>
            <a:ext cx="6848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Macro1.2</a:t>
            </a:r>
            <a:endParaRPr lang="it-IT" sz="1000" dirty="0"/>
          </a:p>
        </p:txBody>
      </p:sp>
      <p:cxnSp>
        <p:nvCxnSpPr>
          <p:cNvPr id="15" name="Connettore 1 14"/>
          <p:cNvCxnSpPr/>
          <p:nvPr/>
        </p:nvCxnSpPr>
        <p:spPr>
          <a:xfrm>
            <a:off x="4666423" y="4696652"/>
            <a:ext cx="61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>
            <a:off x="4018351" y="4696652"/>
            <a:ext cx="61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>
            <a:off x="3370279" y="4696652"/>
            <a:ext cx="61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3443349" y="4770712"/>
            <a:ext cx="50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err="1" smtClean="0"/>
              <a:t>Day</a:t>
            </a:r>
            <a:r>
              <a:rPr lang="it-IT" sz="1100" dirty="0" smtClean="0"/>
              <a:t> </a:t>
            </a:r>
            <a:r>
              <a:rPr lang="it-IT" sz="1100" dirty="0" smtClean="0"/>
              <a:t>1 </a:t>
            </a:r>
            <a:endParaRPr lang="it-IT" sz="1100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4091421" y="4768660"/>
            <a:ext cx="5389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err="1" smtClean="0"/>
              <a:t>Day</a:t>
            </a:r>
            <a:r>
              <a:rPr lang="it-IT" sz="1100" dirty="0" smtClean="0"/>
              <a:t> 5 </a:t>
            </a:r>
            <a:endParaRPr lang="it-IT" sz="1100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4667358" y="4770712"/>
            <a:ext cx="6110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err="1" smtClean="0"/>
              <a:t>Day</a:t>
            </a:r>
            <a:r>
              <a:rPr lang="it-IT" sz="1100" dirty="0" smtClean="0"/>
              <a:t> 15 </a:t>
            </a:r>
            <a:endParaRPr lang="it-IT" sz="1100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5369380" y="3003384"/>
            <a:ext cx="5036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70 </a:t>
            </a:r>
            <a:r>
              <a:rPr lang="it-IT" sz="900" dirty="0" err="1" smtClean="0"/>
              <a:t>kDa</a:t>
            </a:r>
            <a:endParaRPr lang="it-IT" sz="900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5369380" y="3150755"/>
            <a:ext cx="5036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55 </a:t>
            </a:r>
            <a:r>
              <a:rPr lang="it-IT" sz="900" dirty="0" err="1" smtClean="0"/>
              <a:t>kDa</a:t>
            </a:r>
            <a:endParaRPr lang="it-IT" sz="900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5369380" y="3795912"/>
            <a:ext cx="5036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/>
              <a:t>1</a:t>
            </a:r>
            <a:r>
              <a:rPr lang="it-IT" sz="900" dirty="0" smtClean="0"/>
              <a:t>5 </a:t>
            </a:r>
            <a:r>
              <a:rPr lang="it-IT" sz="900" dirty="0" err="1" smtClean="0"/>
              <a:t>kDa</a:t>
            </a:r>
            <a:endParaRPr lang="it-IT" sz="900" dirty="0"/>
          </a:p>
        </p:txBody>
      </p:sp>
      <p:pic>
        <p:nvPicPr>
          <p:cNvPr id="21" name="Immagine 20"/>
          <p:cNvPicPr>
            <a:picLocks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637" t="8823" r="41493" b="83744"/>
          <a:stretch/>
        </p:blipFill>
        <p:spPr>
          <a:xfrm>
            <a:off x="3416717" y="2872563"/>
            <a:ext cx="1980000" cy="8156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0" name="Immagine 3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82" t="13831" r="51714" b="79440"/>
          <a:stretch/>
        </p:blipFill>
        <p:spPr>
          <a:xfrm>
            <a:off x="3416716" y="2124605"/>
            <a:ext cx="1980000" cy="69221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1" name="Immagine 4"/>
          <p:cNvPicPr>
            <a:picLocks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715" t="21665" r="48972" b="74950"/>
          <a:stretch/>
        </p:blipFill>
        <p:spPr>
          <a:xfrm>
            <a:off x="3416715" y="3739582"/>
            <a:ext cx="1980000" cy="3481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2" name="CasellaDiTesto 5"/>
          <p:cNvSpPr txBox="1"/>
          <p:nvPr/>
        </p:nvSpPr>
        <p:spPr>
          <a:xfrm>
            <a:off x="2472794" y="2343679"/>
            <a:ext cx="9892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MacroH2A1.1</a:t>
            </a:r>
            <a:endParaRPr lang="it-IT" sz="1100" b="1" dirty="0"/>
          </a:p>
        </p:txBody>
      </p:sp>
      <p:sp>
        <p:nvSpPr>
          <p:cNvPr id="66" name="CasellaDiTesto 25"/>
          <p:cNvSpPr txBox="1"/>
          <p:nvPr/>
        </p:nvSpPr>
        <p:spPr>
          <a:xfrm>
            <a:off x="5369380" y="2248496"/>
            <a:ext cx="5036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70 </a:t>
            </a:r>
            <a:r>
              <a:rPr lang="it-IT" sz="900" dirty="0" err="1" smtClean="0"/>
              <a:t>kDa</a:t>
            </a:r>
            <a:endParaRPr lang="it-IT" sz="900" dirty="0"/>
          </a:p>
        </p:txBody>
      </p:sp>
      <p:sp>
        <p:nvSpPr>
          <p:cNvPr id="67" name="CasellaDiTesto 26"/>
          <p:cNvSpPr txBox="1"/>
          <p:nvPr/>
        </p:nvSpPr>
        <p:spPr>
          <a:xfrm>
            <a:off x="5369380" y="2424200"/>
            <a:ext cx="5036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55 </a:t>
            </a:r>
            <a:r>
              <a:rPr lang="it-IT" sz="900" dirty="0" err="1" smtClean="0"/>
              <a:t>kDa</a:t>
            </a:r>
            <a:endParaRPr lang="it-IT" sz="900" dirty="0"/>
          </a:p>
        </p:txBody>
      </p:sp>
    </p:spTree>
    <p:extLst>
      <p:ext uri="{BB962C8B-B14F-4D97-AF65-F5344CB8AC3E}">
        <p14:creationId xmlns:p14="http://schemas.microsoft.com/office/powerpoint/2010/main" val="3385932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29</Words>
  <Application>Microsoft Macintosh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di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Concetta Panebianco</dc:creator>
  <cp:lastModifiedBy>Manlio Vinciguerra</cp:lastModifiedBy>
  <cp:revision>15</cp:revision>
  <dcterms:created xsi:type="dcterms:W3CDTF">2016-07-15T09:41:47Z</dcterms:created>
  <dcterms:modified xsi:type="dcterms:W3CDTF">2016-08-03T09:07:36Z</dcterms:modified>
</cp:coreProperties>
</file>