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1" d="100"/>
          <a:sy n="161" d="100"/>
        </p:scale>
        <p:origin x="-9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nliovinciguerra:Downloads:3T3L1%20qRT-PCR%20FASN%20RETN%20E2F1%20EGR2%20SIRT1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Sheet1!$I$57</c:f>
              <c:strCache>
                <c:ptCount val="1"/>
                <c:pt idx="0">
                  <c:v>GFP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Sheet1!$Q$57:$U$57</c:f>
                <c:numCache>
                  <c:formatCode>General</c:formatCode>
                  <c:ptCount val="5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0.0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Sheet1!$J$56:$M$56</c:f>
              <c:strCache>
                <c:ptCount val="4"/>
                <c:pt idx="0">
                  <c:v>FASN</c:v>
                </c:pt>
                <c:pt idx="1">
                  <c:v>RETN</c:v>
                </c:pt>
                <c:pt idx="2">
                  <c:v>E2F1</c:v>
                </c:pt>
                <c:pt idx="3">
                  <c:v>EGR2</c:v>
                </c:pt>
              </c:strCache>
            </c:strRef>
          </c:cat>
          <c:val>
            <c:numRef>
              <c:f>Sheet1!$J$57:$M$57</c:f>
              <c:numCache>
                <c:formatCode>General</c:formatCode>
                <c:ptCount val="4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Sheet1!$I$58</c:f>
              <c:strCache>
                <c:ptCount val="1"/>
                <c:pt idx="0">
                  <c:v>MacroH2A1.1-GFP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Sheet1!$Q$65:$U$65</c:f>
                <c:numCache>
                  <c:formatCode>General</c:formatCode>
                  <c:ptCount val="5"/>
                  <c:pt idx="0">
                    <c:v>0.392470805708314</c:v>
                  </c:pt>
                  <c:pt idx="1">
                    <c:v>0.130866061016315</c:v>
                  </c:pt>
                  <c:pt idx="2">
                    <c:v>0.174047673332891</c:v>
                  </c:pt>
                  <c:pt idx="3">
                    <c:v>0.0924561958342876</c:v>
                  </c:pt>
                  <c:pt idx="4">
                    <c:v>0.0990136541276187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Sheet1!$J$56:$M$56</c:f>
              <c:strCache>
                <c:ptCount val="4"/>
                <c:pt idx="0">
                  <c:v>FASN</c:v>
                </c:pt>
                <c:pt idx="1">
                  <c:v>RETN</c:v>
                </c:pt>
                <c:pt idx="2">
                  <c:v>E2F1</c:v>
                </c:pt>
                <c:pt idx="3">
                  <c:v>EGR2</c:v>
                </c:pt>
              </c:strCache>
            </c:strRef>
          </c:cat>
          <c:val>
            <c:numRef>
              <c:f>Sheet1!$J$58:$M$58</c:f>
              <c:numCache>
                <c:formatCode>General</c:formatCode>
                <c:ptCount val="4"/>
                <c:pt idx="0">
                  <c:v>2.19</c:v>
                </c:pt>
                <c:pt idx="1">
                  <c:v>0.576666666666667</c:v>
                </c:pt>
                <c:pt idx="2">
                  <c:v>0.783333333333333</c:v>
                </c:pt>
                <c:pt idx="3">
                  <c:v>0.343333333333333</c:v>
                </c:pt>
              </c:numCache>
            </c:numRef>
          </c:val>
        </c:ser>
        <c:ser>
          <c:idx val="2"/>
          <c:order val="2"/>
          <c:tx>
            <c:strRef>
              <c:f>Sheet1!$I$59</c:f>
              <c:strCache>
                <c:ptCount val="1"/>
                <c:pt idx="0">
                  <c:v>MacroH2A1.2-GFP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Sheet1!$Q$66:$U$66</c:f>
                <c:numCache>
                  <c:formatCode>General</c:formatCode>
                  <c:ptCount val="5"/>
                  <c:pt idx="0">
                    <c:v>0.0284800124843918</c:v>
                  </c:pt>
                  <c:pt idx="1">
                    <c:v>0.419263021838894</c:v>
                  </c:pt>
                  <c:pt idx="2">
                    <c:v>1.653388215934961</c:v>
                  </c:pt>
                  <c:pt idx="3">
                    <c:v>0.00471404520791032</c:v>
                  </c:pt>
                  <c:pt idx="4">
                    <c:v>0.133680104616844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Sheet1!$J$56:$M$56</c:f>
              <c:strCache>
                <c:ptCount val="4"/>
                <c:pt idx="0">
                  <c:v>FASN</c:v>
                </c:pt>
                <c:pt idx="1">
                  <c:v>RETN</c:v>
                </c:pt>
                <c:pt idx="2">
                  <c:v>E2F1</c:v>
                </c:pt>
                <c:pt idx="3">
                  <c:v>EGR2</c:v>
                </c:pt>
              </c:strCache>
            </c:strRef>
          </c:cat>
          <c:val>
            <c:numRef>
              <c:f>Sheet1!$J$59:$M$59</c:f>
              <c:numCache>
                <c:formatCode>General</c:formatCode>
                <c:ptCount val="4"/>
                <c:pt idx="0">
                  <c:v>0.25</c:v>
                </c:pt>
                <c:pt idx="1">
                  <c:v>2.396666666666667</c:v>
                </c:pt>
                <c:pt idx="2">
                  <c:v>3.883333333333333</c:v>
                </c:pt>
                <c:pt idx="3">
                  <c:v>2.03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9244632"/>
        <c:axId val="-2099159976"/>
      </c:barChart>
      <c:catAx>
        <c:axId val="-20992446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9159976"/>
        <c:crosses val="autoZero"/>
        <c:auto val="1"/>
        <c:lblAlgn val="ctr"/>
        <c:lblOffset val="100"/>
        <c:noMultiLvlLbl val="0"/>
      </c:catAx>
      <c:valAx>
        <c:axId val="-2099159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99244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9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3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6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4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9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45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2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3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5CFD5-1BC6-0946-B0BC-86CF3A6FC768}" type="datetimeFigureOut">
              <a:rPr lang="en-US" smtClean="0"/>
              <a:t>29/01/16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EC246-35CF-8E45-81E9-9191335BF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0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17"/>
          <p:cNvSpPr txBox="1"/>
          <p:nvPr/>
        </p:nvSpPr>
        <p:spPr>
          <a:xfrm>
            <a:off x="3032401" y="4202541"/>
            <a:ext cx="325217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/>
              <a:t>**</a:t>
            </a:r>
          </a:p>
        </p:txBody>
      </p:sp>
      <p:sp>
        <p:nvSpPr>
          <p:cNvPr id="6" name="CasellaDiTesto 18"/>
          <p:cNvSpPr txBox="1"/>
          <p:nvPr/>
        </p:nvSpPr>
        <p:spPr>
          <a:xfrm>
            <a:off x="5426159" y="4145536"/>
            <a:ext cx="254942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/>
              <a:t>*</a:t>
            </a:r>
          </a:p>
        </p:txBody>
      </p:sp>
      <p:sp>
        <p:nvSpPr>
          <p:cNvPr id="7" name="CasellaDiTesto 18"/>
          <p:cNvSpPr txBox="1"/>
          <p:nvPr/>
        </p:nvSpPr>
        <p:spPr>
          <a:xfrm>
            <a:off x="5543086" y="3570259"/>
            <a:ext cx="395436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 dirty="0" smtClean="0"/>
              <a:t>***</a:t>
            </a:r>
            <a:endParaRPr lang="it-IT" sz="11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24464" y="2769775"/>
            <a:ext cx="3002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Relative mRNA expression</a:t>
            </a:r>
            <a:endParaRPr lang="en-US" sz="1400" dirty="0"/>
          </a:p>
        </p:txBody>
      </p:sp>
      <p:graphicFrame>
        <p:nvGraphicFramePr>
          <p:cNvPr id="10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6922360"/>
              </p:ext>
            </p:extLst>
          </p:nvPr>
        </p:nvGraphicFramePr>
        <p:xfrm>
          <a:off x="2306609" y="2142928"/>
          <a:ext cx="5150555" cy="2681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2105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P4LifeTech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Manlio Vinciguerra</dc:creator>
  <cp:lastModifiedBy>Manlio Vinciguerra</cp:lastModifiedBy>
  <cp:revision>2</cp:revision>
  <dcterms:created xsi:type="dcterms:W3CDTF">2016-01-29T21:40:59Z</dcterms:created>
  <dcterms:modified xsi:type="dcterms:W3CDTF">2016-01-29T22:03:31Z</dcterms:modified>
</cp:coreProperties>
</file>