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3376" y="-10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02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33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44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084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05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02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8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37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609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93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3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62FD0-10E7-4337-B668-06B6D7F254BA}" type="datetimeFigureOut">
              <a:rPr lang="en-GB" smtClean="0"/>
              <a:pPr/>
              <a:t>17/01/16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32ABE-FC19-4D15-AFA5-238E00DA7D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02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CRO2HA.Liver.heartexpres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71600"/>
            <a:ext cx="6858001" cy="48482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Nottingham Trent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Vinciguerra, Manlio</dc:creator>
  <cp:lastModifiedBy>Manlio Vinciguerra</cp:lastModifiedBy>
  <cp:revision>5</cp:revision>
  <dcterms:created xsi:type="dcterms:W3CDTF">2015-12-03T15:51:16Z</dcterms:created>
  <dcterms:modified xsi:type="dcterms:W3CDTF">2016-01-17T00:20:26Z</dcterms:modified>
</cp:coreProperties>
</file>