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5902325" cy="7578725"/>
  <p:notesSz cx="6858000" cy="9144000"/>
  <p:defaultTextStyle>
    <a:defPPr>
      <a:defRPr lang="en-US"/>
    </a:defPPr>
    <a:lvl1pPr marL="0" algn="l" defTabSz="43541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1pPr>
    <a:lvl2pPr marL="217707" algn="l" defTabSz="43541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2pPr>
    <a:lvl3pPr marL="435413" algn="l" defTabSz="43541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3pPr>
    <a:lvl4pPr marL="653120" algn="l" defTabSz="43541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4pPr>
    <a:lvl5pPr marL="870826" algn="l" defTabSz="43541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5pPr>
    <a:lvl6pPr marL="1088533" algn="l" defTabSz="43541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6pPr>
    <a:lvl7pPr marL="1306240" algn="l" defTabSz="43541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7pPr>
    <a:lvl8pPr marL="1523948" algn="l" defTabSz="43541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8pPr>
    <a:lvl9pPr marL="1741654" algn="l" defTabSz="43541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3F3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8" autoAdjust="0"/>
    <p:restoredTop sz="94660"/>
  </p:normalViewPr>
  <p:slideViewPr>
    <p:cSldViewPr snapToGrid="0">
      <p:cViewPr>
        <p:scale>
          <a:sx n="210" d="100"/>
          <a:sy n="210" d="100"/>
        </p:scale>
        <p:origin x="762" y="-44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2675" y="1240315"/>
            <a:ext cx="5016976" cy="2638519"/>
          </a:xfrm>
        </p:spPr>
        <p:txBody>
          <a:bodyPr anchor="b"/>
          <a:lstStyle>
            <a:lvl1pPr algn="ctr">
              <a:defRPr sz="387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7791" y="3980586"/>
            <a:ext cx="4426744" cy="1829770"/>
          </a:xfrm>
        </p:spPr>
        <p:txBody>
          <a:bodyPr/>
          <a:lstStyle>
            <a:lvl1pPr marL="0" indent="0" algn="ctr">
              <a:buNone/>
              <a:defRPr sz="1549"/>
            </a:lvl1pPr>
            <a:lvl2pPr marL="295123" indent="0" algn="ctr">
              <a:buNone/>
              <a:defRPr sz="1291"/>
            </a:lvl2pPr>
            <a:lvl3pPr marL="590245" indent="0" algn="ctr">
              <a:buNone/>
              <a:defRPr sz="1162"/>
            </a:lvl3pPr>
            <a:lvl4pPr marL="885368" indent="0" algn="ctr">
              <a:buNone/>
              <a:defRPr sz="1033"/>
            </a:lvl4pPr>
            <a:lvl5pPr marL="1180490" indent="0" algn="ctr">
              <a:buNone/>
              <a:defRPr sz="1033"/>
            </a:lvl5pPr>
            <a:lvl6pPr marL="1475613" indent="0" algn="ctr">
              <a:buNone/>
              <a:defRPr sz="1033"/>
            </a:lvl6pPr>
            <a:lvl7pPr marL="1770736" indent="0" algn="ctr">
              <a:buNone/>
              <a:defRPr sz="1033"/>
            </a:lvl7pPr>
            <a:lvl8pPr marL="2065858" indent="0" algn="ctr">
              <a:buNone/>
              <a:defRPr sz="1033"/>
            </a:lvl8pPr>
            <a:lvl9pPr marL="2360981" indent="0" algn="ctr">
              <a:buNone/>
              <a:defRPr sz="10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4FDAC-F37A-4F25-9108-898CE1AFCE01}" type="datetimeFigureOut">
              <a:rPr lang="en-AU" smtClean="0"/>
              <a:t>3/08/2016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FBD2-CD33-4DB1-AA53-206D5042DA8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4437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4FDAC-F37A-4F25-9108-898CE1AFCE01}" type="datetimeFigureOut">
              <a:rPr lang="en-AU" smtClean="0"/>
              <a:t>3/08/2016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FBD2-CD33-4DB1-AA53-206D5042DA8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2813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23852" y="403497"/>
            <a:ext cx="1272689" cy="64226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5785" y="403497"/>
            <a:ext cx="3744287" cy="64226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4FDAC-F37A-4F25-9108-898CE1AFCE01}" type="datetimeFigureOut">
              <a:rPr lang="en-AU" smtClean="0"/>
              <a:t>3/08/2016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FBD2-CD33-4DB1-AA53-206D5042DA8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4175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4FDAC-F37A-4F25-9108-898CE1AFCE01}" type="datetimeFigureOut">
              <a:rPr lang="en-AU" smtClean="0"/>
              <a:t>3/08/2016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FBD2-CD33-4DB1-AA53-206D5042DA8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4623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711" y="1889420"/>
            <a:ext cx="5090755" cy="3152539"/>
          </a:xfrm>
        </p:spPr>
        <p:txBody>
          <a:bodyPr anchor="b"/>
          <a:lstStyle>
            <a:lvl1pPr>
              <a:defRPr sz="387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711" y="5071783"/>
            <a:ext cx="5090755" cy="1657846"/>
          </a:xfrm>
        </p:spPr>
        <p:txBody>
          <a:bodyPr/>
          <a:lstStyle>
            <a:lvl1pPr marL="0" indent="0">
              <a:buNone/>
              <a:defRPr sz="1549">
                <a:solidFill>
                  <a:schemeClr val="tx1"/>
                </a:solidFill>
              </a:defRPr>
            </a:lvl1pPr>
            <a:lvl2pPr marL="295123" indent="0">
              <a:buNone/>
              <a:defRPr sz="1291">
                <a:solidFill>
                  <a:schemeClr val="tx1">
                    <a:tint val="75000"/>
                  </a:schemeClr>
                </a:solidFill>
              </a:defRPr>
            </a:lvl2pPr>
            <a:lvl3pPr marL="590245" indent="0">
              <a:buNone/>
              <a:defRPr sz="1162">
                <a:solidFill>
                  <a:schemeClr val="tx1">
                    <a:tint val="75000"/>
                  </a:schemeClr>
                </a:solidFill>
              </a:defRPr>
            </a:lvl3pPr>
            <a:lvl4pPr marL="885368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4pPr>
            <a:lvl5pPr marL="1180490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5pPr>
            <a:lvl6pPr marL="1475613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6pPr>
            <a:lvl7pPr marL="1770736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7pPr>
            <a:lvl8pPr marL="2065858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8pPr>
            <a:lvl9pPr marL="2360981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4FDAC-F37A-4F25-9108-898CE1AFCE01}" type="datetimeFigureOut">
              <a:rPr lang="en-AU" smtClean="0"/>
              <a:t>3/08/2016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FBD2-CD33-4DB1-AA53-206D5042DA8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476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5785" y="2017485"/>
            <a:ext cx="2508488" cy="480863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8052" y="2017485"/>
            <a:ext cx="2508488" cy="480863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4FDAC-F37A-4F25-9108-898CE1AFCE01}" type="datetimeFigureOut">
              <a:rPr lang="en-AU" smtClean="0"/>
              <a:t>3/08/2016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FBD2-CD33-4DB1-AA53-206D5042DA8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939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554" y="403499"/>
            <a:ext cx="5090755" cy="14648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6554" y="1857841"/>
            <a:ext cx="2496960" cy="910499"/>
          </a:xfrm>
        </p:spPr>
        <p:txBody>
          <a:bodyPr anchor="b"/>
          <a:lstStyle>
            <a:lvl1pPr marL="0" indent="0">
              <a:buNone/>
              <a:defRPr sz="1549" b="1"/>
            </a:lvl1pPr>
            <a:lvl2pPr marL="295123" indent="0">
              <a:buNone/>
              <a:defRPr sz="1291" b="1"/>
            </a:lvl2pPr>
            <a:lvl3pPr marL="590245" indent="0">
              <a:buNone/>
              <a:defRPr sz="1162" b="1"/>
            </a:lvl3pPr>
            <a:lvl4pPr marL="885368" indent="0">
              <a:buNone/>
              <a:defRPr sz="1033" b="1"/>
            </a:lvl4pPr>
            <a:lvl5pPr marL="1180490" indent="0">
              <a:buNone/>
              <a:defRPr sz="1033" b="1"/>
            </a:lvl5pPr>
            <a:lvl6pPr marL="1475613" indent="0">
              <a:buNone/>
              <a:defRPr sz="1033" b="1"/>
            </a:lvl6pPr>
            <a:lvl7pPr marL="1770736" indent="0">
              <a:buNone/>
              <a:defRPr sz="1033" b="1"/>
            </a:lvl7pPr>
            <a:lvl8pPr marL="2065858" indent="0">
              <a:buNone/>
              <a:defRPr sz="1033" b="1"/>
            </a:lvl8pPr>
            <a:lvl9pPr marL="2360981" indent="0">
              <a:buNone/>
              <a:defRPr sz="10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554" y="2768340"/>
            <a:ext cx="2496960" cy="40718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88052" y="1857841"/>
            <a:ext cx="2509257" cy="910499"/>
          </a:xfrm>
        </p:spPr>
        <p:txBody>
          <a:bodyPr anchor="b"/>
          <a:lstStyle>
            <a:lvl1pPr marL="0" indent="0">
              <a:buNone/>
              <a:defRPr sz="1549" b="1"/>
            </a:lvl1pPr>
            <a:lvl2pPr marL="295123" indent="0">
              <a:buNone/>
              <a:defRPr sz="1291" b="1"/>
            </a:lvl2pPr>
            <a:lvl3pPr marL="590245" indent="0">
              <a:buNone/>
              <a:defRPr sz="1162" b="1"/>
            </a:lvl3pPr>
            <a:lvl4pPr marL="885368" indent="0">
              <a:buNone/>
              <a:defRPr sz="1033" b="1"/>
            </a:lvl4pPr>
            <a:lvl5pPr marL="1180490" indent="0">
              <a:buNone/>
              <a:defRPr sz="1033" b="1"/>
            </a:lvl5pPr>
            <a:lvl6pPr marL="1475613" indent="0">
              <a:buNone/>
              <a:defRPr sz="1033" b="1"/>
            </a:lvl6pPr>
            <a:lvl7pPr marL="1770736" indent="0">
              <a:buNone/>
              <a:defRPr sz="1033" b="1"/>
            </a:lvl7pPr>
            <a:lvl8pPr marL="2065858" indent="0">
              <a:buNone/>
              <a:defRPr sz="1033" b="1"/>
            </a:lvl8pPr>
            <a:lvl9pPr marL="2360981" indent="0">
              <a:buNone/>
              <a:defRPr sz="10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88052" y="2768340"/>
            <a:ext cx="2509257" cy="40718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4FDAC-F37A-4F25-9108-898CE1AFCE01}" type="datetimeFigureOut">
              <a:rPr lang="en-AU" smtClean="0"/>
              <a:t>3/08/2016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FBD2-CD33-4DB1-AA53-206D5042DA8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912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4FDAC-F37A-4F25-9108-898CE1AFCE01}" type="datetimeFigureOut">
              <a:rPr lang="en-AU" smtClean="0"/>
              <a:t>3/08/2016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FBD2-CD33-4DB1-AA53-206D5042DA8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3183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4FDAC-F37A-4F25-9108-898CE1AFCE01}" type="datetimeFigureOut">
              <a:rPr lang="en-AU" smtClean="0"/>
              <a:t>3/08/2016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FBD2-CD33-4DB1-AA53-206D5042DA8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8765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554" y="505248"/>
            <a:ext cx="1903653" cy="1768369"/>
          </a:xfrm>
        </p:spPr>
        <p:txBody>
          <a:bodyPr anchor="b"/>
          <a:lstStyle>
            <a:lvl1pPr>
              <a:defRPr sz="206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9257" y="1091198"/>
            <a:ext cx="2988052" cy="5385807"/>
          </a:xfrm>
        </p:spPr>
        <p:txBody>
          <a:bodyPr/>
          <a:lstStyle>
            <a:lvl1pPr>
              <a:defRPr sz="2066"/>
            </a:lvl1pPr>
            <a:lvl2pPr>
              <a:defRPr sz="1807"/>
            </a:lvl2pPr>
            <a:lvl3pPr>
              <a:defRPr sz="1549"/>
            </a:lvl3pPr>
            <a:lvl4pPr>
              <a:defRPr sz="1291"/>
            </a:lvl4pPr>
            <a:lvl5pPr>
              <a:defRPr sz="1291"/>
            </a:lvl5pPr>
            <a:lvl6pPr>
              <a:defRPr sz="1291"/>
            </a:lvl6pPr>
            <a:lvl7pPr>
              <a:defRPr sz="1291"/>
            </a:lvl7pPr>
            <a:lvl8pPr>
              <a:defRPr sz="1291"/>
            </a:lvl8pPr>
            <a:lvl9pPr>
              <a:defRPr sz="129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554" y="2273617"/>
            <a:ext cx="1903653" cy="4212158"/>
          </a:xfrm>
        </p:spPr>
        <p:txBody>
          <a:bodyPr/>
          <a:lstStyle>
            <a:lvl1pPr marL="0" indent="0">
              <a:buNone/>
              <a:defRPr sz="1033"/>
            </a:lvl1pPr>
            <a:lvl2pPr marL="295123" indent="0">
              <a:buNone/>
              <a:defRPr sz="904"/>
            </a:lvl2pPr>
            <a:lvl3pPr marL="590245" indent="0">
              <a:buNone/>
              <a:defRPr sz="775"/>
            </a:lvl3pPr>
            <a:lvl4pPr marL="885368" indent="0">
              <a:buNone/>
              <a:defRPr sz="646"/>
            </a:lvl4pPr>
            <a:lvl5pPr marL="1180490" indent="0">
              <a:buNone/>
              <a:defRPr sz="646"/>
            </a:lvl5pPr>
            <a:lvl6pPr marL="1475613" indent="0">
              <a:buNone/>
              <a:defRPr sz="646"/>
            </a:lvl6pPr>
            <a:lvl7pPr marL="1770736" indent="0">
              <a:buNone/>
              <a:defRPr sz="646"/>
            </a:lvl7pPr>
            <a:lvl8pPr marL="2065858" indent="0">
              <a:buNone/>
              <a:defRPr sz="646"/>
            </a:lvl8pPr>
            <a:lvl9pPr marL="2360981" indent="0">
              <a:buNone/>
              <a:defRPr sz="646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4FDAC-F37A-4F25-9108-898CE1AFCE01}" type="datetimeFigureOut">
              <a:rPr lang="en-AU" smtClean="0"/>
              <a:t>3/08/2016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FBD2-CD33-4DB1-AA53-206D5042DA8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2730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554" y="505248"/>
            <a:ext cx="1903653" cy="1768369"/>
          </a:xfrm>
        </p:spPr>
        <p:txBody>
          <a:bodyPr anchor="b"/>
          <a:lstStyle>
            <a:lvl1pPr>
              <a:defRPr sz="206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09257" y="1091198"/>
            <a:ext cx="2988052" cy="5385807"/>
          </a:xfrm>
        </p:spPr>
        <p:txBody>
          <a:bodyPr anchor="t"/>
          <a:lstStyle>
            <a:lvl1pPr marL="0" indent="0">
              <a:buNone/>
              <a:defRPr sz="2066"/>
            </a:lvl1pPr>
            <a:lvl2pPr marL="295123" indent="0">
              <a:buNone/>
              <a:defRPr sz="1807"/>
            </a:lvl2pPr>
            <a:lvl3pPr marL="590245" indent="0">
              <a:buNone/>
              <a:defRPr sz="1549"/>
            </a:lvl3pPr>
            <a:lvl4pPr marL="885368" indent="0">
              <a:buNone/>
              <a:defRPr sz="1291"/>
            </a:lvl4pPr>
            <a:lvl5pPr marL="1180490" indent="0">
              <a:buNone/>
              <a:defRPr sz="1291"/>
            </a:lvl5pPr>
            <a:lvl6pPr marL="1475613" indent="0">
              <a:buNone/>
              <a:defRPr sz="1291"/>
            </a:lvl6pPr>
            <a:lvl7pPr marL="1770736" indent="0">
              <a:buNone/>
              <a:defRPr sz="1291"/>
            </a:lvl7pPr>
            <a:lvl8pPr marL="2065858" indent="0">
              <a:buNone/>
              <a:defRPr sz="1291"/>
            </a:lvl8pPr>
            <a:lvl9pPr marL="2360981" indent="0">
              <a:buNone/>
              <a:defRPr sz="1291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554" y="2273617"/>
            <a:ext cx="1903653" cy="4212158"/>
          </a:xfrm>
        </p:spPr>
        <p:txBody>
          <a:bodyPr/>
          <a:lstStyle>
            <a:lvl1pPr marL="0" indent="0">
              <a:buNone/>
              <a:defRPr sz="1033"/>
            </a:lvl1pPr>
            <a:lvl2pPr marL="295123" indent="0">
              <a:buNone/>
              <a:defRPr sz="904"/>
            </a:lvl2pPr>
            <a:lvl3pPr marL="590245" indent="0">
              <a:buNone/>
              <a:defRPr sz="775"/>
            </a:lvl3pPr>
            <a:lvl4pPr marL="885368" indent="0">
              <a:buNone/>
              <a:defRPr sz="646"/>
            </a:lvl4pPr>
            <a:lvl5pPr marL="1180490" indent="0">
              <a:buNone/>
              <a:defRPr sz="646"/>
            </a:lvl5pPr>
            <a:lvl6pPr marL="1475613" indent="0">
              <a:buNone/>
              <a:defRPr sz="646"/>
            </a:lvl6pPr>
            <a:lvl7pPr marL="1770736" indent="0">
              <a:buNone/>
              <a:defRPr sz="646"/>
            </a:lvl7pPr>
            <a:lvl8pPr marL="2065858" indent="0">
              <a:buNone/>
              <a:defRPr sz="646"/>
            </a:lvl8pPr>
            <a:lvl9pPr marL="2360981" indent="0">
              <a:buNone/>
              <a:defRPr sz="646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4FDAC-F37A-4F25-9108-898CE1AFCE01}" type="datetimeFigureOut">
              <a:rPr lang="en-AU" smtClean="0"/>
              <a:t>3/08/2016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FBD2-CD33-4DB1-AA53-206D5042DA8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6280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5785" y="403499"/>
            <a:ext cx="5090755" cy="1464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785" y="2017485"/>
            <a:ext cx="5090755" cy="4808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5785" y="7024357"/>
            <a:ext cx="1328023" cy="4034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4FDAC-F37A-4F25-9108-898CE1AFCE01}" type="datetimeFigureOut">
              <a:rPr lang="en-AU" smtClean="0"/>
              <a:t>3/08/2016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55145" y="7024357"/>
            <a:ext cx="1992035" cy="4034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68517" y="7024357"/>
            <a:ext cx="1328023" cy="4034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EFBD2-CD33-4DB1-AA53-206D5042DA8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6426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590245" rtl="0" eaLnBrk="1" latinLnBrk="0" hangingPunct="1">
        <a:lnSpc>
          <a:spcPct val="90000"/>
        </a:lnSpc>
        <a:spcBef>
          <a:spcPct val="0"/>
        </a:spcBef>
        <a:buNone/>
        <a:defRPr sz="2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561" indent="-147561" algn="l" defTabSz="590245" rtl="0" eaLnBrk="1" latinLnBrk="0" hangingPunct="1">
        <a:lnSpc>
          <a:spcPct val="90000"/>
        </a:lnSpc>
        <a:spcBef>
          <a:spcPts val="646"/>
        </a:spcBef>
        <a:buFont typeface="Arial" panose="020B0604020202020204" pitchFamily="34" charset="0"/>
        <a:buChar char="•"/>
        <a:defRPr sz="1807" kern="1200">
          <a:solidFill>
            <a:schemeClr val="tx1"/>
          </a:solidFill>
          <a:latin typeface="+mn-lt"/>
          <a:ea typeface="+mn-ea"/>
          <a:cs typeface="+mn-cs"/>
        </a:defRPr>
      </a:lvl1pPr>
      <a:lvl2pPr marL="442684" indent="-147561" algn="l" defTabSz="590245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sz="1549" kern="1200">
          <a:solidFill>
            <a:schemeClr val="tx1"/>
          </a:solidFill>
          <a:latin typeface="+mn-lt"/>
          <a:ea typeface="+mn-ea"/>
          <a:cs typeface="+mn-cs"/>
        </a:defRPr>
      </a:lvl2pPr>
      <a:lvl3pPr marL="737807" indent="-147561" algn="l" defTabSz="590245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sz="1291" kern="1200">
          <a:solidFill>
            <a:schemeClr val="tx1"/>
          </a:solidFill>
          <a:latin typeface="+mn-lt"/>
          <a:ea typeface="+mn-ea"/>
          <a:cs typeface="+mn-cs"/>
        </a:defRPr>
      </a:lvl3pPr>
      <a:lvl4pPr marL="1032929" indent="-147561" algn="l" defTabSz="590245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sz="1162" kern="1200">
          <a:solidFill>
            <a:schemeClr val="tx1"/>
          </a:solidFill>
          <a:latin typeface="+mn-lt"/>
          <a:ea typeface="+mn-ea"/>
          <a:cs typeface="+mn-cs"/>
        </a:defRPr>
      </a:lvl4pPr>
      <a:lvl5pPr marL="1328052" indent="-147561" algn="l" defTabSz="590245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sz="1162" kern="1200">
          <a:solidFill>
            <a:schemeClr val="tx1"/>
          </a:solidFill>
          <a:latin typeface="+mn-lt"/>
          <a:ea typeface="+mn-ea"/>
          <a:cs typeface="+mn-cs"/>
        </a:defRPr>
      </a:lvl5pPr>
      <a:lvl6pPr marL="1623174" indent="-147561" algn="l" defTabSz="590245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sz="1162" kern="1200">
          <a:solidFill>
            <a:schemeClr val="tx1"/>
          </a:solidFill>
          <a:latin typeface="+mn-lt"/>
          <a:ea typeface="+mn-ea"/>
          <a:cs typeface="+mn-cs"/>
        </a:defRPr>
      </a:lvl6pPr>
      <a:lvl7pPr marL="1918297" indent="-147561" algn="l" defTabSz="590245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sz="1162" kern="1200">
          <a:solidFill>
            <a:schemeClr val="tx1"/>
          </a:solidFill>
          <a:latin typeface="+mn-lt"/>
          <a:ea typeface="+mn-ea"/>
          <a:cs typeface="+mn-cs"/>
        </a:defRPr>
      </a:lvl7pPr>
      <a:lvl8pPr marL="2213420" indent="-147561" algn="l" defTabSz="590245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sz="1162" kern="1200">
          <a:solidFill>
            <a:schemeClr val="tx1"/>
          </a:solidFill>
          <a:latin typeface="+mn-lt"/>
          <a:ea typeface="+mn-ea"/>
          <a:cs typeface="+mn-cs"/>
        </a:defRPr>
      </a:lvl8pPr>
      <a:lvl9pPr marL="2508542" indent="-147561" algn="l" defTabSz="590245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sz="11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0245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1pPr>
      <a:lvl2pPr marL="295123" algn="l" defTabSz="590245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2pPr>
      <a:lvl3pPr marL="590245" algn="l" defTabSz="590245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3pPr>
      <a:lvl4pPr marL="885368" algn="l" defTabSz="590245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4pPr>
      <a:lvl5pPr marL="1180490" algn="l" defTabSz="590245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5pPr>
      <a:lvl6pPr marL="1475613" algn="l" defTabSz="590245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6pPr>
      <a:lvl7pPr marL="1770736" algn="l" defTabSz="590245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7pPr>
      <a:lvl8pPr marL="2065858" algn="l" defTabSz="590245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8pPr>
      <a:lvl9pPr marL="2360981" algn="l" defTabSz="590245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813206"/>
              </p:ext>
            </p:extLst>
          </p:nvPr>
        </p:nvGraphicFramePr>
        <p:xfrm>
          <a:off x="502911" y="64487"/>
          <a:ext cx="5251400" cy="119575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77400"/>
                <a:gridCol w="477400"/>
                <a:gridCol w="477400"/>
                <a:gridCol w="477400"/>
                <a:gridCol w="477400"/>
                <a:gridCol w="477400"/>
                <a:gridCol w="477400"/>
                <a:gridCol w="477400"/>
                <a:gridCol w="477400"/>
                <a:gridCol w="477400"/>
                <a:gridCol w="477400"/>
              </a:tblGrid>
              <a:tr h="269466">
                <a:tc>
                  <a:txBody>
                    <a:bodyPr/>
                    <a:lstStyle/>
                    <a:p>
                      <a:endParaRPr lang="en-AU" sz="1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Woman 1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400" dirty="0" smtClean="0"/>
                        <a:t>Woman 2</a:t>
                      </a:r>
                    </a:p>
                    <a:p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Woman 3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Woman 4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Woman 5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Woman 6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Woman 7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Woman 8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Woman 9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Woman 10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</a:tr>
              <a:tr h="134734">
                <a:tc>
                  <a:txBody>
                    <a:bodyPr/>
                    <a:lstStyle/>
                    <a:p>
                      <a:r>
                        <a:rPr lang="en-AU" sz="400" b="1" dirty="0" smtClean="0"/>
                        <a:t>Age</a:t>
                      </a:r>
                      <a:endParaRPr lang="en-AU" sz="400" b="1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32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48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50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47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36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44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64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49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31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44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</a:tr>
              <a:tr h="303149">
                <a:tc>
                  <a:txBody>
                    <a:bodyPr/>
                    <a:lstStyle/>
                    <a:p>
                      <a:r>
                        <a:rPr lang="en-AU" sz="400" b="1" dirty="0" smtClean="0"/>
                        <a:t>Risk</a:t>
                      </a:r>
                      <a:r>
                        <a:rPr lang="en-AU" sz="400" b="1" baseline="0" dirty="0" smtClean="0"/>
                        <a:t> factors</a:t>
                      </a:r>
                      <a:endParaRPr lang="en-AU" sz="400" b="1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err="1" smtClean="0"/>
                        <a:t>pTEN</a:t>
                      </a:r>
                      <a:r>
                        <a:rPr lang="en-AU" sz="400" dirty="0" smtClean="0"/>
                        <a:t> +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BRCA1+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Strong family and past history of BC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BRCA2+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BRCA2+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Past</a:t>
                      </a:r>
                      <a:r>
                        <a:rPr lang="en-AU" sz="400" baseline="0" dirty="0" smtClean="0"/>
                        <a:t> history of BC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400" dirty="0" smtClean="0"/>
                        <a:t>Past</a:t>
                      </a:r>
                      <a:r>
                        <a:rPr lang="en-AU" sz="400" baseline="0" dirty="0" smtClean="0"/>
                        <a:t> history of BC</a:t>
                      </a:r>
                      <a:endParaRPr lang="en-AU" sz="400" dirty="0" smtClean="0"/>
                    </a:p>
                    <a:p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400" dirty="0" smtClean="0"/>
                        <a:t>Past</a:t>
                      </a:r>
                      <a:r>
                        <a:rPr lang="en-AU" sz="400" baseline="0" dirty="0" smtClean="0"/>
                        <a:t> history of BC</a:t>
                      </a:r>
                      <a:endParaRPr lang="en-AU" sz="400" dirty="0" smtClean="0"/>
                    </a:p>
                    <a:p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BRCA1+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BRCA2+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</a:tr>
              <a:tr h="134734">
                <a:tc>
                  <a:txBody>
                    <a:bodyPr/>
                    <a:lstStyle/>
                    <a:p>
                      <a:r>
                        <a:rPr lang="en-AU" sz="400" b="1" dirty="0" smtClean="0"/>
                        <a:t>BIRADS</a:t>
                      </a:r>
                      <a:endParaRPr lang="en-AU" sz="400" b="1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2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3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2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2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1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4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1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3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4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2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</a:tr>
              <a:tr h="134734">
                <a:tc>
                  <a:txBody>
                    <a:bodyPr/>
                    <a:lstStyle/>
                    <a:p>
                      <a:r>
                        <a:rPr lang="en-AU" sz="400" b="1" dirty="0" smtClean="0"/>
                        <a:t>Parity</a:t>
                      </a:r>
                      <a:endParaRPr lang="en-AU" sz="400" b="1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2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2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2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2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4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2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4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0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2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0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</a:tr>
              <a:tr h="218940">
                <a:tc>
                  <a:txBody>
                    <a:bodyPr/>
                    <a:lstStyle/>
                    <a:p>
                      <a:r>
                        <a:rPr lang="en-AU" sz="400" b="1" dirty="0" smtClean="0"/>
                        <a:t>Menopausal</a:t>
                      </a:r>
                      <a:r>
                        <a:rPr lang="en-AU" sz="400" b="1" baseline="0" dirty="0" smtClean="0"/>
                        <a:t> status </a:t>
                      </a:r>
                      <a:endParaRPr lang="en-AU" sz="400" b="1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Pre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Peri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Post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Post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Pre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Peri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Post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Pre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Pre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  <a:tc>
                  <a:txBody>
                    <a:bodyPr/>
                    <a:lstStyle/>
                    <a:p>
                      <a:r>
                        <a:rPr lang="en-AU" sz="400" dirty="0" smtClean="0"/>
                        <a:t>Pre </a:t>
                      </a:r>
                      <a:endParaRPr lang="en-AU" sz="400" dirty="0"/>
                    </a:p>
                  </a:txBody>
                  <a:tcPr marL="50525" marR="50525" marT="25262" marB="25262"/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18650" y="1247921"/>
            <a:ext cx="5826083" cy="6445893"/>
            <a:chOff x="1233969" y="1239966"/>
            <a:chExt cx="5826083" cy="644589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3969" y="3489303"/>
              <a:ext cx="2849143" cy="191164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19319" r="55373" b="847"/>
            <a:stretch/>
          </p:blipFill>
          <p:spPr>
            <a:xfrm>
              <a:off x="1612773" y="1488111"/>
              <a:ext cx="2495136" cy="181879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677" t="12930" r="1481" b="59070"/>
            <a:stretch/>
          </p:blipFill>
          <p:spPr>
            <a:xfrm>
              <a:off x="3844795" y="1392569"/>
              <a:ext cx="697071" cy="36567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1864" y="1391570"/>
              <a:ext cx="2350806" cy="194987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9561" y="3539833"/>
              <a:ext cx="2340902" cy="198799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4665" y="5393132"/>
              <a:ext cx="2555387" cy="227478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5642" y="5400946"/>
              <a:ext cx="2422269" cy="2284913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983267" y="4784911"/>
              <a:ext cx="452555" cy="211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772" dirty="0"/>
                <a:t>N/A</a:t>
              </a:r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2101123" y="7092103"/>
              <a:ext cx="31827" cy="39784"/>
            </a:xfrm>
            <a:prstGeom prst="triangle">
              <a:avLst/>
            </a:prstGeom>
            <a:solidFill>
              <a:srgbClr val="3F3FF1"/>
            </a:solidFill>
            <a:ln>
              <a:solidFill>
                <a:srgbClr val="3F3FF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13" name="Isosceles Triangle 12"/>
            <p:cNvSpPr/>
            <p:nvPr/>
          </p:nvSpPr>
          <p:spPr>
            <a:xfrm>
              <a:off x="2890159" y="7092103"/>
              <a:ext cx="31827" cy="39784"/>
            </a:xfrm>
            <a:prstGeom prst="triangle">
              <a:avLst/>
            </a:prstGeom>
            <a:solidFill>
              <a:srgbClr val="3F3FF1"/>
            </a:solidFill>
            <a:ln>
              <a:solidFill>
                <a:srgbClr val="3F3FF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14" name="Isosceles Triangle 13"/>
            <p:cNvSpPr/>
            <p:nvPr/>
          </p:nvSpPr>
          <p:spPr>
            <a:xfrm>
              <a:off x="3082338" y="7092103"/>
              <a:ext cx="31827" cy="39784"/>
            </a:xfrm>
            <a:prstGeom prst="triangle">
              <a:avLst/>
            </a:prstGeom>
            <a:solidFill>
              <a:srgbClr val="3F3FF1"/>
            </a:solidFill>
            <a:ln>
              <a:solidFill>
                <a:srgbClr val="3F3FF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15" name="Isosceles Triangle 14"/>
            <p:cNvSpPr/>
            <p:nvPr/>
          </p:nvSpPr>
          <p:spPr>
            <a:xfrm>
              <a:off x="3277616" y="7092103"/>
              <a:ext cx="31827" cy="39784"/>
            </a:xfrm>
            <a:prstGeom prst="triangle">
              <a:avLst/>
            </a:prstGeom>
            <a:solidFill>
              <a:srgbClr val="3F3FF1"/>
            </a:solidFill>
            <a:ln>
              <a:solidFill>
                <a:srgbClr val="3F3FF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16" name="Isosceles Triangle 15"/>
            <p:cNvSpPr/>
            <p:nvPr/>
          </p:nvSpPr>
          <p:spPr>
            <a:xfrm>
              <a:off x="3674372" y="7092103"/>
              <a:ext cx="31827" cy="39784"/>
            </a:xfrm>
            <a:prstGeom prst="triangle">
              <a:avLst/>
            </a:prstGeom>
            <a:solidFill>
              <a:srgbClr val="3F3FF1"/>
            </a:solidFill>
            <a:ln>
              <a:solidFill>
                <a:srgbClr val="3F3FF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17" name="Isosceles Triangle 16"/>
            <p:cNvSpPr/>
            <p:nvPr/>
          </p:nvSpPr>
          <p:spPr>
            <a:xfrm>
              <a:off x="3856837" y="7092103"/>
              <a:ext cx="31827" cy="39784"/>
            </a:xfrm>
            <a:prstGeom prst="triangle">
              <a:avLst/>
            </a:prstGeom>
            <a:solidFill>
              <a:srgbClr val="3F3FF1"/>
            </a:solidFill>
            <a:ln>
              <a:solidFill>
                <a:srgbClr val="3F3FF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18" name="Isosceles Triangle 17"/>
            <p:cNvSpPr/>
            <p:nvPr/>
          </p:nvSpPr>
          <p:spPr>
            <a:xfrm>
              <a:off x="5091901" y="7081353"/>
              <a:ext cx="31827" cy="39784"/>
            </a:xfrm>
            <a:prstGeom prst="triangle">
              <a:avLst/>
            </a:prstGeom>
            <a:solidFill>
              <a:srgbClr val="3F3FF1"/>
            </a:solidFill>
            <a:ln>
              <a:solidFill>
                <a:srgbClr val="3F3FF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5282014" y="7080821"/>
              <a:ext cx="31827" cy="39784"/>
            </a:xfrm>
            <a:prstGeom prst="triangle">
              <a:avLst/>
            </a:prstGeom>
            <a:solidFill>
              <a:srgbClr val="3F3FF1"/>
            </a:solidFill>
            <a:ln>
              <a:solidFill>
                <a:srgbClr val="3F3FF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20" name="Isosceles Triangle 19"/>
            <p:cNvSpPr/>
            <p:nvPr/>
          </p:nvSpPr>
          <p:spPr>
            <a:xfrm>
              <a:off x="5863050" y="7080821"/>
              <a:ext cx="31827" cy="39784"/>
            </a:xfrm>
            <a:prstGeom prst="triangle">
              <a:avLst/>
            </a:prstGeom>
            <a:solidFill>
              <a:srgbClr val="3F3FF1"/>
            </a:solidFill>
            <a:ln>
              <a:solidFill>
                <a:srgbClr val="3F3FF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22" name="Isosceles Triangle 21"/>
            <p:cNvSpPr/>
            <p:nvPr/>
          </p:nvSpPr>
          <p:spPr>
            <a:xfrm>
              <a:off x="6050349" y="7080821"/>
              <a:ext cx="31827" cy="39784"/>
            </a:xfrm>
            <a:prstGeom prst="triangle">
              <a:avLst/>
            </a:prstGeom>
            <a:solidFill>
              <a:srgbClr val="3F3FF1"/>
            </a:solidFill>
            <a:ln>
              <a:solidFill>
                <a:srgbClr val="3F3FF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23" name="Isosceles Triangle 22"/>
            <p:cNvSpPr/>
            <p:nvPr/>
          </p:nvSpPr>
          <p:spPr>
            <a:xfrm>
              <a:off x="6247742" y="7080821"/>
              <a:ext cx="31827" cy="39784"/>
            </a:xfrm>
            <a:prstGeom prst="triangle">
              <a:avLst/>
            </a:prstGeom>
            <a:solidFill>
              <a:srgbClr val="3F3FF1"/>
            </a:solidFill>
            <a:ln>
              <a:solidFill>
                <a:srgbClr val="3F3FF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6628270" y="7080821"/>
              <a:ext cx="31827" cy="39784"/>
            </a:xfrm>
            <a:prstGeom prst="triangle">
              <a:avLst/>
            </a:prstGeom>
            <a:solidFill>
              <a:srgbClr val="3F3FF1"/>
            </a:solidFill>
            <a:ln>
              <a:solidFill>
                <a:srgbClr val="3F3FF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25" name="Isosceles Triangle 24"/>
            <p:cNvSpPr/>
            <p:nvPr/>
          </p:nvSpPr>
          <p:spPr>
            <a:xfrm>
              <a:off x="6810025" y="7080821"/>
              <a:ext cx="31827" cy="39784"/>
            </a:xfrm>
            <a:prstGeom prst="triangle">
              <a:avLst/>
            </a:prstGeom>
            <a:solidFill>
              <a:srgbClr val="3F3FF1"/>
            </a:solidFill>
            <a:ln>
              <a:solidFill>
                <a:srgbClr val="3F3FF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26" name="Isosceles Triangle 25"/>
            <p:cNvSpPr/>
            <p:nvPr/>
          </p:nvSpPr>
          <p:spPr>
            <a:xfrm>
              <a:off x="6867834" y="7080821"/>
              <a:ext cx="31827" cy="39784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3911547" y="7095203"/>
              <a:ext cx="31827" cy="39784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6922543" y="7080821"/>
              <a:ext cx="31827" cy="39784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6740038" y="7080821"/>
              <a:ext cx="31827" cy="39784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30" name="Isosceles Triangle 29"/>
            <p:cNvSpPr/>
            <p:nvPr/>
          </p:nvSpPr>
          <p:spPr>
            <a:xfrm>
              <a:off x="6356412" y="7080821"/>
              <a:ext cx="31827" cy="39784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6161579" y="7080821"/>
              <a:ext cx="31827" cy="39784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32" name="Isosceles Triangle 31"/>
            <p:cNvSpPr/>
            <p:nvPr/>
          </p:nvSpPr>
          <p:spPr>
            <a:xfrm>
              <a:off x="5973505" y="7080821"/>
              <a:ext cx="31827" cy="39784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33" name="Isosceles Triangle 32"/>
            <p:cNvSpPr/>
            <p:nvPr/>
          </p:nvSpPr>
          <p:spPr>
            <a:xfrm>
              <a:off x="5588092" y="7080821"/>
              <a:ext cx="31827" cy="39784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34" name="Isosceles Triangle 33"/>
            <p:cNvSpPr/>
            <p:nvPr/>
          </p:nvSpPr>
          <p:spPr>
            <a:xfrm>
              <a:off x="5209542" y="7080821"/>
              <a:ext cx="31827" cy="39784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35" name="Isosceles Triangle 34"/>
            <p:cNvSpPr/>
            <p:nvPr/>
          </p:nvSpPr>
          <p:spPr>
            <a:xfrm>
              <a:off x="2217784" y="7090654"/>
              <a:ext cx="31827" cy="39784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36" name="Isosceles Triangle 35"/>
            <p:cNvSpPr/>
            <p:nvPr/>
          </p:nvSpPr>
          <p:spPr>
            <a:xfrm>
              <a:off x="2999294" y="7095203"/>
              <a:ext cx="31827" cy="39784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37" name="Isosceles Triangle 36"/>
            <p:cNvSpPr/>
            <p:nvPr/>
          </p:nvSpPr>
          <p:spPr>
            <a:xfrm>
              <a:off x="3197673" y="7095203"/>
              <a:ext cx="31827" cy="39784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38" name="Isosceles Triangle 37"/>
            <p:cNvSpPr/>
            <p:nvPr/>
          </p:nvSpPr>
          <p:spPr>
            <a:xfrm>
              <a:off x="3389807" y="7095203"/>
              <a:ext cx="31827" cy="39784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39" name="Isosceles Triangle 38"/>
            <p:cNvSpPr/>
            <p:nvPr/>
          </p:nvSpPr>
          <p:spPr>
            <a:xfrm>
              <a:off x="3783466" y="7095203"/>
              <a:ext cx="31827" cy="39784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40" name="Isosceles Triangle 39"/>
            <p:cNvSpPr/>
            <p:nvPr/>
          </p:nvSpPr>
          <p:spPr>
            <a:xfrm>
              <a:off x="3970655" y="7095203"/>
              <a:ext cx="31827" cy="39784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325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685642" y="1239966"/>
              <a:ext cx="410933" cy="296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325" b="1" dirty="0"/>
                <a:t>A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712796" y="1244973"/>
              <a:ext cx="410933" cy="296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325" b="1" dirty="0"/>
                <a:t>B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687925" y="3331444"/>
              <a:ext cx="410933" cy="296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325" b="1" dirty="0"/>
                <a:t>C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712796" y="3331444"/>
              <a:ext cx="410933" cy="296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325" b="1" dirty="0"/>
                <a:t>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891110" y="5425481"/>
              <a:ext cx="410933" cy="296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325" b="1" dirty="0"/>
                <a:t>E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712796" y="5425481"/>
              <a:ext cx="410933" cy="296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325" b="1" dirty="0"/>
                <a:t>F</a:t>
              </a:r>
            </a:p>
          </p:txBody>
        </p:sp>
      </p:grpSp>
      <p:sp>
        <p:nvSpPr>
          <p:cNvPr id="47" name="Isosceles Triangle 46"/>
          <p:cNvSpPr/>
          <p:nvPr/>
        </p:nvSpPr>
        <p:spPr>
          <a:xfrm>
            <a:off x="2434041" y="4921185"/>
            <a:ext cx="31827" cy="39784"/>
          </a:xfrm>
          <a:prstGeom prst="triangle">
            <a:avLst/>
          </a:prstGeom>
          <a:solidFill>
            <a:srgbClr val="3F3FF1"/>
          </a:solidFill>
          <a:ln>
            <a:solidFill>
              <a:srgbClr val="3F3F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325"/>
          </a:p>
        </p:txBody>
      </p:sp>
      <p:sp>
        <p:nvSpPr>
          <p:cNvPr id="48" name="Isosceles Triangle 47"/>
          <p:cNvSpPr/>
          <p:nvPr/>
        </p:nvSpPr>
        <p:spPr>
          <a:xfrm>
            <a:off x="5280197" y="2807670"/>
            <a:ext cx="31827" cy="39784"/>
          </a:xfrm>
          <a:prstGeom prst="triangle">
            <a:avLst/>
          </a:prstGeom>
          <a:solidFill>
            <a:srgbClr val="3F3FF1"/>
          </a:solidFill>
          <a:ln>
            <a:solidFill>
              <a:srgbClr val="3F3F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1051" tIns="50525" rIns="101051" bIns="5052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325"/>
          </a:p>
        </p:txBody>
      </p:sp>
    </p:spTree>
    <p:extLst>
      <p:ext uri="{BB962C8B-B14F-4D97-AF65-F5344CB8AC3E}">
        <p14:creationId xmlns:p14="http://schemas.microsoft.com/office/powerpoint/2010/main" val="1984535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105</Words>
  <Application>Microsoft Office PowerPoint</Application>
  <PresentationFormat>Custom</PresentationFormat>
  <Paragraphs>72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Cecilia Huo</dc:creator>
  <cp:lastModifiedBy>Cecilia Huo</cp:lastModifiedBy>
  <cp:revision>12</cp:revision>
  <dcterms:created xsi:type="dcterms:W3CDTF">2015-11-16T11:33:46Z</dcterms:created>
  <dcterms:modified xsi:type="dcterms:W3CDTF">2016-08-03T06:01:45Z</dcterms:modified>
</cp:coreProperties>
</file>