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75"/>
    <p:restoredTop sz="94737"/>
  </p:normalViewPr>
  <p:slideViewPr>
    <p:cSldViewPr snapToGrid="0" snapToObjects="1">
      <p:cViewPr varScale="1">
        <p:scale>
          <a:sx n="81" d="100"/>
          <a:sy n="81" d="100"/>
        </p:scale>
        <p:origin x="24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141C-A3A2-7A40-8B0D-1D3B7AA36866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F0FBC-E1FD-9745-8A28-4CE436986B3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074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A1B43-3DD4-684D-B343-5C79B5E3362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43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106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740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35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84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30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99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596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463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64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163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25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140FB-3962-8E42-A53C-CB2BC93D5AB2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91A60-2300-F944-A417-D1BE970BB84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16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36060"/>
            <a:ext cx="1874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Supplemental figure </a:t>
            </a:r>
            <a:r>
              <a:rPr lang="en-US" sz="1400" dirty="0" smtClean="0"/>
              <a:t>3.</a:t>
            </a:r>
            <a:endParaRPr lang="en-US" sz="1400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79" y="5897878"/>
            <a:ext cx="2583181" cy="1207721"/>
          </a:xfrm>
          <a:prstGeom prst="rect">
            <a:avLst/>
          </a:prstGeom>
        </p:spPr>
      </p:pic>
      <p:sp>
        <p:nvSpPr>
          <p:cNvPr id="6" name="textruta 5"/>
          <p:cNvSpPr txBox="1"/>
          <p:nvPr/>
        </p:nvSpPr>
        <p:spPr>
          <a:xfrm>
            <a:off x="834390" y="834390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A</a:t>
            </a:r>
            <a:endParaRPr lang="sv-SE" sz="1400" dirty="0"/>
          </a:p>
        </p:txBody>
      </p:sp>
      <p:sp>
        <p:nvSpPr>
          <p:cNvPr id="7" name="textruta 6"/>
          <p:cNvSpPr txBox="1"/>
          <p:nvPr/>
        </p:nvSpPr>
        <p:spPr>
          <a:xfrm>
            <a:off x="834390" y="5736074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B</a:t>
            </a:r>
            <a:endParaRPr lang="sv-SE" sz="1400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" y="1142167"/>
            <a:ext cx="3650000" cy="442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481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1323</TotalTime>
  <Words>7</Words>
  <Application>Microsoft Macintosh PowerPoint</Application>
  <PresentationFormat>Bildspel på skärmen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Office-tema</vt:lpstr>
      <vt:lpstr>PowerPoint-presentation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Microsoft Office-användare</dc:creator>
  <cp:lastModifiedBy>Microsoft Office-användare</cp:lastModifiedBy>
  <cp:revision>5</cp:revision>
  <cp:lastPrinted>2016-06-27T12:31:30Z</cp:lastPrinted>
  <dcterms:created xsi:type="dcterms:W3CDTF">2016-02-04T11:21:06Z</dcterms:created>
  <dcterms:modified xsi:type="dcterms:W3CDTF">2016-06-28T10:17:09Z</dcterms:modified>
</cp:coreProperties>
</file>