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5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4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1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1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7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2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1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2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7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990601" y="1207148"/>
            <a:ext cx="3280411" cy="5086350"/>
            <a:chOff x="2438399" y="838200"/>
            <a:chExt cx="3280411" cy="50863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838200"/>
              <a:ext cx="2823210" cy="508635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3886200" y="2590800"/>
              <a:ext cx="304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38400" y="85188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IP6K2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38399" y="3886200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IP6K1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56161" y="338137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actin</a:t>
              </a:r>
              <a:endParaRPr lang="en-US" sz="14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1337" y="5519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 Fig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7537" y="14533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073" y="2043755"/>
            <a:ext cx="1330452" cy="5669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64964" y="16744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751594" y="222373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55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751594" y="2023550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72</a:t>
            </a:r>
            <a:endParaRPr lang="en-US" sz="12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102299" y="2653355"/>
            <a:ext cx="6492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33408" y="2653355"/>
            <a:ext cx="78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unrelated</a:t>
            </a:r>
          </a:p>
          <a:p>
            <a:r>
              <a:rPr lang="en-US" sz="1200" dirty="0" smtClean="0"/>
              <a:t>lanes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426717" y="1734054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WT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5646754" y="160180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IP6K2</a:t>
            </a:r>
            <a:r>
              <a:rPr lang="en-US" sz="1400" baseline="20000" dirty="0" smtClean="0"/>
              <a:t>-/-</a:t>
            </a:r>
            <a:endParaRPr lang="en-US" sz="1400" baseline="200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64964" y="2331755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959555">
            <a:off x="1669701" y="955352"/>
            <a:ext cx="1014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600" baseline="20000" dirty="0" smtClean="0"/>
              <a:t>UCL</a:t>
            </a:r>
            <a:endParaRPr lang="en-US" sz="1600" baseline="20000" dirty="0"/>
          </a:p>
        </p:txBody>
      </p:sp>
      <p:sp>
        <p:nvSpPr>
          <p:cNvPr id="30" name="TextBox 29"/>
          <p:cNvSpPr txBox="1"/>
          <p:nvPr/>
        </p:nvSpPr>
        <p:spPr>
          <a:xfrm rot="16959555">
            <a:off x="1974500" y="955351"/>
            <a:ext cx="1014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600" baseline="20000" dirty="0" smtClean="0"/>
              <a:t>NIH</a:t>
            </a:r>
            <a:endParaRPr lang="en-US" sz="1600" baseline="20000" dirty="0"/>
          </a:p>
        </p:txBody>
      </p:sp>
      <p:sp>
        <p:nvSpPr>
          <p:cNvPr id="31" name="TextBox 30"/>
          <p:cNvSpPr txBox="1"/>
          <p:nvPr/>
        </p:nvSpPr>
        <p:spPr>
          <a:xfrm rot="16959555">
            <a:off x="2829406" y="1496067"/>
            <a:ext cx="1014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600" baseline="20000" dirty="0" smtClean="0"/>
              <a:t>UCL</a:t>
            </a:r>
            <a:endParaRPr lang="en-US" sz="1600" baseline="20000" dirty="0"/>
          </a:p>
        </p:txBody>
      </p:sp>
      <p:sp>
        <p:nvSpPr>
          <p:cNvPr id="32" name="TextBox 31"/>
          <p:cNvSpPr txBox="1"/>
          <p:nvPr/>
        </p:nvSpPr>
        <p:spPr>
          <a:xfrm rot="16959555">
            <a:off x="3134205" y="1496066"/>
            <a:ext cx="1014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600" baseline="20000" dirty="0" smtClean="0"/>
              <a:t>NIH</a:t>
            </a:r>
            <a:endParaRPr lang="en-US" sz="1600" baseline="2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365" y="4098938"/>
            <a:ext cx="1176528" cy="219456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6200000">
            <a:off x="5545835" y="3869820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WT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5765872" y="3737572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IP6K1</a:t>
            </a:r>
            <a:r>
              <a:rPr lang="en-US" sz="1200" baseline="20000" dirty="0"/>
              <a:t>-/-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346523" y="5343525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595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NIEHS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TEMP</dc:creator>
  <cp:lastModifiedBy>TEMP</cp:lastModifiedBy>
  <cp:revision>1</cp:revision>
  <dcterms:created xsi:type="dcterms:W3CDTF">2016-08-10T18:36:31Z</dcterms:created>
  <dcterms:modified xsi:type="dcterms:W3CDTF">2016-08-10T18:37:16Z</dcterms:modified>
</cp:coreProperties>
</file>