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56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48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970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10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14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57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20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212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2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83B32-8679-4ECC-92B3-BC2E54EE5E61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F4CEA-E676-4095-80B4-52EDC1084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77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7963896"/>
              </p:ext>
            </p:extLst>
          </p:nvPr>
        </p:nvGraphicFramePr>
        <p:xfrm>
          <a:off x="1447800" y="1447800"/>
          <a:ext cx="3249462" cy="2742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SPW 13.0 Graph" r:id="rId3" imgW="4642089" imgH="3918153" progId="SigmaPlotGraphicObject.12">
                  <p:embed/>
                </p:oleObj>
              </mc:Choice>
              <mc:Fallback>
                <p:oleObj name="SPW 13.0 Graph" r:id="rId3" imgW="4642089" imgH="3918153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7800" y="1447800"/>
                        <a:ext cx="3249462" cy="2742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 rot="18254083">
            <a:off x="1863600" y="4248114"/>
            <a:ext cx="938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HCT116</a:t>
            </a:r>
            <a:r>
              <a:rPr lang="en-US" sz="1400" baseline="30000" dirty="0" smtClean="0"/>
              <a:t>NIH</a:t>
            </a:r>
            <a:endParaRPr lang="en-US" sz="1400" baseline="30000" dirty="0"/>
          </a:p>
        </p:txBody>
      </p:sp>
      <p:sp>
        <p:nvSpPr>
          <p:cNvPr id="6" name="TextBox 5"/>
          <p:cNvSpPr txBox="1"/>
          <p:nvPr/>
        </p:nvSpPr>
        <p:spPr>
          <a:xfrm rot="18254083">
            <a:off x="2434711" y="4251428"/>
            <a:ext cx="946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HCT116</a:t>
            </a:r>
            <a:r>
              <a:rPr lang="en-US" sz="1400" baseline="30000" dirty="0" smtClean="0"/>
              <a:t>UCL</a:t>
            </a:r>
            <a:endParaRPr lang="en-US" sz="1400" baseline="30000" dirty="0"/>
          </a:p>
        </p:txBody>
      </p:sp>
      <p:sp>
        <p:nvSpPr>
          <p:cNvPr id="7" name="TextBox 6"/>
          <p:cNvSpPr txBox="1"/>
          <p:nvPr/>
        </p:nvSpPr>
        <p:spPr>
          <a:xfrm rot="18254083">
            <a:off x="2833754" y="4271969"/>
            <a:ext cx="1091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HCT116 (</a:t>
            </a:r>
            <a:r>
              <a:rPr lang="en-US" sz="1400" dirty="0" smtClean="0"/>
              <a:t>2p)</a:t>
            </a:r>
            <a:endParaRPr lang="en-US" sz="1400" baseline="30000" dirty="0"/>
          </a:p>
        </p:txBody>
      </p:sp>
      <p:sp>
        <p:nvSpPr>
          <p:cNvPr id="12" name="TextBox 11"/>
          <p:cNvSpPr txBox="1"/>
          <p:nvPr/>
        </p:nvSpPr>
        <p:spPr>
          <a:xfrm rot="18254083">
            <a:off x="3347172" y="4309739"/>
            <a:ext cx="1182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HCT116 (</a:t>
            </a:r>
            <a:r>
              <a:rPr lang="en-US" sz="1400" dirty="0" smtClean="0"/>
              <a:t>10p)</a:t>
            </a:r>
            <a:endParaRPr lang="en-US" sz="14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1627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S4 Fig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999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SPW 13.0 Graph</vt:lpstr>
      <vt:lpstr>PowerPoint Presentation</vt:lpstr>
    </vt:vector>
  </TitlesOfParts>
  <Company>NIEHS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TEMP</dc:creator>
  <cp:lastModifiedBy>TEMP</cp:lastModifiedBy>
  <cp:revision>4</cp:revision>
  <dcterms:created xsi:type="dcterms:W3CDTF">2016-08-10T18:36:31Z</dcterms:created>
  <dcterms:modified xsi:type="dcterms:W3CDTF">2016-08-10T18:38:21Z</dcterms:modified>
</cp:coreProperties>
</file>