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6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AB67-C225-6045-B419-9588EB3BAA28}" type="datetimeFigureOut">
              <a:rPr lang="es-ES" smtClean="0"/>
              <a:t>27-09-16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4DCF-CBBB-3142-9A69-79FB1B050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365786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AB67-C225-6045-B419-9588EB3BAA28}" type="datetimeFigureOut">
              <a:rPr lang="es-ES" smtClean="0"/>
              <a:t>27-09-16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4DCF-CBBB-3142-9A69-79FB1B050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77287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AB67-C225-6045-B419-9588EB3BAA28}" type="datetimeFigureOut">
              <a:rPr lang="es-ES" smtClean="0"/>
              <a:t>27-09-16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4DCF-CBBB-3142-9A69-79FB1B050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12447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AB67-C225-6045-B419-9588EB3BAA28}" type="datetimeFigureOut">
              <a:rPr lang="es-ES" smtClean="0"/>
              <a:t>27-09-16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4DCF-CBBB-3142-9A69-79FB1B050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7270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AB67-C225-6045-B419-9588EB3BAA28}" type="datetimeFigureOut">
              <a:rPr lang="es-ES" smtClean="0"/>
              <a:t>27-09-16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4DCF-CBBB-3142-9A69-79FB1B050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8617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AB67-C225-6045-B419-9588EB3BAA28}" type="datetimeFigureOut">
              <a:rPr lang="es-ES" smtClean="0"/>
              <a:t>27-09-16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4DCF-CBBB-3142-9A69-79FB1B050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66255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AB67-C225-6045-B419-9588EB3BAA28}" type="datetimeFigureOut">
              <a:rPr lang="es-ES" smtClean="0"/>
              <a:t>27-09-16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4DCF-CBBB-3142-9A69-79FB1B050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6920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AB67-C225-6045-B419-9588EB3BAA28}" type="datetimeFigureOut">
              <a:rPr lang="es-ES" smtClean="0"/>
              <a:t>27-09-16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4DCF-CBBB-3142-9A69-79FB1B050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670810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AB67-C225-6045-B419-9588EB3BAA28}" type="datetimeFigureOut">
              <a:rPr lang="es-ES" smtClean="0"/>
              <a:t>27-09-16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4DCF-CBBB-3142-9A69-79FB1B050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80536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AB67-C225-6045-B419-9588EB3BAA28}" type="datetimeFigureOut">
              <a:rPr lang="es-ES" smtClean="0"/>
              <a:t>27-09-16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4DCF-CBBB-3142-9A69-79FB1B050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2068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5DAB67-C225-6045-B419-9588EB3BAA28}" type="datetimeFigureOut">
              <a:rPr lang="es-ES" smtClean="0"/>
              <a:t>27-09-16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A24DCF-CBBB-3142-9A69-79FB1B050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21725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DAB67-C225-6045-B419-9588EB3BAA28}" type="datetimeFigureOut">
              <a:rPr lang="es-ES" smtClean="0"/>
              <a:t>27-09-16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A24DCF-CBBB-3142-9A69-79FB1B0504DB}" type="slidenum">
              <a:rPr lang="es-ES" smtClean="0"/>
              <a:t>‹Nr.›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4930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055" y="410379"/>
            <a:ext cx="5612130" cy="4554855"/>
          </a:xfrm>
          <a:prstGeom prst="rect">
            <a:avLst/>
          </a:prstGeom>
          <a:noFill/>
        </p:spPr>
      </p:pic>
      <p:sp>
        <p:nvSpPr>
          <p:cNvPr id="3" name="Rectángulo 2"/>
          <p:cNvSpPr/>
          <p:nvPr/>
        </p:nvSpPr>
        <p:spPr>
          <a:xfrm>
            <a:off x="743728" y="5025706"/>
            <a:ext cx="8007143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S1</a:t>
            </a:r>
            <a:r>
              <a:rPr lang="en-US" dirty="0"/>
              <a:t>. Putative </a:t>
            </a:r>
            <a:r>
              <a:rPr lang="en-US" dirty="0" err="1"/>
              <a:t>auxin</a:t>
            </a:r>
            <a:r>
              <a:rPr lang="en-US" dirty="0"/>
              <a:t> and GA </a:t>
            </a:r>
            <a:r>
              <a:rPr lang="en-US" dirty="0" err="1"/>
              <a:t>cis</a:t>
            </a:r>
            <a:r>
              <a:rPr lang="en-US" dirty="0"/>
              <a:t>-regulators present in </a:t>
            </a:r>
            <a:r>
              <a:rPr lang="en-US" i="1" dirty="0" err="1"/>
              <a:t>VvPINs</a:t>
            </a:r>
            <a:r>
              <a:rPr lang="en-US" dirty="0"/>
              <a:t> promoters. Arabidopsis </a:t>
            </a:r>
            <a:r>
              <a:rPr lang="en-US" dirty="0" err="1"/>
              <a:t>auxin</a:t>
            </a:r>
            <a:r>
              <a:rPr lang="en-US" dirty="0"/>
              <a:t>-responsive element, (At)</a:t>
            </a:r>
            <a:r>
              <a:rPr lang="en-US" dirty="0" err="1"/>
              <a:t>AuxRE</a:t>
            </a:r>
            <a:r>
              <a:rPr lang="en-US" dirty="0"/>
              <a:t>, pea </a:t>
            </a:r>
            <a:r>
              <a:rPr lang="en-US" dirty="0" err="1"/>
              <a:t>auxin</a:t>
            </a:r>
            <a:r>
              <a:rPr lang="en-US" dirty="0"/>
              <a:t>-responsive element, (Ps)</a:t>
            </a:r>
            <a:r>
              <a:rPr lang="en-US" dirty="0" err="1"/>
              <a:t>AuxRE</a:t>
            </a:r>
            <a:r>
              <a:rPr lang="en-US" dirty="0"/>
              <a:t>, Arabidopsis GA-responsive element, (At)GARE, rice GA-responsive element, (</a:t>
            </a:r>
            <a:r>
              <a:rPr lang="en-US" dirty="0" err="1"/>
              <a:t>Os</a:t>
            </a:r>
            <a:r>
              <a:rPr lang="en-US" dirty="0"/>
              <a:t>)GARE, and Arabidopsis GA-negative responsive element, (At)GADAWN, are represented within the 2-kb promoter region of </a:t>
            </a:r>
            <a:r>
              <a:rPr lang="en-US" i="1" dirty="0"/>
              <a:t>VvPIN1</a:t>
            </a:r>
            <a:r>
              <a:rPr lang="en-US" dirty="0"/>
              <a:t>, </a:t>
            </a:r>
            <a:r>
              <a:rPr lang="en-US" i="1" dirty="0"/>
              <a:t>VvPIN1a</a:t>
            </a:r>
            <a:r>
              <a:rPr lang="en-US" dirty="0"/>
              <a:t>, </a:t>
            </a:r>
            <a:r>
              <a:rPr lang="en-US" i="1" dirty="0"/>
              <a:t>VvPIN1b</a:t>
            </a:r>
            <a:r>
              <a:rPr lang="en-US" dirty="0"/>
              <a:t>  and </a:t>
            </a:r>
            <a:r>
              <a:rPr lang="en-US" i="1" dirty="0"/>
              <a:t>AtPIN1</a:t>
            </a:r>
            <a:r>
              <a:rPr lang="en-US" dirty="0"/>
              <a:t> (A) and of </a:t>
            </a:r>
            <a:r>
              <a:rPr lang="en-US" i="1" dirty="0"/>
              <a:t>VvPIN4</a:t>
            </a:r>
            <a:r>
              <a:rPr lang="en-US" dirty="0"/>
              <a:t>,</a:t>
            </a:r>
            <a:r>
              <a:rPr lang="en-US" i="1" dirty="0"/>
              <a:t> AtPIN</a:t>
            </a:r>
            <a:r>
              <a:rPr lang="en-US" dirty="0"/>
              <a:t>3, </a:t>
            </a:r>
            <a:r>
              <a:rPr lang="en-US" i="1" dirty="0"/>
              <a:t>AtPIN4</a:t>
            </a:r>
            <a:r>
              <a:rPr lang="en-US" dirty="0"/>
              <a:t> and </a:t>
            </a:r>
            <a:r>
              <a:rPr lang="en-US" i="1" dirty="0"/>
              <a:t>AtPIN7</a:t>
            </a:r>
            <a:r>
              <a:rPr lang="en-US" dirty="0"/>
              <a:t> (B). </a:t>
            </a:r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3494068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105</Words>
  <Application>Microsoft Macintosh PowerPoint</Application>
  <PresentationFormat>Presentación en pantalla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Pontificia Universidad Ctaólica de Chile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Alejandra Serrano</dc:creator>
  <cp:lastModifiedBy>Alejandra Serrano</cp:lastModifiedBy>
  <cp:revision>1</cp:revision>
  <dcterms:created xsi:type="dcterms:W3CDTF">2016-09-27T15:31:14Z</dcterms:created>
  <dcterms:modified xsi:type="dcterms:W3CDTF">2016-09-27T15:33:16Z</dcterms:modified>
</cp:coreProperties>
</file>