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84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2247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62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896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04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62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17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045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298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03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1516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BECB6-9E6B-4DAB-931B-35379C4FF358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B652D-4301-40F7-AA65-E11A1CF6FA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3833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jpe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355868" y="707066"/>
            <a:ext cx="4125917" cy="4442430"/>
            <a:chOff x="35496" y="-27384"/>
            <a:chExt cx="4125917" cy="4442430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902" y="277576"/>
              <a:ext cx="2729930" cy="627759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539552" y="288502"/>
              <a:ext cx="731891" cy="5270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85800">
                <a:lnSpc>
                  <a:spcPts val="1000"/>
                </a:lnSpc>
                <a:defRPr/>
              </a:pPr>
              <a:r>
                <a:rPr lang="de-DE" sz="1000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72kDa-</a:t>
              </a:r>
              <a:endParaRPr lang="de-DE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defTabSz="685800">
                <a:lnSpc>
                  <a:spcPts val="1000"/>
                </a:lnSpc>
                <a:defRPr/>
              </a:pPr>
              <a:endParaRPr lang="de-DE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defTabSz="685800">
                <a:lnSpc>
                  <a:spcPts val="1000"/>
                </a:lnSpc>
                <a:defRPr/>
              </a:pPr>
              <a:r>
                <a:rPr lang="de-DE" sz="1000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55kDa-</a:t>
              </a:r>
              <a:endParaRPr lang="de-DE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 6"/>
            <p:cNvSpPr/>
            <p:nvPr/>
          </p:nvSpPr>
          <p:spPr>
            <a:xfrm rot="16200000">
              <a:off x="1835444" y="17447"/>
              <a:ext cx="375787" cy="2861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P1</a:t>
              </a:r>
              <a:endPara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 7"/>
            <p:cNvSpPr/>
            <p:nvPr/>
          </p:nvSpPr>
          <p:spPr>
            <a:xfrm rot="16200000">
              <a:off x="2112046" y="17447"/>
              <a:ext cx="375787" cy="2861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P2</a:t>
              </a:r>
              <a:endPara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 rot="16200000">
              <a:off x="2642390" y="17447"/>
              <a:ext cx="375787" cy="2861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P4</a:t>
              </a:r>
              <a:endPara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 rot="16200000">
              <a:off x="2359655" y="17447"/>
              <a:ext cx="375787" cy="2861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P3</a:t>
              </a:r>
              <a:endPara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>
            <a:xfrm rot="16200000">
              <a:off x="2899560" y="17447"/>
              <a:ext cx="375787" cy="2861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P5</a:t>
              </a:r>
              <a:endPara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172734" y="17447"/>
              <a:ext cx="375787" cy="2861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P6</a:t>
              </a:r>
              <a:endPara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460766" y="17447"/>
              <a:ext cx="375787" cy="2861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685800">
                <a:defRPr/>
              </a:pPr>
              <a:r>
                <a:rPr lang="de-DE" sz="10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P7</a:t>
              </a:r>
              <a:endParaRPr lang="de-DE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1334925" y="50503"/>
              <a:ext cx="296558" cy="2720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685800">
                <a:defRPr/>
              </a:pPr>
              <a:r>
                <a:rPr lang="de-DE" sz="10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de-DE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1630959" y="50503"/>
              <a:ext cx="296558" cy="2720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685800">
                <a:defRPr/>
              </a:pPr>
              <a:r>
                <a:rPr lang="de-DE" sz="10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de-DE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48571" y="814428"/>
              <a:ext cx="3756474" cy="1140228"/>
              <a:chOff x="693960" y="2061663"/>
              <a:chExt cx="3756474" cy="1140228"/>
            </a:xfrm>
          </p:grpSpPr>
          <p:pic>
            <p:nvPicPr>
              <p:cNvPr id="38" name="Grafik 37"/>
              <p:cNvPicPr>
                <a:picLocks noChangeAspect="1"/>
              </p:cNvPicPr>
              <p:nvPr/>
            </p:nvPicPr>
            <p:blipFill>
              <a:blip r:embed="rId4" cstate="print">
                <a:grayscl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01228" y="2454723"/>
                <a:ext cx="3249206" cy="747168"/>
              </a:xfrm>
              <a:prstGeom prst="rect">
                <a:avLst/>
              </a:prstGeom>
            </p:spPr>
          </p:pic>
          <p:sp>
            <p:nvSpPr>
              <p:cNvPr id="39" name="Rechteck 38"/>
              <p:cNvSpPr/>
              <p:nvPr/>
            </p:nvSpPr>
            <p:spPr>
              <a:xfrm>
                <a:off x="693960" y="2482302"/>
                <a:ext cx="753106" cy="4845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685800">
                  <a:lnSpc>
                    <a:spcPts val="900"/>
                  </a:lnSpc>
                  <a:defRPr/>
                </a:pPr>
                <a:r>
                  <a:rPr lang="de-DE" sz="1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72kDa-</a:t>
                </a:r>
              </a:p>
              <a:p>
                <a:pPr lvl="0" defTabSz="685800">
                  <a:lnSpc>
                    <a:spcPts val="900"/>
                  </a:lnSpc>
                  <a:defRPr/>
                </a:pPr>
                <a:endParaRPr lang="de-DE" sz="10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0" defTabSz="685800">
                  <a:lnSpc>
                    <a:spcPts val="900"/>
                  </a:lnSpc>
                  <a:defRPr/>
                </a:pPr>
                <a:r>
                  <a:rPr lang="de-DE" sz="1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55kDa-</a:t>
                </a:r>
              </a:p>
            </p:txBody>
          </p:sp>
          <p:sp>
            <p:nvSpPr>
              <p:cNvPr id="40" name="Rechteck 39"/>
              <p:cNvSpPr/>
              <p:nvPr/>
            </p:nvSpPr>
            <p:spPr>
              <a:xfrm rot="16200000">
                <a:off x="2181377" y="2187750"/>
                <a:ext cx="375787" cy="286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P8</a:t>
                </a:r>
                <a:endPara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Rechteck 40"/>
              <p:cNvSpPr/>
              <p:nvPr/>
            </p:nvSpPr>
            <p:spPr>
              <a:xfrm rot="16200000">
                <a:off x="2452792" y="2207702"/>
                <a:ext cx="38985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P9*</a:t>
                </a:r>
                <a:endPara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Rechteck 41"/>
              <p:cNvSpPr/>
              <p:nvPr/>
            </p:nvSpPr>
            <p:spPr>
              <a:xfrm rot="16200000">
                <a:off x="3072197" y="2148791"/>
                <a:ext cx="453707" cy="286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P11</a:t>
                </a:r>
                <a:endPara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Rechteck 42"/>
              <p:cNvSpPr/>
              <p:nvPr/>
            </p:nvSpPr>
            <p:spPr>
              <a:xfrm rot="16200000">
                <a:off x="2763054" y="2168743"/>
                <a:ext cx="46038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P10*</a:t>
                </a:r>
                <a:endPara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Rechteck 43"/>
              <p:cNvSpPr/>
              <p:nvPr/>
            </p:nvSpPr>
            <p:spPr>
              <a:xfrm rot="16200000">
                <a:off x="3378003" y="2148791"/>
                <a:ext cx="453707" cy="286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P12</a:t>
                </a:r>
                <a:endPara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Rechteck 44"/>
              <p:cNvSpPr/>
              <p:nvPr/>
            </p:nvSpPr>
            <p:spPr>
              <a:xfrm rot="16200000">
                <a:off x="3703671" y="2148791"/>
                <a:ext cx="453707" cy="286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P13</a:t>
                </a:r>
                <a:endPara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Rechteck 45"/>
              <p:cNvSpPr/>
              <p:nvPr/>
            </p:nvSpPr>
            <p:spPr>
              <a:xfrm rot="16200000">
                <a:off x="4026383" y="2148791"/>
                <a:ext cx="453707" cy="286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defTabSz="685800">
                  <a:defRPr/>
                </a:pPr>
                <a:r>
                  <a:rPr lang="de-DE" sz="1000" b="1" kern="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P14</a:t>
                </a:r>
                <a:endParaRPr lang="de-DE" sz="10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Rechteck 46"/>
              <p:cNvSpPr/>
              <p:nvPr/>
            </p:nvSpPr>
            <p:spPr>
              <a:xfrm>
                <a:off x="1606576" y="2229918"/>
                <a:ext cx="296558" cy="2720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defTabSz="685800">
                  <a:defRPr/>
                </a:pPr>
                <a:r>
                  <a:rPr lang="de-DE" sz="1000" b="1" kern="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de-DE" sz="10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Rechteck 47"/>
              <p:cNvSpPr/>
              <p:nvPr/>
            </p:nvSpPr>
            <p:spPr>
              <a:xfrm>
                <a:off x="1873038" y="2229918"/>
                <a:ext cx="296558" cy="2720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defTabSz="685800">
                  <a:defRPr/>
                </a:pPr>
                <a:r>
                  <a:rPr lang="de-DE" sz="1000" b="1" kern="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de-DE" sz="10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Gruppieren 16"/>
            <p:cNvGrpSpPr/>
            <p:nvPr/>
          </p:nvGrpSpPr>
          <p:grpSpPr>
            <a:xfrm>
              <a:off x="35496" y="1874102"/>
              <a:ext cx="3749845" cy="1122490"/>
              <a:chOff x="680885" y="3593526"/>
              <a:chExt cx="3749845" cy="1122490"/>
            </a:xfrm>
          </p:grpSpPr>
          <p:sp>
            <p:nvSpPr>
              <p:cNvPr id="26" name="Rechteck 25"/>
              <p:cNvSpPr/>
              <p:nvPr/>
            </p:nvSpPr>
            <p:spPr>
              <a:xfrm>
                <a:off x="680885" y="4042918"/>
                <a:ext cx="731891" cy="4845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685800">
                  <a:lnSpc>
                    <a:spcPts val="900"/>
                  </a:lnSpc>
                  <a:defRPr/>
                </a:pPr>
                <a:r>
                  <a:rPr lang="de-DE" sz="1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72kDa-</a:t>
                </a:r>
              </a:p>
              <a:p>
                <a:pPr lvl="0" defTabSz="685800">
                  <a:lnSpc>
                    <a:spcPts val="900"/>
                  </a:lnSpc>
                  <a:defRPr/>
                </a:pPr>
                <a:endParaRPr lang="de-DE" sz="10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0" defTabSz="685800">
                  <a:lnSpc>
                    <a:spcPts val="900"/>
                  </a:lnSpc>
                  <a:defRPr/>
                </a:pPr>
                <a:r>
                  <a:rPr lang="de-DE" sz="1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55kDa-</a:t>
                </a:r>
              </a:p>
            </p:txBody>
          </p:sp>
          <p:grpSp>
            <p:nvGrpSpPr>
              <p:cNvPr id="27" name="Gruppieren 26"/>
              <p:cNvGrpSpPr/>
              <p:nvPr/>
            </p:nvGrpSpPr>
            <p:grpSpPr>
              <a:xfrm>
                <a:off x="1201229" y="3593526"/>
                <a:ext cx="3229501" cy="1122490"/>
                <a:chOff x="1201229" y="3633984"/>
                <a:chExt cx="3229501" cy="1122490"/>
              </a:xfrm>
            </p:grpSpPr>
            <p:pic>
              <p:nvPicPr>
                <p:cNvPr id="28" name="Grafik 27"/>
                <p:cNvPicPr>
                  <a:picLocks noChangeAspect="1"/>
                </p:cNvPicPr>
                <p:nvPr/>
              </p:nvPicPr>
              <p:blipFill>
                <a:blip r:embed="rId6" cstate="print">
                  <a:grayscl/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bright="4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01229" y="4013836"/>
                  <a:ext cx="3229501" cy="742638"/>
                </a:xfrm>
                <a:prstGeom prst="rect">
                  <a:avLst/>
                </a:prstGeom>
              </p:spPr>
            </p:pic>
            <p:sp>
              <p:nvSpPr>
                <p:cNvPr id="29" name="Rechteck 28"/>
                <p:cNvSpPr/>
                <p:nvPr/>
              </p:nvSpPr>
              <p:spPr>
                <a:xfrm rot="16200000">
                  <a:off x="2078582" y="3741064"/>
                  <a:ext cx="460382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P15*</a:t>
                  </a:r>
                  <a:endPara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 rot="16200000">
                  <a:off x="2373572" y="3741064"/>
                  <a:ext cx="460382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P16*</a:t>
                  </a:r>
                  <a:endPara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 rot="16200000">
                  <a:off x="3058243" y="3741064"/>
                  <a:ext cx="460382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P18*</a:t>
                  </a:r>
                  <a:endPara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 rot="16200000">
                  <a:off x="2726867" y="3721112"/>
                  <a:ext cx="453707" cy="28612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P17</a:t>
                  </a:r>
                  <a:endPara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 rot="16200000">
                  <a:off x="3407119" y="3741064"/>
                  <a:ext cx="460382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P19*</a:t>
                  </a:r>
                  <a:endPara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 rot="16200000">
                  <a:off x="3746063" y="3741064"/>
                  <a:ext cx="460382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P20*</a:t>
                  </a:r>
                  <a:endPara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 rot="16200000">
                  <a:off x="4065145" y="3741064"/>
                  <a:ext cx="460382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defTabSz="685800">
                    <a:defRPr/>
                  </a:pPr>
                  <a:r>
                    <a:rPr lang="de-DE" sz="1000" b="1" kern="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P21*</a:t>
                  </a:r>
                  <a:endParaRPr lang="de-DE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1500511" y="3789032"/>
                  <a:ext cx="296558" cy="2720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defTabSz="685800">
                    <a:defRPr/>
                  </a:pPr>
                  <a:r>
                    <a:rPr lang="de-DE" sz="1000" b="1" kern="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de-DE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1796765" y="3789032"/>
                  <a:ext cx="296558" cy="2720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defTabSz="685800">
                    <a:defRPr/>
                  </a:pPr>
                  <a:r>
                    <a:rPr lang="de-DE" sz="1000" b="1" kern="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de-DE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8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36"/>
            <a:stretch/>
          </p:blipFill>
          <p:spPr>
            <a:xfrm>
              <a:off x="1709226" y="3321122"/>
              <a:ext cx="2104431" cy="596561"/>
            </a:xfrm>
            <a:prstGeom prst="rect">
              <a:avLst/>
            </a:prstGeom>
          </p:spPr>
        </p:pic>
        <p:sp>
          <p:nvSpPr>
            <p:cNvPr id="19" name="Rechteck 18"/>
            <p:cNvSpPr/>
            <p:nvPr/>
          </p:nvSpPr>
          <p:spPr>
            <a:xfrm>
              <a:off x="1223646" y="3396644"/>
              <a:ext cx="731892" cy="5270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85800">
                <a:lnSpc>
                  <a:spcPts val="1000"/>
                </a:lnSpc>
                <a:defRPr/>
              </a:pPr>
              <a:r>
                <a:rPr lang="de-DE" sz="10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72kDa-</a:t>
              </a:r>
            </a:p>
            <a:p>
              <a:pPr lvl="0" defTabSz="685800">
                <a:lnSpc>
                  <a:spcPts val="1000"/>
                </a:lnSpc>
                <a:defRPr/>
              </a:pPr>
              <a:endParaRPr lang="de-DE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defTabSz="685800">
                <a:lnSpc>
                  <a:spcPts val="1000"/>
                </a:lnSpc>
                <a:defRPr/>
              </a:pPr>
              <a:r>
                <a:rPr lang="de-DE" sz="10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55kDa-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2620853" y="3032025"/>
              <a:ext cx="46038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P22*</a:t>
              </a:r>
              <a:endPara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2948973" y="3012072"/>
              <a:ext cx="453707" cy="2861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P23</a:t>
              </a:r>
              <a:endPara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3323813" y="3012072"/>
              <a:ext cx="453707" cy="2861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P24</a:t>
              </a:r>
              <a:endPara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2026439" y="3109201"/>
              <a:ext cx="296558" cy="2720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685800">
                <a:defRPr/>
              </a:pPr>
              <a:r>
                <a:rPr lang="de-DE" sz="10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de-DE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2342556" y="3109201"/>
              <a:ext cx="296558" cy="2720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685800">
                <a:defRPr/>
              </a:pPr>
              <a:r>
                <a:rPr lang="de-DE" sz="10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de-DE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>
              <a:off x="187248" y="3861048"/>
              <a:ext cx="3974165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de-DE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S1 Fig. </a:t>
              </a:r>
              <a:r>
                <a:rPr lang="de-DE" sz="1000" b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zymograms</a:t>
              </a:r>
              <a:r>
                <a:rPr lang="de-DE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de-DE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all </a:t>
              </a:r>
              <a:r>
                <a:rPr lang="de-DE" sz="10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protein</a:t>
              </a:r>
              <a:r>
                <a:rPr lang="de-DE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extracts</a:t>
              </a:r>
              <a:r>
                <a:rPr lang="de-DE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tested</a:t>
              </a:r>
              <a:r>
                <a:rPr lang="de-DE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de-DE" sz="1000" b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</a:t>
              </a:r>
              <a:r>
                <a:rPr lang="de-DE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study</a:t>
              </a:r>
              <a:endPara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ct val="150000"/>
                </a:lnSpc>
              </a:pPr>
              <a:r>
                <a:rPr lang="de-DE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Asterisk</a:t>
              </a:r>
              <a:r>
                <a:rPr lang="de-DE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indicates</a:t>
              </a:r>
              <a:r>
                <a:rPr lang="de-DE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samples</a:t>
              </a:r>
              <a:r>
                <a:rPr lang="de-DE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from</a:t>
              </a:r>
              <a:r>
                <a:rPr lang="de-DE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patients</a:t>
              </a:r>
              <a:r>
                <a:rPr lang="de-DE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DE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bicuspid</a:t>
              </a:r>
              <a:r>
                <a:rPr lang="de-DE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aortic</a:t>
              </a:r>
              <a:r>
                <a:rPr lang="de-DE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valves</a:t>
              </a:r>
              <a:endPara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04403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Bildschirmpräsentation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Uniklinikum Freiburg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Anke Tscheuschler</dc:creator>
  <cp:lastModifiedBy>Dr. Anke Tscheuschler</cp:lastModifiedBy>
  <cp:revision>2</cp:revision>
  <dcterms:created xsi:type="dcterms:W3CDTF">2016-09-29T14:02:58Z</dcterms:created>
  <dcterms:modified xsi:type="dcterms:W3CDTF">2016-09-29T14:04:46Z</dcterms:modified>
</cp:coreProperties>
</file>