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442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41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088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993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02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2202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477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4763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200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033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1082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269DD-9625-4F9D-B16F-456E83B474E7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BBB16-6B2C-413E-B06D-0530AB2571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2529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671886"/>
              </p:ext>
            </p:extLst>
          </p:nvPr>
        </p:nvGraphicFramePr>
        <p:xfrm>
          <a:off x="179512" y="2523736"/>
          <a:ext cx="8229595" cy="13373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327314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</a:rPr>
                        <a:t>ng</a:t>
                      </a:r>
                      <a:r>
                        <a:rPr lang="de-DE" sz="900" b="1" u="none" strike="noStrike" dirty="0">
                          <a:effectLst/>
                        </a:rPr>
                        <a:t> MMP-2 </a:t>
                      </a:r>
                      <a:r>
                        <a:rPr lang="de-DE" sz="900" b="1" u="none" strike="noStrike" dirty="0" err="1">
                          <a:effectLst/>
                        </a:rPr>
                        <a:t>standard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>
                          <a:effectLst/>
                        </a:rPr>
                        <a:t>Gel1-value1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>
                          <a:effectLst/>
                        </a:rPr>
                        <a:t>Gel1-value2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>
                          <a:effectLst/>
                        </a:rPr>
                        <a:t>Gel2-value1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>
                          <a:effectLst/>
                        </a:rPr>
                        <a:t>Gel2-value2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>
                          <a:effectLst/>
                        </a:rPr>
                        <a:t>Gel3-value2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>
                          <a:effectLst/>
                        </a:rPr>
                        <a:t>Gel3-value1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>
                          <a:effectLst/>
                        </a:rPr>
                        <a:t>Gel4-value1</a:t>
                      </a:r>
                      <a:endParaRPr lang="de-DE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>
                          <a:effectLst/>
                        </a:rPr>
                        <a:t>Gel4-value1</a:t>
                      </a:r>
                      <a:endParaRPr lang="de-DE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>
                          <a:effectLst/>
                        </a:rPr>
                        <a:t>Average</a:t>
                      </a:r>
                      <a:endParaRPr lang="de-DE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>
                          <a:effectLst/>
                        </a:rPr>
                        <a:t>S</a:t>
                      </a:r>
                      <a:r>
                        <a:rPr lang="de-DE" sz="900" b="1" u="none" strike="noStrike" dirty="0" smtClean="0">
                          <a:effectLst/>
                        </a:rPr>
                        <a:t>tandard </a:t>
                      </a:r>
                      <a:r>
                        <a:rPr lang="de-DE" sz="900" b="1" u="none" strike="noStrike" dirty="0">
                          <a:effectLst/>
                        </a:rPr>
                        <a:t>D</a:t>
                      </a:r>
                      <a:r>
                        <a:rPr lang="de-DE" sz="900" b="1" u="none" strike="noStrike" dirty="0" smtClean="0">
                          <a:effectLst/>
                        </a:rPr>
                        <a:t>eviation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</a:tr>
              <a:tr h="168333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2.50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11411681.00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8494811.00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3838054.00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3411347.00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6806589.00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10509288.00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7454276.00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5043418.00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7121183.00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2757791.9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</a:tr>
              <a:tr h="168333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1.25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4692104.00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5267933.00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1813841.00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2791225.00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5658640.00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5651711.00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2995305.00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3955619.00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4103297.25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1357034.69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</a:tr>
              <a:tr h="168333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0.63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2872154.00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1076213.00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1379083.00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1592447.00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3589104.00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3015447.00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1669548.00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2154033.00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2168503.63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838736.657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</a:tr>
              <a:tr h="168333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0.31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2757660.00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666042.00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315920.00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389577.00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1859669.00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1292134.00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283849.00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504506.00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1008669.63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838423.866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</a:tr>
              <a:tr h="168333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0.16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461577.00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846991.00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271991.00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95607.00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1054355.00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532870.00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256092.00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0.00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439935.38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340297.632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</a:tr>
              <a:tr h="168333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0.08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450991.00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367042.00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0.00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96314.00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492284.00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137263.00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134849.00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0.00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209842.88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</a:rPr>
                        <a:t>185231.531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52" marR="9352" marT="9352" marB="0" anchor="b"/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132558" y="1515624"/>
            <a:ext cx="82558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 Table. </a:t>
            </a:r>
            <a:endParaRPr lang="de-DE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1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Relationship</a:t>
            </a:r>
            <a:r>
              <a:rPr lang="de-DE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de-DE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MMP-2 </a:t>
            </a:r>
            <a:r>
              <a:rPr lang="de-DE" sz="1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amount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loaded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zymograms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</a:t>
            </a:r>
            <a:r>
              <a:rPr lang="de-DE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Diferent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amounts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human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MMP-2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loaded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onto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zymogram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gels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analyzed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described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total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densities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different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zymograms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was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analyzed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twice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same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gel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curve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shown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was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generated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S1.</a:t>
            </a:r>
            <a:endParaRPr lang="de-DE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63740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Bildschirmpräsentation (4:3)</PresentationFormat>
  <Paragraphs>79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Uniklinikum Freiburg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Anke Tscheuschler</dc:creator>
  <cp:lastModifiedBy>Dr. Anke Tscheuschler</cp:lastModifiedBy>
  <cp:revision>1</cp:revision>
  <dcterms:created xsi:type="dcterms:W3CDTF">2016-09-29T14:07:25Z</dcterms:created>
  <dcterms:modified xsi:type="dcterms:W3CDTF">2016-09-29T14:08:02Z</dcterms:modified>
</cp:coreProperties>
</file>