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B6760-713B-44B8-99FA-33AAD7B65276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D92DD-E806-4AD2-AE74-3A8ED01B11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3940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B6760-713B-44B8-99FA-33AAD7B65276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D92DD-E806-4AD2-AE74-3A8ED01B11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2584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B6760-713B-44B8-99FA-33AAD7B65276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D92DD-E806-4AD2-AE74-3A8ED01B11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3838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B6760-713B-44B8-99FA-33AAD7B65276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D92DD-E806-4AD2-AE74-3A8ED01B11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2082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B6760-713B-44B8-99FA-33AAD7B65276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D92DD-E806-4AD2-AE74-3A8ED01B11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7051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B6760-713B-44B8-99FA-33AAD7B65276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D92DD-E806-4AD2-AE74-3A8ED01B11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412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B6760-713B-44B8-99FA-33AAD7B65276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D92DD-E806-4AD2-AE74-3A8ED01B11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8920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B6760-713B-44B8-99FA-33AAD7B65276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D92DD-E806-4AD2-AE74-3A8ED01B11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7388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B6760-713B-44B8-99FA-33AAD7B65276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D92DD-E806-4AD2-AE74-3A8ED01B11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8117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B6760-713B-44B8-99FA-33AAD7B65276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D92DD-E806-4AD2-AE74-3A8ED01B11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0608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B6760-713B-44B8-99FA-33AAD7B65276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D92DD-E806-4AD2-AE74-3A8ED01B11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732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B6760-713B-44B8-99FA-33AAD7B65276}" type="datetimeFigureOut">
              <a:rPr lang="de-DE" smtClean="0"/>
              <a:t>29.09.2016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D92DD-E806-4AD2-AE74-3A8ED01B11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5879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368249" y="639251"/>
            <a:ext cx="70482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de-DE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S2 Table. </a:t>
            </a:r>
            <a:endParaRPr lang="de-DE" sz="10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de-DE" sz="10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0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elationship</a:t>
            </a:r>
            <a:r>
              <a:rPr lang="de-DE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de-DE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dilution</a:t>
            </a:r>
            <a:r>
              <a:rPr lang="de-DE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r>
              <a:rPr lang="de-DE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</a:t>
            </a:r>
            <a:r>
              <a:rPr lang="de-DE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density</a:t>
            </a:r>
            <a:r>
              <a:rPr lang="de-DE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>
              <a:lnSpc>
                <a:spcPct val="150000"/>
              </a:lnSpc>
            </a:pP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Protein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extracts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ascending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aortic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tissue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diluted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indicated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Average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densitiy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represents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mean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sample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twice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in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same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gel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0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StDev</a:t>
            </a:r>
            <a:r>
              <a:rPr lang="de-DE" sz="1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Standard Deviation</a:t>
            </a:r>
            <a:endParaRPr lang="de-DE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9941758"/>
              </p:ext>
            </p:extLst>
          </p:nvPr>
        </p:nvGraphicFramePr>
        <p:xfrm>
          <a:off x="395536" y="1628800"/>
          <a:ext cx="7188203" cy="24743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94891"/>
                <a:gridCol w="761664"/>
                <a:gridCol w="761664"/>
                <a:gridCol w="761664"/>
                <a:gridCol w="761664"/>
                <a:gridCol w="761664"/>
                <a:gridCol w="761664"/>
                <a:gridCol w="761664"/>
                <a:gridCol w="761664"/>
              </a:tblGrid>
              <a:tr h="46394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>
                          <a:effectLst/>
                          <a:latin typeface="+mj-lt"/>
                        </a:rPr>
                        <a:t>Dilution factor of protein extract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u="none" strike="noStrike" dirty="0" err="1">
                          <a:effectLst/>
                          <a:latin typeface="+mj-lt"/>
                        </a:rPr>
                        <a:t>pixel</a:t>
                      </a:r>
                      <a:r>
                        <a:rPr lang="de-DE" sz="900" b="1" u="none" strike="noStrike" dirty="0">
                          <a:effectLst/>
                          <a:latin typeface="+mj-lt"/>
                        </a:rPr>
                        <a:t> </a:t>
                      </a:r>
                      <a:r>
                        <a:rPr lang="de-DE" sz="900" b="1" u="none" strike="noStrike" dirty="0" err="1">
                          <a:effectLst/>
                          <a:latin typeface="+mj-lt"/>
                        </a:rPr>
                        <a:t>densities</a:t>
                      </a:r>
                      <a:r>
                        <a:rPr lang="de-DE" sz="900" b="1" u="none" strike="noStrike" dirty="0">
                          <a:effectLst/>
                          <a:latin typeface="+mj-lt"/>
                        </a:rPr>
                        <a:t> Gel1a</a:t>
                      </a:r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u="none" strike="noStrike" dirty="0" err="1">
                          <a:effectLst/>
                          <a:latin typeface="+mj-lt"/>
                        </a:rPr>
                        <a:t>pixel</a:t>
                      </a:r>
                      <a:r>
                        <a:rPr lang="de-DE" sz="900" b="1" u="none" strike="noStrike" dirty="0">
                          <a:effectLst/>
                          <a:latin typeface="+mj-lt"/>
                        </a:rPr>
                        <a:t> </a:t>
                      </a:r>
                      <a:r>
                        <a:rPr lang="de-DE" sz="900" b="1" u="none" strike="noStrike" dirty="0" err="1">
                          <a:effectLst/>
                          <a:latin typeface="+mj-lt"/>
                        </a:rPr>
                        <a:t>densities</a:t>
                      </a:r>
                      <a:r>
                        <a:rPr lang="de-DE" sz="900" b="1" u="none" strike="noStrike" dirty="0">
                          <a:effectLst/>
                          <a:latin typeface="+mj-lt"/>
                        </a:rPr>
                        <a:t> Gel1b</a:t>
                      </a:r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u="none" strike="noStrike" dirty="0" smtClean="0">
                          <a:effectLst/>
                          <a:latin typeface="+mj-lt"/>
                        </a:rPr>
                        <a:t>Average</a:t>
                      </a:r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u="none" strike="noStrike" dirty="0" err="1">
                          <a:effectLst/>
                          <a:latin typeface="+mj-lt"/>
                        </a:rPr>
                        <a:t>StDev</a:t>
                      </a:r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u="none" strike="noStrike" dirty="0" err="1">
                          <a:effectLst/>
                          <a:latin typeface="+mj-lt"/>
                        </a:rPr>
                        <a:t>pixel</a:t>
                      </a:r>
                      <a:r>
                        <a:rPr lang="de-DE" sz="900" b="1" u="none" strike="noStrike" dirty="0">
                          <a:effectLst/>
                          <a:latin typeface="+mj-lt"/>
                        </a:rPr>
                        <a:t> </a:t>
                      </a:r>
                      <a:r>
                        <a:rPr lang="de-DE" sz="900" b="1" u="none" strike="noStrike" dirty="0" err="1">
                          <a:effectLst/>
                          <a:latin typeface="+mj-lt"/>
                        </a:rPr>
                        <a:t>densities</a:t>
                      </a:r>
                      <a:r>
                        <a:rPr lang="de-DE" sz="900" b="1" u="none" strike="noStrike" dirty="0">
                          <a:effectLst/>
                          <a:latin typeface="+mj-lt"/>
                        </a:rPr>
                        <a:t> Gel2a</a:t>
                      </a:r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u="none" strike="noStrike" dirty="0" err="1">
                          <a:effectLst/>
                          <a:latin typeface="+mj-lt"/>
                        </a:rPr>
                        <a:t>pixel</a:t>
                      </a:r>
                      <a:r>
                        <a:rPr lang="de-DE" sz="900" b="1" u="none" strike="noStrike" dirty="0">
                          <a:effectLst/>
                          <a:latin typeface="+mj-lt"/>
                        </a:rPr>
                        <a:t> </a:t>
                      </a:r>
                      <a:r>
                        <a:rPr lang="de-DE" sz="900" b="1" u="none" strike="noStrike" dirty="0" err="1">
                          <a:effectLst/>
                          <a:latin typeface="+mj-lt"/>
                        </a:rPr>
                        <a:t>densities</a:t>
                      </a:r>
                      <a:r>
                        <a:rPr lang="de-DE" sz="900" b="1" u="none" strike="noStrike" dirty="0">
                          <a:effectLst/>
                          <a:latin typeface="+mj-lt"/>
                        </a:rPr>
                        <a:t> Gel2b</a:t>
                      </a:r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u="none" strike="noStrike" dirty="0">
                          <a:effectLst/>
                          <a:latin typeface="+mj-lt"/>
                        </a:rPr>
                        <a:t>Average </a:t>
                      </a:r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u="none" strike="noStrike" dirty="0" err="1">
                          <a:effectLst/>
                          <a:latin typeface="+mj-lt"/>
                        </a:rPr>
                        <a:t>StDev</a:t>
                      </a:r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154649"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2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9617489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11367075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10492282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>
                          <a:effectLst/>
                          <a:latin typeface="+mj-lt"/>
                        </a:rPr>
                        <a:t>874793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13070388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12842610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12956499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>
                          <a:effectLst/>
                          <a:latin typeface="+mj-lt"/>
                        </a:rPr>
                        <a:t>113889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154649"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4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4901104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5001175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  <a:latin typeface="+mj-lt"/>
                        </a:rPr>
                        <a:t>4951139.5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  <a:latin typeface="+mj-lt"/>
                        </a:rPr>
                        <a:t>50035.5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>
                          <a:effectLst/>
                          <a:latin typeface="+mj-lt"/>
                        </a:rPr>
                        <a:t>6062589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5433468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  <a:latin typeface="+mj-lt"/>
                        </a:rPr>
                        <a:t>5748028.5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  <a:latin typeface="+mj-lt"/>
                        </a:rPr>
                        <a:t>314560.5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154649"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8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1988548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2341891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  <a:latin typeface="+mj-lt"/>
                        </a:rPr>
                        <a:t>2165219.5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  <a:latin typeface="+mj-lt"/>
                        </a:rPr>
                        <a:t>176671.5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>
                          <a:effectLst/>
                          <a:latin typeface="+mj-lt"/>
                        </a:rPr>
                        <a:t>3228468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2946154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3087311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141157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154649"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16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1221648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1078598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1150123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71525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>
                          <a:effectLst/>
                          <a:latin typeface="+mj-lt"/>
                        </a:rPr>
                        <a:t>1405083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986962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  <a:latin typeface="+mj-lt"/>
                        </a:rPr>
                        <a:t>1196022.5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  <a:latin typeface="+mj-lt"/>
                        </a:rPr>
                        <a:t>209060.5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154649"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154649"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46394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u="none" strike="noStrike" dirty="0">
                          <a:effectLst/>
                          <a:latin typeface="+mj-lt"/>
                        </a:rPr>
                        <a:t>Dilution factor of protein extract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u="none" strike="noStrike" dirty="0" err="1">
                          <a:effectLst/>
                          <a:latin typeface="+mj-lt"/>
                        </a:rPr>
                        <a:t>pixel</a:t>
                      </a:r>
                      <a:r>
                        <a:rPr lang="de-DE" sz="900" b="1" u="none" strike="noStrike" dirty="0">
                          <a:effectLst/>
                          <a:latin typeface="+mj-lt"/>
                        </a:rPr>
                        <a:t> </a:t>
                      </a:r>
                      <a:r>
                        <a:rPr lang="de-DE" sz="900" b="1" u="none" strike="noStrike" dirty="0" err="1">
                          <a:effectLst/>
                          <a:latin typeface="+mj-lt"/>
                        </a:rPr>
                        <a:t>densities</a:t>
                      </a:r>
                      <a:r>
                        <a:rPr lang="de-DE" sz="900" b="1" u="none" strike="noStrike" dirty="0">
                          <a:effectLst/>
                          <a:latin typeface="+mj-lt"/>
                        </a:rPr>
                        <a:t> Gel3a</a:t>
                      </a:r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u="none" strike="noStrike" dirty="0" err="1">
                          <a:effectLst/>
                          <a:latin typeface="+mj-lt"/>
                        </a:rPr>
                        <a:t>pixel</a:t>
                      </a:r>
                      <a:r>
                        <a:rPr lang="de-DE" sz="900" b="1" u="none" strike="noStrike" dirty="0">
                          <a:effectLst/>
                          <a:latin typeface="+mj-lt"/>
                        </a:rPr>
                        <a:t> </a:t>
                      </a:r>
                      <a:r>
                        <a:rPr lang="de-DE" sz="900" b="1" u="none" strike="noStrike" dirty="0" err="1">
                          <a:effectLst/>
                          <a:latin typeface="+mj-lt"/>
                        </a:rPr>
                        <a:t>densities</a:t>
                      </a:r>
                      <a:r>
                        <a:rPr lang="de-DE" sz="900" b="1" u="none" strike="noStrike" dirty="0">
                          <a:effectLst/>
                          <a:latin typeface="+mj-lt"/>
                        </a:rPr>
                        <a:t> Gel3b</a:t>
                      </a:r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u="none" strike="noStrike" dirty="0">
                          <a:effectLst/>
                          <a:latin typeface="+mj-lt"/>
                        </a:rPr>
                        <a:t>Average</a:t>
                      </a:r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u="none" strike="noStrike" dirty="0" err="1">
                          <a:effectLst/>
                          <a:latin typeface="+mj-lt"/>
                        </a:rPr>
                        <a:t>StDev</a:t>
                      </a:r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u="none" strike="noStrike" dirty="0" err="1">
                          <a:effectLst/>
                          <a:latin typeface="+mj-lt"/>
                        </a:rPr>
                        <a:t>pixel</a:t>
                      </a:r>
                      <a:r>
                        <a:rPr lang="de-DE" sz="900" b="1" u="none" strike="noStrike" dirty="0">
                          <a:effectLst/>
                          <a:latin typeface="+mj-lt"/>
                        </a:rPr>
                        <a:t> </a:t>
                      </a:r>
                      <a:r>
                        <a:rPr lang="de-DE" sz="900" b="1" u="none" strike="noStrike" dirty="0" err="1">
                          <a:effectLst/>
                          <a:latin typeface="+mj-lt"/>
                        </a:rPr>
                        <a:t>densities</a:t>
                      </a:r>
                      <a:r>
                        <a:rPr lang="de-DE" sz="900" b="1" u="none" strike="noStrike" dirty="0">
                          <a:effectLst/>
                          <a:latin typeface="+mj-lt"/>
                        </a:rPr>
                        <a:t> Gel4a</a:t>
                      </a:r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u="none" strike="noStrike" dirty="0" err="1">
                          <a:effectLst/>
                          <a:latin typeface="+mj-lt"/>
                        </a:rPr>
                        <a:t>pixel</a:t>
                      </a:r>
                      <a:r>
                        <a:rPr lang="de-DE" sz="900" b="1" u="none" strike="noStrike" dirty="0">
                          <a:effectLst/>
                          <a:latin typeface="+mj-lt"/>
                        </a:rPr>
                        <a:t> </a:t>
                      </a:r>
                      <a:r>
                        <a:rPr lang="de-DE" sz="900" b="1" u="none" strike="noStrike" dirty="0" err="1">
                          <a:effectLst/>
                          <a:latin typeface="+mj-lt"/>
                        </a:rPr>
                        <a:t>densities</a:t>
                      </a:r>
                      <a:r>
                        <a:rPr lang="de-DE" sz="900" b="1" u="none" strike="noStrike" dirty="0">
                          <a:effectLst/>
                          <a:latin typeface="+mj-lt"/>
                        </a:rPr>
                        <a:t> Gel4b</a:t>
                      </a:r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u="none" strike="noStrike" dirty="0">
                          <a:effectLst/>
                          <a:latin typeface="+mj-lt"/>
                        </a:rPr>
                        <a:t>Average</a:t>
                      </a:r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u="none" strike="noStrike" dirty="0" err="1">
                          <a:effectLst/>
                          <a:latin typeface="+mj-lt"/>
                        </a:rPr>
                        <a:t>StDev</a:t>
                      </a:r>
                      <a:endParaRPr lang="de-DE" sz="9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154649"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2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20187262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22053262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21120262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933000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6874924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5402602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>
                          <a:effectLst/>
                          <a:latin typeface="+mj-lt"/>
                        </a:rPr>
                        <a:t>6138763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736161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154649"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4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12171229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7070459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9620844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2550385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2740004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2116347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  <a:latin typeface="+mj-lt"/>
                        </a:rPr>
                        <a:t>2428175.5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  <a:latin typeface="+mj-lt"/>
                        </a:rPr>
                        <a:t>311828.5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154649"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8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8920886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6144631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  <a:latin typeface="+mj-lt"/>
                        </a:rPr>
                        <a:t>7532758.5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  <a:latin typeface="+mj-lt"/>
                        </a:rPr>
                        <a:t>1388127.5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1638347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1274548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  <a:latin typeface="+mj-lt"/>
                        </a:rPr>
                        <a:t>1456447.5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  <a:latin typeface="+mj-lt"/>
                        </a:rPr>
                        <a:t>181899.5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154649"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16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3972924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5087560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4530242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557318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370749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>
                          <a:effectLst/>
                          <a:latin typeface="+mj-lt"/>
                        </a:rPr>
                        <a:t>817184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  <a:latin typeface="+mj-lt"/>
                        </a:rPr>
                        <a:t>593966.5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u="none" strike="noStrike" dirty="0" smtClean="0">
                          <a:effectLst/>
                          <a:latin typeface="+mj-lt"/>
                        </a:rPr>
                        <a:t>223217.5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956471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</Words>
  <Application>Microsoft Office PowerPoint</Application>
  <PresentationFormat>Bildschirmpräsentation (4:3)</PresentationFormat>
  <Paragraphs>93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Uniklinikum Freiburg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Dr. Anke Tscheuschler</dc:creator>
  <cp:lastModifiedBy>Dr. Anke Tscheuschler</cp:lastModifiedBy>
  <cp:revision>1</cp:revision>
  <dcterms:created xsi:type="dcterms:W3CDTF">2016-09-29T14:08:12Z</dcterms:created>
  <dcterms:modified xsi:type="dcterms:W3CDTF">2016-09-29T14:09:47Z</dcterms:modified>
</cp:coreProperties>
</file>